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15" r:id="rId3"/>
    <p:sldId id="316" r:id="rId4"/>
    <p:sldId id="289" r:id="rId5"/>
    <p:sldId id="262" r:id="rId6"/>
    <p:sldId id="317" r:id="rId7"/>
    <p:sldId id="258" r:id="rId8"/>
    <p:sldId id="297" r:id="rId9"/>
    <p:sldId id="318" r:id="rId10"/>
    <p:sldId id="263" r:id="rId11"/>
    <p:sldId id="259" r:id="rId12"/>
    <p:sldId id="319" r:id="rId13"/>
    <p:sldId id="257" r:id="rId14"/>
    <p:sldId id="261" r:id="rId15"/>
    <p:sldId id="321" r:id="rId16"/>
    <p:sldId id="313" r:id="rId17"/>
    <p:sldId id="264" r:id="rId18"/>
    <p:sldId id="265" r:id="rId19"/>
    <p:sldId id="314" r:id="rId20"/>
    <p:sldId id="278" r:id="rId21"/>
    <p:sldId id="267" r:id="rId22"/>
    <p:sldId id="294" r:id="rId23"/>
    <p:sldId id="308" r:id="rId24"/>
    <p:sldId id="287" r:id="rId25"/>
    <p:sldId id="269" r:id="rId26"/>
    <p:sldId id="290" r:id="rId27"/>
    <p:sldId id="280" r:id="rId28"/>
    <p:sldId id="309" r:id="rId29"/>
    <p:sldId id="312" r:id="rId30"/>
    <p:sldId id="270" r:id="rId31"/>
    <p:sldId id="268" r:id="rId32"/>
    <p:sldId id="271" r:id="rId33"/>
    <p:sldId id="283" r:id="rId34"/>
    <p:sldId id="272" r:id="rId35"/>
    <p:sldId id="273" r:id="rId36"/>
    <p:sldId id="260" r:id="rId37"/>
    <p:sldId id="275" r:id="rId38"/>
    <p:sldId id="276" r:id="rId39"/>
    <p:sldId id="277" r:id="rId40"/>
    <p:sldId id="279" r:id="rId41"/>
    <p:sldId id="284" r:id="rId42"/>
    <p:sldId id="281" r:id="rId43"/>
    <p:sldId id="286" r:id="rId44"/>
    <p:sldId id="285" r:id="rId45"/>
    <p:sldId id="288" r:id="rId46"/>
    <p:sldId id="282" r:id="rId47"/>
    <p:sldId id="291" r:id="rId48"/>
    <p:sldId id="292" r:id="rId49"/>
    <p:sldId id="293" r:id="rId50"/>
    <p:sldId id="295" r:id="rId51"/>
    <p:sldId id="296" r:id="rId52"/>
    <p:sldId id="298" r:id="rId53"/>
    <p:sldId id="300" r:id="rId54"/>
    <p:sldId id="301" r:id="rId55"/>
    <p:sldId id="299" r:id="rId56"/>
    <p:sldId id="302" r:id="rId57"/>
    <p:sldId id="303" r:id="rId58"/>
    <p:sldId id="305" r:id="rId59"/>
    <p:sldId id="306" r:id="rId60"/>
    <p:sldId id="307" r:id="rId61"/>
    <p:sldId id="311" r:id="rId62"/>
    <p:sldId id="310" r:id="rId63"/>
    <p:sldId id="322" r:id="rId64"/>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1lL+uMQMwbKdvEkQqENh2A" hashData="1zNJau8NotyEBsixklm2BjCO/T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7C80"/>
    <a:srgbClr val="9E0000"/>
    <a:srgbClr val="CC6600"/>
    <a:srgbClr val="642100"/>
    <a:srgbClr val="FFCC66"/>
    <a:srgbClr val="FFFF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9749" autoAdjust="0"/>
    <p:restoredTop sz="94660"/>
  </p:normalViewPr>
  <p:slideViewPr>
    <p:cSldViewPr>
      <p:cViewPr>
        <p:scale>
          <a:sx n="120" d="100"/>
          <a:sy n="120" d="100"/>
        </p:scale>
        <p:origin x="1050" y="39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F001539-2299-4338-9704-1391651E35CD}" type="datetimeFigureOut">
              <a:rPr lang="es-ES" smtClean="0"/>
              <a:pPr/>
              <a:t>06/11/2015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0232722-93A1-4601-9254-D0345EF762B7}" type="slidenum">
              <a:rPr lang="es-ES" smtClean="0"/>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F001539-2299-4338-9704-1391651E35CD}" type="datetimeFigureOut">
              <a:rPr lang="es-ES" smtClean="0"/>
              <a:pPr/>
              <a:t>06/11/2015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0232722-93A1-4601-9254-D0345EF762B7}" type="slidenum">
              <a:rPr lang="es-ES" smtClean="0"/>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F001539-2299-4338-9704-1391651E35CD}" type="datetimeFigureOut">
              <a:rPr lang="es-ES" smtClean="0"/>
              <a:pPr/>
              <a:t>06/11/2015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0232722-93A1-4601-9254-D0345EF762B7}" type="slidenum">
              <a:rPr lang="es-ES" smtClean="0"/>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F001539-2299-4338-9704-1391651E35CD}" type="datetimeFigureOut">
              <a:rPr lang="es-ES" smtClean="0"/>
              <a:pPr/>
              <a:t>06/11/2015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0232722-93A1-4601-9254-D0345EF762B7}" type="slidenum">
              <a:rPr lang="es-ES" smtClean="0"/>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F001539-2299-4338-9704-1391651E35CD}" type="datetimeFigureOut">
              <a:rPr lang="es-ES" smtClean="0"/>
              <a:pPr/>
              <a:t>06/11/2015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0232722-93A1-4601-9254-D0345EF762B7}" type="slidenum">
              <a:rPr lang="es-ES" smtClean="0"/>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F001539-2299-4338-9704-1391651E35CD}" type="datetimeFigureOut">
              <a:rPr lang="es-ES" smtClean="0"/>
              <a:pPr/>
              <a:t>06/11/2015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0232722-93A1-4601-9254-D0345EF762B7}" type="slidenum">
              <a:rPr lang="es-ES" smtClean="0"/>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F001539-2299-4338-9704-1391651E35CD}" type="datetimeFigureOut">
              <a:rPr lang="es-ES" smtClean="0"/>
              <a:pPr/>
              <a:t>06/11/2015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0232722-93A1-4601-9254-D0345EF762B7}" type="slidenum">
              <a:rPr lang="es-ES" smtClean="0"/>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F001539-2299-4338-9704-1391651E35CD}" type="datetimeFigureOut">
              <a:rPr lang="es-ES" smtClean="0"/>
              <a:pPr/>
              <a:t>06/11/2015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0232722-93A1-4601-9254-D0345EF762B7}" type="slidenum">
              <a:rPr lang="es-ES" smtClean="0"/>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F001539-2299-4338-9704-1391651E35CD}" type="datetimeFigureOut">
              <a:rPr lang="es-ES" smtClean="0"/>
              <a:pPr/>
              <a:t>06/11/2015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0232722-93A1-4601-9254-D0345EF762B7}" type="slidenum">
              <a:rPr lang="es-ES" smtClean="0"/>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F001539-2299-4338-9704-1391651E35CD}" type="datetimeFigureOut">
              <a:rPr lang="es-ES" smtClean="0"/>
              <a:pPr/>
              <a:t>06/11/2015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0232722-93A1-4601-9254-D0345EF762B7}" type="slidenum">
              <a:rPr lang="es-ES" smtClean="0"/>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F001539-2299-4338-9704-1391651E35CD}" type="datetimeFigureOut">
              <a:rPr lang="es-ES" smtClean="0"/>
              <a:pPr/>
              <a:t>06/11/2015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0232722-93A1-4601-9254-D0345EF762B7}" type="slidenum">
              <a:rPr lang="es-ES" smtClean="0"/>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F001539-2299-4338-9704-1391651E35CD}" type="datetimeFigureOut">
              <a:rPr lang="es-ES" smtClean="0"/>
              <a:pPr/>
              <a:t>06/11/2015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0232722-93A1-4601-9254-D0345EF762B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6.png"/><Relationship Id="rId18" Type="http://schemas.openxmlformats.org/officeDocument/2006/relationships/image" Target="../media/image7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2.png"/><Relationship Id="rId11" Type="http://schemas.openxmlformats.org/officeDocument/2006/relationships/image" Target="../media/image75.png"/><Relationship Id="rId5" Type="http://schemas.openxmlformats.org/officeDocument/2006/relationships/hyperlink" Target="http://www.mispps.com/" TargetMode="External"/><Relationship Id="rId15" Type="http://schemas.openxmlformats.org/officeDocument/2006/relationships/image" Target="../media/image77.png"/><Relationship Id="rId10" Type="http://schemas.openxmlformats.org/officeDocument/2006/relationships/hyperlink" Target="https://www.facebook.com/mispps" TargetMode="External"/><Relationship Id="rId4" Type="http://schemas.openxmlformats.org/officeDocument/2006/relationships/image" Target="../media/image71.png"/><Relationship Id="rId9" Type="http://schemas.openxmlformats.org/officeDocument/2006/relationships/image" Target="../media/image7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f5d18fb2823417c7e596df2baf667dba.jpg"/>
          <p:cNvPicPr>
            <a:picLocks noChangeAspect="1"/>
          </p:cNvPicPr>
          <p:nvPr/>
        </p:nvPicPr>
        <p:blipFill>
          <a:blip r:embed="rId3"/>
          <a:stretch>
            <a:fillRect/>
          </a:stretch>
        </p:blipFill>
        <p:spPr>
          <a:xfrm>
            <a:off x="0" y="0"/>
            <a:ext cx="9144000" cy="5147684"/>
          </a:xfrm>
          <a:prstGeom prst="rect">
            <a:avLst/>
          </a:prstGeom>
        </p:spPr>
      </p:pic>
      <p:pic>
        <p:nvPicPr>
          <p:cNvPr id="1026" name="Picture 2" descr="Rendered Image"/>
          <p:cNvPicPr>
            <a:picLocks noChangeAspect="1" noChangeArrowheads="1"/>
          </p:cNvPicPr>
          <p:nvPr/>
        </p:nvPicPr>
        <p:blipFill>
          <a:blip r:embed="rId4"/>
          <a:srcRect/>
          <a:stretch>
            <a:fillRect/>
          </a:stretch>
        </p:blipFill>
        <p:spPr bwMode="auto">
          <a:xfrm>
            <a:off x="571472" y="1071552"/>
            <a:ext cx="4543425" cy="752476"/>
          </a:xfrm>
          <a:prstGeom prst="rect">
            <a:avLst/>
          </a:prstGeom>
          <a:noFill/>
        </p:spPr>
      </p:pic>
      <p:pic>
        <p:nvPicPr>
          <p:cNvPr id="1028" name="Picture 4" descr="Rendered Image"/>
          <p:cNvPicPr>
            <a:picLocks noChangeAspect="1" noChangeArrowheads="1"/>
          </p:cNvPicPr>
          <p:nvPr/>
        </p:nvPicPr>
        <p:blipFill>
          <a:blip r:embed="rId5"/>
          <a:srcRect/>
          <a:stretch>
            <a:fillRect/>
          </a:stretch>
        </p:blipFill>
        <p:spPr bwMode="auto">
          <a:xfrm>
            <a:off x="5286380" y="1000114"/>
            <a:ext cx="3448050" cy="952500"/>
          </a:xfrm>
          <a:prstGeom prst="rect">
            <a:avLst/>
          </a:prstGeom>
          <a:noFill/>
        </p:spPr>
      </p:pic>
      <p:pic>
        <p:nvPicPr>
          <p:cNvPr id="1030" name="Picture 6" descr="Rendered Image"/>
          <p:cNvPicPr>
            <a:picLocks noChangeAspect="1" noChangeArrowheads="1"/>
          </p:cNvPicPr>
          <p:nvPr/>
        </p:nvPicPr>
        <p:blipFill>
          <a:blip r:embed="rId6"/>
          <a:srcRect/>
          <a:stretch>
            <a:fillRect/>
          </a:stretch>
        </p:blipFill>
        <p:spPr bwMode="auto">
          <a:xfrm>
            <a:off x="3357554" y="285734"/>
            <a:ext cx="2876550" cy="742951"/>
          </a:xfrm>
          <a:prstGeom prst="rect">
            <a:avLst/>
          </a:prstGeom>
          <a:noFill/>
        </p:spPr>
      </p:pic>
      <p:pic>
        <p:nvPicPr>
          <p:cNvPr id="9" name="8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4572000" y="0"/>
            <a:ext cx="1714512" cy="1459362"/>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2786050" y="0"/>
            <a:ext cx="1795474" cy="1459362"/>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4572000" y="857238"/>
            <a:ext cx="1714512" cy="1459362"/>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2786050" y="857238"/>
            <a:ext cx="1795474" cy="1459362"/>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4572000" y="1714512"/>
            <a:ext cx="1714512" cy="1459362"/>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2786050" y="1714512"/>
            <a:ext cx="1795474" cy="1459362"/>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4572000" y="2571750"/>
            <a:ext cx="1714512" cy="1459362"/>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2786050" y="2571750"/>
            <a:ext cx="1795474" cy="1459362"/>
          </a:xfrm>
          <a:prstGeom prst="rect">
            <a:avLst/>
          </a:prstGeom>
          <a:effectLst>
            <a:reflection blurRad="6350" stA="50000" endA="295" endPos="92000" dist="101600" dir="5400000" sy="-100000" algn="bl" rotWithShape="0"/>
          </a:effectLst>
        </p:spPr>
      </p:pic>
      <p:pic>
        <p:nvPicPr>
          <p:cNvPr id="17" name="16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4572000" y="3429006"/>
            <a:ext cx="1714512" cy="1459362"/>
          </a:xfrm>
          <a:prstGeom prst="rect">
            <a:avLst/>
          </a:prstGeom>
          <a:effectLst>
            <a:reflection blurRad="6350" stA="50000" endA="295" endPos="92000" dist="101600" dir="5400000" sy="-100000" algn="bl" rotWithShape="0"/>
          </a:effectLst>
        </p:spPr>
      </p:pic>
      <p:pic>
        <p:nvPicPr>
          <p:cNvPr id="18" name="17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2786050" y="3429006"/>
            <a:ext cx="1795474" cy="1459362"/>
          </a:xfrm>
          <a:prstGeom prst="rect">
            <a:avLst/>
          </a:prstGeom>
          <a:effectLst>
            <a:reflection blurRad="6350" stA="50000" endA="295" endPos="92000" dist="101600" dir="5400000" sy="-100000" algn="bl" rotWithShape="0"/>
          </a:effectLst>
        </p:spPr>
      </p:pic>
      <p:pic>
        <p:nvPicPr>
          <p:cNvPr id="19" name="18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1785950" y="0"/>
            <a:ext cx="1714512" cy="1459362"/>
          </a:xfrm>
          <a:prstGeom prst="rect">
            <a:avLst/>
          </a:prstGeom>
          <a:effectLst>
            <a:reflection blurRad="6350" stA="50000" endA="295" endPos="92000" dist="101600" dir="5400000" sy="-100000" algn="bl" rotWithShape="0"/>
          </a:effectLst>
        </p:spPr>
      </p:pic>
      <p:pic>
        <p:nvPicPr>
          <p:cNvPr id="20" name="19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0" y="0"/>
            <a:ext cx="1795474" cy="1459362"/>
          </a:xfrm>
          <a:prstGeom prst="rect">
            <a:avLst/>
          </a:prstGeom>
          <a:effectLst>
            <a:reflection blurRad="6350" stA="50000" endA="295" endPos="92000" dist="101600" dir="5400000" sy="-100000" algn="bl" rotWithShape="0"/>
          </a:effectLst>
        </p:spPr>
      </p:pic>
      <p:pic>
        <p:nvPicPr>
          <p:cNvPr id="21" name="20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1785950" y="857238"/>
            <a:ext cx="1714512" cy="1459362"/>
          </a:xfrm>
          <a:prstGeom prst="rect">
            <a:avLst/>
          </a:prstGeom>
          <a:effectLst>
            <a:reflection blurRad="6350" stA="50000" endA="295" endPos="92000" dist="101600" dir="5400000" sy="-100000" algn="bl" rotWithShape="0"/>
          </a:effectLst>
        </p:spPr>
      </p:pic>
      <p:pic>
        <p:nvPicPr>
          <p:cNvPr id="22" name="21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0" y="857238"/>
            <a:ext cx="1795474" cy="1459362"/>
          </a:xfrm>
          <a:prstGeom prst="rect">
            <a:avLst/>
          </a:prstGeom>
          <a:effectLst>
            <a:reflection blurRad="6350" stA="50000" endA="295" endPos="92000" dist="101600" dir="5400000" sy="-100000" algn="bl" rotWithShape="0"/>
          </a:effectLst>
        </p:spPr>
      </p:pic>
      <p:pic>
        <p:nvPicPr>
          <p:cNvPr id="23" name="22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1785950" y="1714512"/>
            <a:ext cx="1714512" cy="1459362"/>
          </a:xfrm>
          <a:prstGeom prst="rect">
            <a:avLst/>
          </a:prstGeom>
          <a:effectLst>
            <a:reflection blurRad="6350" stA="50000" endA="295" endPos="92000" dist="101600" dir="5400000" sy="-100000" algn="bl" rotWithShape="0"/>
          </a:effectLst>
        </p:spPr>
      </p:pic>
      <p:pic>
        <p:nvPicPr>
          <p:cNvPr id="24" name="23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0" y="1714512"/>
            <a:ext cx="1795474" cy="1459362"/>
          </a:xfrm>
          <a:prstGeom prst="rect">
            <a:avLst/>
          </a:prstGeom>
          <a:effectLst>
            <a:reflection blurRad="6350" stA="50000" endA="295" endPos="92000" dist="101600" dir="5400000" sy="-100000" algn="bl" rotWithShape="0"/>
          </a:effectLst>
        </p:spPr>
      </p:pic>
      <p:pic>
        <p:nvPicPr>
          <p:cNvPr id="25" name="24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1785950" y="2571750"/>
            <a:ext cx="1714512" cy="1459362"/>
          </a:xfrm>
          <a:prstGeom prst="rect">
            <a:avLst/>
          </a:prstGeom>
          <a:effectLst>
            <a:reflection blurRad="6350" stA="50000" endA="295" endPos="92000" dist="101600" dir="5400000" sy="-100000" algn="bl" rotWithShape="0"/>
          </a:effectLst>
        </p:spPr>
      </p:pic>
      <p:pic>
        <p:nvPicPr>
          <p:cNvPr id="26" name="25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0" y="2500312"/>
            <a:ext cx="1795474" cy="1459362"/>
          </a:xfrm>
          <a:prstGeom prst="rect">
            <a:avLst/>
          </a:prstGeom>
          <a:effectLst>
            <a:reflection blurRad="6350" stA="50000" endA="295" endPos="92000" dist="101600" dir="5400000" sy="-100000" algn="bl" rotWithShape="0"/>
          </a:effectLst>
        </p:spPr>
      </p:pic>
      <p:pic>
        <p:nvPicPr>
          <p:cNvPr id="27" name="26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1785950" y="3429006"/>
            <a:ext cx="1714512" cy="1459362"/>
          </a:xfrm>
          <a:prstGeom prst="rect">
            <a:avLst/>
          </a:prstGeom>
          <a:effectLst>
            <a:reflection blurRad="6350" stA="50000" endA="295" endPos="92000" dist="101600" dir="5400000" sy="-100000" algn="bl" rotWithShape="0"/>
          </a:effectLst>
        </p:spPr>
      </p:pic>
      <p:pic>
        <p:nvPicPr>
          <p:cNvPr id="28" name="27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0" y="3357568"/>
            <a:ext cx="1795474" cy="1459362"/>
          </a:xfrm>
          <a:prstGeom prst="rect">
            <a:avLst/>
          </a:prstGeom>
          <a:effectLst>
            <a:reflection blurRad="6350" stA="50000" endA="295" endPos="92000" dist="101600" dir="5400000" sy="-100000" algn="bl" rotWithShape="0"/>
          </a:effectLst>
        </p:spPr>
      </p:pic>
      <p:pic>
        <p:nvPicPr>
          <p:cNvPr id="29" name="28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7429488" y="0"/>
            <a:ext cx="1714512" cy="1459362"/>
          </a:xfrm>
          <a:prstGeom prst="rect">
            <a:avLst/>
          </a:prstGeom>
          <a:effectLst>
            <a:reflection blurRad="6350" stA="50000" endA="295" endPos="92000" dist="101600" dir="5400000" sy="-100000" algn="bl" rotWithShape="0"/>
          </a:effectLst>
        </p:spPr>
      </p:pic>
      <p:pic>
        <p:nvPicPr>
          <p:cNvPr id="30" name="29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5643538" y="0"/>
            <a:ext cx="1795474" cy="1459362"/>
          </a:xfrm>
          <a:prstGeom prst="rect">
            <a:avLst/>
          </a:prstGeom>
          <a:effectLst>
            <a:reflection blurRad="6350" stA="50000" endA="295" endPos="92000" dist="101600" dir="5400000" sy="-100000" algn="bl" rotWithShape="0"/>
          </a:effectLst>
        </p:spPr>
      </p:pic>
      <p:pic>
        <p:nvPicPr>
          <p:cNvPr id="31" name="30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7429488" y="857238"/>
            <a:ext cx="1714512" cy="1459362"/>
          </a:xfrm>
          <a:prstGeom prst="rect">
            <a:avLst/>
          </a:prstGeom>
          <a:effectLst>
            <a:reflection blurRad="6350" stA="50000" endA="295" endPos="92000" dist="101600" dir="5400000" sy="-100000" algn="bl" rotWithShape="0"/>
          </a:effectLst>
        </p:spPr>
      </p:pic>
      <p:pic>
        <p:nvPicPr>
          <p:cNvPr id="32" name="31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5643538" y="857238"/>
            <a:ext cx="1795474" cy="1459362"/>
          </a:xfrm>
          <a:prstGeom prst="rect">
            <a:avLst/>
          </a:prstGeom>
          <a:effectLst>
            <a:reflection blurRad="6350" stA="50000" endA="295" endPos="92000" dist="101600" dir="5400000" sy="-100000" algn="bl" rotWithShape="0"/>
          </a:effectLst>
        </p:spPr>
      </p:pic>
      <p:pic>
        <p:nvPicPr>
          <p:cNvPr id="33" name="32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7429488" y="1714512"/>
            <a:ext cx="1714512" cy="1459362"/>
          </a:xfrm>
          <a:prstGeom prst="rect">
            <a:avLst/>
          </a:prstGeom>
          <a:effectLst>
            <a:reflection blurRad="6350" stA="50000" endA="295" endPos="92000" dist="101600" dir="5400000" sy="-100000" algn="bl" rotWithShape="0"/>
          </a:effectLst>
        </p:spPr>
      </p:pic>
      <p:pic>
        <p:nvPicPr>
          <p:cNvPr id="34" name="33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5643538" y="1714512"/>
            <a:ext cx="1795474" cy="1459362"/>
          </a:xfrm>
          <a:prstGeom prst="rect">
            <a:avLst/>
          </a:prstGeom>
          <a:effectLst>
            <a:reflection blurRad="6350" stA="50000" endA="295" endPos="92000" dist="101600" dir="5400000" sy="-100000" algn="bl" rotWithShape="0"/>
          </a:effectLst>
        </p:spPr>
      </p:pic>
      <p:pic>
        <p:nvPicPr>
          <p:cNvPr id="35" name="34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7429488" y="2571750"/>
            <a:ext cx="1714512" cy="1459362"/>
          </a:xfrm>
          <a:prstGeom prst="rect">
            <a:avLst/>
          </a:prstGeom>
          <a:effectLst>
            <a:reflection blurRad="6350" stA="50000" endA="295" endPos="92000" dist="101600" dir="5400000" sy="-100000" algn="bl" rotWithShape="0"/>
          </a:effectLst>
        </p:spPr>
      </p:pic>
      <p:pic>
        <p:nvPicPr>
          <p:cNvPr id="36" name="35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5643538" y="2571750"/>
            <a:ext cx="1795474" cy="1459362"/>
          </a:xfrm>
          <a:prstGeom prst="rect">
            <a:avLst/>
          </a:prstGeom>
          <a:effectLst>
            <a:reflection blurRad="6350" stA="50000" endA="295" endPos="92000" dist="101600" dir="5400000" sy="-100000" algn="bl" rotWithShape="0"/>
          </a:effectLst>
        </p:spPr>
      </p:pic>
      <p:pic>
        <p:nvPicPr>
          <p:cNvPr id="37" name="36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a:off x="7429488" y="3429006"/>
            <a:ext cx="1714512" cy="1459362"/>
          </a:xfrm>
          <a:prstGeom prst="rect">
            <a:avLst/>
          </a:prstGeom>
          <a:effectLst>
            <a:reflection blurRad="6350" stA="50000" endA="295" endPos="92000" dist="101600" dir="5400000" sy="-100000" algn="bl" rotWithShape="0"/>
          </a:effectLst>
        </p:spPr>
      </p:pic>
      <p:pic>
        <p:nvPicPr>
          <p:cNvPr id="38" name="37 Imagen" descr="34.png"/>
          <p:cNvPicPr>
            <a:picLocks noChangeAspect="1"/>
          </p:cNvPicPr>
          <p:nvPr/>
        </p:nvPicPr>
        <p:blipFill>
          <a:blip r:embed="rId7">
            <a:duotone>
              <a:schemeClr val="accent6">
                <a:shade val="45000"/>
                <a:satMod val="135000"/>
              </a:schemeClr>
              <a:prstClr val="white"/>
            </a:duotone>
            <a:lum bright="-10000" contrast="40000"/>
          </a:blip>
          <a:stretch>
            <a:fillRect/>
          </a:stretch>
        </p:blipFill>
        <p:spPr>
          <a:xfrm flipH="1">
            <a:off x="5643538" y="3429006"/>
            <a:ext cx="1795474" cy="1459362"/>
          </a:xfrm>
          <a:prstGeom prst="rect">
            <a:avLst/>
          </a:prstGeom>
          <a:effectLst>
            <a:reflection blurRad="6350" stA="50000" endA="295" endPos="92000" dist="101600" dir="5400000" sy="-100000" algn="bl" rotWithShape="0"/>
          </a:effectLst>
        </p:spPr>
      </p:pic>
      <p:sp>
        <p:nvSpPr>
          <p:cNvPr id="39" name="38 CuadroTexto"/>
          <p:cNvSpPr txBox="1"/>
          <p:nvPr/>
        </p:nvSpPr>
        <p:spPr>
          <a:xfrm>
            <a:off x="5643570" y="4357700"/>
            <a:ext cx="2666114" cy="400110"/>
          </a:xfrm>
          <a:prstGeom prst="rect">
            <a:avLst/>
          </a:prstGeom>
          <a:noFill/>
        </p:spPr>
        <p:txBody>
          <a:bodyPr wrap="none" rtlCol="0">
            <a:spAutoFit/>
          </a:bodyPr>
          <a:lstStyle/>
          <a:p>
            <a:r>
              <a:rPr lang="es-ES_tradnl" sz="20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Pristina" pitchFamily="66" charset="0"/>
              </a:rPr>
              <a:t>Esta es una creación de Raquel</a:t>
            </a:r>
            <a:endParaRPr lang="es-ES" sz="20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Pristina" pitchFamily="66" charset="0"/>
            </a:endParaRPr>
          </a:p>
        </p:txBody>
      </p:sp>
      <p:pic>
        <p:nvPicPr>
          <p:cNvPr id="40" name="39 Imagen" descr="f5d18fb2823417c7e596df2baf667dba.jpg"/>
          <p:cNvPicPr>
            <a:picLocks noChangeAspect="1"/>
          </p:cNvPicPr>
          <p:nvPr/>
        </p:nvPicPr>
        <p:blipFill>
          <a:blip r:embed="rId3"/>
          <a:stretch>
            <a:fillRect/>
          </a:stretch>
        </p:blipFill>
        <p:spPr>
          <a:xfrm>
            <a:off x="0" y="-4184"/>
            <a:ext cx="9144000" cy="5147684"/>
          </a:xfrm>
          <a:prstGeom prst="rect">
            <a:avLst/>
          </a:prstGeom>
        </p:spPr>
      </p:pic>
    </p:spTree>
  </p:cSld>
  <p:clrMapOvr>
    <a:masterClrMapping/>
  </p:clrMapOvr>
  <p:transition advTm="25000">
    <p:sndAc>
      <p:stSnd loop="1">
        <p:snd r:embed="rId2" name="La musica japones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4"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3000" fill="hold"/>
                                        <p:tgtEl>
                                          <p:spTgt spid="10"/>
                                        </p:tgtEl>
                                        <p:attrNameLst>
                                          <p:attrName>ppt_x</p:attrName>
                                        </p:attrNameLst>
                                      </p:cBhvr>
                                      <p:tavLst>
                                        <p:tav tm="0">
                                          <p:val>
                                            <p:strVal val="#ppt_x"/>
                                          </p:val>
                                        </p:tav>
                                        <p:tav tm="100000">
                                          <p:val>
                                            <p:strVal val="#ppt_x"/>
                                          </p:val>
                                        </p:tav>
                                      </p:tavLst>
                                    </p:anim>
                                    <p:anim calcmode="lin" valueType="num">
                                      <p:cBhvr additive="base">
                                        <p:cTn id="11" dur="3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ppt_x"/>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ppt_x"/>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ppt_x"/>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3000" fill="hold"/>
                                        <p:tgtEl>
                                          <p:spTgt spid="18"/>
                                        </p:tgtEl>
                                        <p:attrNameLst>
                                          <p:attrName>ppt_x</p:attrName>
                                        </p:attrNameLst>
                                      </p:cBhvr>
                                      <p:tavLst>
                                        <p:tav tm="0">
                                          <p:val>
                                            <p:strVal val="#ppt_x"/>
                                          </p:val>
                                        </p:tav>
                                        <p:tav tm="100000">
                                          <p:val>
                                            <p:strVal val="#ppt_x"/>
                                          </p:val>
                                        </p:tav>
                                      </p:tavLst>
                                    </p:anim>
                                    <p:anim calcmode="lin" valueType="num">
                                      <p:cBhvr additive="base">
                                        <p:cTn id="27" dur="3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3000" fill="hold"/>
                                        <p:tgtEl>
                                          <p:spTgt spid="19"/>
                                        </p:tgtEl>
                                        <p:attrNameLst>
                                          <p:attrName>ppt_x</p:attrName>
                                        </p:attrNameLst>
                                      </p:cBhvr>
                                      <p:tavLst>
                                        <p:tav tm="0">
                                          <p:val>
                                            <p:strVal val="#ppt_x"/>
                                          </p:val>
                                        </p:tav>
                                        <p:tav tm="100000">
                                          <p:val>
                                            <p:strVal val="#ppt_x"/>
                                          </p:val>
                                        </p:tav>
                                      </p:tavLst>
                                    </p:anim>
                                    <p:anim calcmode="lin" valueType="num">
                                      <p:cBhvr additive="base">
                                        <p:cTn id="31" dur="3000" fill="hold"/>
                                        <p:tgtEl>
                                          <p:spTgt spid="19"/>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ppt_x"/>
                                          </p:val>
                                        </p:tav>
                                        <p:tav tm="100000">
                                          <p:val>
                                            <p:strVal val="#ppt_x"/>
                                          </p:val>
                                        </p:tav>
                                      </p:tavLst>
                                    </p:anim>
                                    <p:anim calcmode="lin" valueType="num">
                                      <p:cBhvr additive="base">
                                        <p:cTn id="35" dur="30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ppt_x"/>
                                          </p:val>
                                        </p:tav>
                                        <p:tav tm="100000">
                                          <p:val>
                                            <p:strVal val="#ppt_x"/>
                                          </p:val>
                                        </p:tav>
                                      </p:tavLst>
                                    </p:anim>
                                    <p:anim calcmode="lin" valueType="num">
                                      <p:cBhvr additive="base">
                                        <p:cTn id="39" dur="3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ppt_x"/>
                                          </p:val>
                                        </p:tav>
                                        <p:tav tm="100000">
                                          <p:val>
                                            <p:strVal val="#ppt_x"/>
                                          </p:val>
                                        </p:tav>
                                      </p:tavLst>
                                    </p:anim>
                                    <p:anim calcmode="lin" valueType="num">
                                      <p:cBhvr additive="base">
                                        <p:cTn id="43" dur="30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ppt_x"/>
                                          </p:val>
                                        </p:tav>
                                        <p:tav tm="100000">
                                          <p:val>
                                            <p:strVal val="#ppt_x"/>
                                          </p:val>
                                        </p:tav>
                                      </p:tavLst>
                                    </p:anim>
                                    <p:anim calcmode="lin" valueType="num">
                                      <p:cBhvr additive="base">
                                        <p:cTn id="47" dur="3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ppt_x"/>
                                          </p:val>
                                        </p:tav>
                                        <p:tav tm="100000">
                                          <p:val>
                                            <p:strVal val="#ppt_x"/>
                                          </p:val>
                                        </p:tav>
                                      </p:tavLst>
                                    </p:anim>
                                    <p:anim calcmode="lin" valueType="num">
                                      <p:cBhvr additive="base">
                                        <p:cTn id="51" dur="30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ppt_x"/>
                                          </p:val>
                                        </p:tav>
                                        <p:tav tm="100000">
                                          <p:val>
                                            <p:strVal val="#ppt_x"/>
                                          </p:val>
                                        </p:tav>
                                      </p:tavLst>
                                    </p:anim>
                                    <p:anim calcmode="lin" valueType="num">
                                      <p:cBhvr additive="base">
                                        <p:cTn id="55" dur="3000" fill="hold"/>
                                        <p:tgtEl>
                                          <p:spTgt spid="25"/>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ppt_x"/>
                                          </p:val>
                                        </p:tav>
                                        <p:tav tm="100000">
                                          <p:val>
                                            <p:strVal val="#ppt_x"/>
                                          </p:val>
                                        </p:tav>
                                      </p:tavLst>
                                    </p:anim>
                                    <p:anim calcmode="lin" valueType="num">
                                      <p:cBhvr additive="base">
                                        <p:cTn id="59" dur="3000" fill="hold"/>
                                        <p:tgtEl>
                                          <p:spTgt spid="26"/>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3000" fill="hold"/>
                                        <p:tgtEl>
                                          <p:spTgt spid="27"/>
                                        </p:tgtEl>
                                        <p:attrNameLst>
                                          <p:attrName>ppt_x</p:attrName>
                                        </p:attrNameLst>
                                      </p:cBhvr>
                                      <p:tavLst>
                                        <p:tav tm="0">
                                          <p:val>
                                            <p:strVal val="#ppt_x"/>
                                          </p:val>
                                        </p:tav>
                                        <p:tav tm="100000">
                                          <p:val>
                                            <p:strVal val="#ppt_x"/>
                                          </p:val>
                                        </p:tav>
                                      </p:tavLst>
                                    </p:anim>
                                    <p:anim calcmode="lin" valueType="num">
                                      <p:cBhvr additive="base">
                                        <p:cTn id="63" dur="3000" fill="hold"/>
                                        <p:tgtEl>
                                          <p:spTgt spid="27"/>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additive="base">
                                        <p:cTn id="66" dur="3000" fill="hold"/>
                                        <p:tgtEl>
                                          <p:spTgt spid="28"/>
                                        </p:tgtEl>
                                        <p:attrNameLst>
                                          <p:attrName>ppt_x</p:attrName>
                                        </p:attrNameLst>
                                      </p:cBhvr>
                                      <p:tavLst>
                                        <p:tav tm="0">
                                          <p:val>
                                            <p:strVal val="#ppt_x"/>
                                          </p:val>
                                        </p:tav>
                                        <p:tav tm="100000">
                                          <p:val>
                                            <p:strVal val="#ppt_x"/>
                                          </p:val>
                                        </p:tav>
                                      </p:tavLst>
                                    </p:anim>
                                    <p:anim calcmode="lin" valueType="num">
                                      <p:cBhvr additive="base">
                                        <p:cTn id="67" dur="3000" fill="hold"/>
                                        <p:tgtEl>
                                          <p:spTgt spid="28"/>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ppt_x"/>
                                          </p:val>
                                        </p:tav>
                                        <p:tav tm="100000">
                                          <p:val>
                                            <p:strVal val="#ppt_x"/>
                                          </p:val>
                                        </p:tav>
                                      </p:tavLst>
                                    </p:anim>
                                    <p:anim calcmode="lin" valueType="num">
                                      <p:cBhvr additive="base">
                                        <p:cTn id="71" dur="3000" fill="hold"/>
                                        <p:tgtEl>
                                          <p:spTgt spid="9"/>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ppt_x"/>
                                          </p:val>
                                        </p:tav>
                                        <p:tav tm="100000">
                                          <p:val>
                                            <p:strVal val="#ppt_x"/>
                                          </p:val>
                                        </p:tav>
                                      </p:tavLst>
                                    </p:anim>
                                    <p:anim calcmode="lin" valueType="num">
                                      <p:cBhvr additive="base">
                                        <p:cTn id="75" dur="3000" fill="hold"/>
                                        <p:tgtEl>
                                          <p:spTgt spid="1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ppt_x"/>
                                          </p:val>
                                        </p:tav>
                                        <p:tav tm="100000">
                                          <p:val>
                                            <p:strVal val="#ppt_x"/>
                                          </p:val>
                                        </p:tav>
                                      </p:tavLst>
                                    </p:anim>
                                    <p:anim calcmode="lin" valueType="num">
                                      <p:cBhvr additive="base">
                                        <p:cTn id="79" dur="3000" fill="hold"/>
                                        <p:tgtEl>
                                          <p:spTgt spid="13"/>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3000" fill="hold"/>
                                        <p:tgtEl>
                                          <p:spTgt spid="15"/>
                                        </p:tgtEl>
                                        <p:attrNameLst>
                                          <p:attrName>ppt_x</p:attrName>
                                        </p:attrNameLst>
                                      </p:cBhvr>
                                      <p:tavLst>
                                        <p:tav tm="0">
                                          <p:val>
                                            <p:strVal val="#ppt_x"/>
                                          </p:val>
                                        </p:tav>
                                        <p:tav tm="100000">
                                          <p:val>
                                            <p:strVal val="#ppt_x"/>
                                          </p:val>
                                        </p:tav>
                                      </p:tavLst>
                                    </p:anim>
                                    <p:anim calcmode="lin" valueType="num">
                                      <p:cBhvr additive="base">
                                        <p:cTn id="83" dur="3000" fill="hold"/>
                                        <p:tgtEl>
                                          <p:spTgt spid="15"/>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3000" fill="hold"/>
                                        <p:tgtEl>
                                          <p:spTgt spid="17"/>
                                        </p:tgtEl>
                                        <p:attrNameLst>
                                          <p:attrName>ppt_x</p:attrName>
                                        </p:attrNameLst>
                                      </p:cBhvr>
                                      <p:tavLst>
                                        <p:tav tm="0">
                                          <p:val>
                                            <p:strVal val="#ppt_x"/>
                                          </p:val>
                                        </p:tav>
                                        <p:tav tm="100000">
                                          <p:val>
                                            <p:strVal val="#ppt_x"/>
                                          </p:val>
                                        </p:tav>
                                      </p:tavLst>
                                    </p:anim>
                                    <p:anim calcmode="lin" valueType="num">
                                      <p:cBhvr additive="base">
                                        <p:cTn id="87" dur="3000" fill="hold"/>
                                        <p:tgtEl>
                                          <p:spTgt spid="17"/>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9"/>
                                        </p:tgtEl>
                                        <p:attrNameLst>
                                          <p:attrName>style.visibility</p:attrName>
                                        </p:attrNameLst>
                                      </p:cBhvr>
                                      <p:to>
                                        <p:strVal val="visible"/>
                                      </p:to>
                                    </p:set>
                                    <p:anim calcmode="lin" valueType="num">
                                      <p:cBhvr additive="base">
                                        <p:cTn id="90" dur="3000" fill="hold"/>
                                        <p:tgtEl>
                                          <p:spTgt spid="29"/>
                                        </p:tgtEl>
                                        <p:attrNameLst>
                                          <p:attrName>ppt_x</p:attrName>
                                        </p:attrNameLst>
                                      </p:cBhvr>
                                      <p:tavLst>
                                        <p:tav tm="0">
                                          <p:val>
                                            <p:strVal val="#ppt_x"/>
                                          </p:val>
                                        </p:tav>
                                        <p:tav tm="100000">
                                          <p:val>
                                            <p:strVal val="#ppt_x"/>
                                          </p:val>
                                        </p:tav>
                                      </p:tavLst>
                                    </p:anim>
                                    <p:anim calcmode="lin" valueType="num">
                                      <p:cBhvr additive="base">
                                        <p:cTn id="91" dur="3000" fill="hold"/>
                                        <p:tgtEl>
                                          <p:spTgt spid="29"/>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3000" fill="hold"/>
                                        <p:tgtEl>
                                          <p:spTgt spid="30"/>
                                        </p:tgtEl>
                                        <p:attrNameLst>
                                          <p:attrName>ppt_x</p:attrName>
                                        </p:attrNameLst>
                                      </p:cBhvr>
                                      <p:tavLst>
                                        <p:tav tm="0">
                                          <p:val>
                                            <p:strVal val="#ppt_x"/>
                                          </p:val>
                                        </p:tav>
                                        <p:tav tm="100000">
                                          <p:val>
                                            <p:strVal val="#ppt_x"/>
                                          </p:val>
                                        </p:tav>
                                      </p:tavLst>
                                    </p:anim>
                                    <p:anim calcmode="lin" valueType="num">
                                      <p:cBhvr additive="base">
                                        <p:cTn id="95" dur="3000" fill="hold"/>
                                        <p:tgtEl>
                                          <p:spTgt spid="30"/>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31"/>
                                        </p:tgtEl>
                                        <p:attrNameLst>
                                          <p:attrName>style.visibility</p:attrName>
                                        </p:attrNameLst>
                                      </p:cBhvr>
                                      <p:to>
                                        <p:strVal val="visible"/>
                                      </p:to>
                                    </p:set>
                                    <p:anim calcmode="lin" valueType="num">
                                      <p:cBhvr additive="base">
                                        <p:cTn id="98" dur="3000" fill="hold"/>
                                        <p:tgtEl>
                                          <p:spTgt spid="31"/>
                                        </p:tgtEl>
                                        <p:attrNameLst>
                                          <p:attrName>ppt_x</p:attrName>
                                        </p:attrNameLst>
                                      </p:cBhvr>
                                      <p:tavLst>
                                        <p:tav tm="0">
                                          <p:val>
                                            <p:strVal val="#ppt_x"/>
                                          </p:val>
                                        </p:tav>
                                        <p:tav tm="100000">
                                          <p:val>
                                            <p:strVal val="#ppt_x"/>
                                          </p:val>
                                        </p:tav>
                                      </p:tavLst>
                                    </p:anim>
                                    <p:anim calcmode="lin" valueType="num">
                                      <p:cBhvr additive="base">
                                        <p:cTn id="99" dur="3000" fill="hold"/>
                                        <p:tgtEl>
                                          <p:spTgt spid="31"/>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32"/>
                                        </p:tgtEl>
                                        <p:attrNameLst>
                                          <p:attrName>style.visibility</p:attrName>
                                        </p:attrNameLst>
                                      </p:cBhvr>
                                      <p:to>
                                        <p:strVal val="visible"/>
                                      </p:to>
                                    </p:set>
                                    <p:anim calcmode="lin" valueType="num">
                                      <p:cBhvr additive="base">
                                        <p:cTn id="102" dur="3000" fill="hold"/>
                                        <p:tgtEl>
                                          <p:spTgt spid="32"/>
                                        </p:tgtEl>
                                        <p:attrNameLst>
                                          <p:attrName>ppt_x</p:attrName>
                                        </p:attrNameLst>
                                      </p:cBhvr>
                                      <p:tavLst>
                                        <p:tav tm="0">
                                          <p:val>
                                            <p:strVal val="#ppt_x"/>
                                          </p:val>
                                        </p:tav>
                                        <p:tav tm="100000">
                                          <p:val>
                                            <p:strVal val="#ppt_x"/>
                                          </p:val>
                                        </p:tav>
                                      </p:tavLst>
                                    </p:anim>
                                    <p:anim calcmode="lin" valueType="num">
                                      <p:cBhvr additive="base">
                                        <p:cTn id="103" dur="3000" fill="hold"/>
                                        <p:tgtEl>
                                          <p:spTgt spid="32"/>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33"/>
                                        </p:tgtEl>
                                        <p:attrNameLst>
                                          <p:attrName>style.visibility</p:attrName>
                                        </p:attrNameLst>
                                      </p:cBhvr>
                                      <p:to>
                                        <p:strVal val="visible"/>
                                      </p:to>
                                    </p:set>
                                    <p:anim calcmode="lin" valueType="num">
                                      <p:cBhvr additive="base">
                                        <p:cTn id="106" dur="3000" fill="hold"/>
                                        <p:tgtEl>
                                          <p:spTgt spid="33"/>
                                        </p:tgtEl>
                                        <p:attrNameLst>
                                          <p:attrName>ppt_x</p:attrName>
                                        </p:attrNameLst>
                                      </p:cBhvr>
                                      <p:tavLst>
                                        <p:tav tm="0">
                                          <p:val>
                                            <p:strVal val="#ppt_x"/>
                                          </p:val>
                                        </p:tav>
                                        <p:tav tm="100000">
                                          <p:val>
                                            <p:strVal val="#ppt_x"/>
                                          </p:val>
                                        </p:tav>
                                      </p:tavLst>
                                    </p:anim>
                                    <p:anim calcmode="lin" valueType="num">
                                      <p:cBhvr additive="base">
                                        <p:cTn id="107" dur="3000" fill="hold"/>
                                        <p:tgtEl>
                                          <p:spTgt spid="33"/>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4"/>
                                        </p:tgtEl>
                                        <p:attrNameLst>
                                          <p:attrName>style.visibility</p:attrName>
                                        </p:attrNameLst>
                                      </p:cBhvr>
                                      <p:to>
                                        <p:strVal val="visible"/>
                                      </p:to>
                                    </p:set>
                                    <p:anim calcmode="lin" valueType="num">
                                      <p:cBhvr additive="base">
                                        <p:cTn id="110" dur="3000" fill="hold"/>
                                        <p:tgtEl>
                                          <p:spTgt spid="34"/>
                                        </p:tgtEl>
                                        <p:attrNameLst>
                                          <p:attrName>ppt_x</p:attrName>
                                        </p:attrNameLst>
                                      </p:cBhvr>
                                      <p:tavLst>
                                        <p:tav tm="0">
                                          <p:val>
                                            <p:strVal val="#ppt_x"/>
                                          </p:val>
                                        </p:tav>
                                        <p:tav tm="100000">
                                          <p:val>
                                            <p:strVal val="#ppt_x"/>
                                          </p:val>
                                        </p:tav>
                                      </p:tavLst>
                                    </p:anim>
                                    <p:anim calcmode="lin" valueType="num">
                                      <p:cBhvr additive="base">
                                        <p:cTn id="111" dur="3000" fill="hold"/>
                                        <p:tgtEl>
                                          <p:spTgt spid="34"/>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5"/>
                                        </p:tgtEl>
                                        <p:attrNameLst>
                                          <p:attrName>style.visibility</p:attrName>
                                        </p:attrNameLst>
                                      </p:cBhvr>
                                      <p:to>
                                        <p:strVal val="visible"/>
                                      </p:to>
                                    </p:set>
                                    <p:anim calcmode="lin" valueType="num">
                                      <p:cBhvr additive="base">
                                        <p:cTn id="114" dur="3000" fill="hold"/>
                                        <p:tgtEl>
                                          <p:spTgt spid="35"/>
                                        </p:tgtEl>
                                        <p:attrNameLst>
                                          <p:attrName>ppt_x</p:attrName>
                                        </p:attrNameLst>
                                      </p:cBhvr>
                                      <p:tavLst>
                                        <p:tav tm="0">
                                          <p:val>
                                            <p:strVal val="#ppt_x"/>
                                          </p:val>
                                        </p:tav>
                                        <p:tav tm="100000">
                                          <p:val>
                                            <p:strVal val="#ppt_x"/>
                                          </p:val>
                                        </p:tav>
                                      </p:tavLst>
                                    </p:anim>
                                    <p:anim calcmode="lin" valueType="num">
                                      <p:cBhvr additive="base">
                                        <p:cTn id="115" dur="3000" fill="hold"/>
                                        <p:tgtEl>
                                          <p:spTgt spid="35"/>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6"/>
                                        </p:tgtEl>
                                        <p:attrNameLst>
                                          <p:attrName>style.visibility</p:attrName>
                                        </p:attrNameLst>
                                      </p:cBhvr>
                                      <p:to>
                                        <p:strVal val="visible"/>
                                      </p:to>
                                    </p:set>
                                    <p:anim calcmode="lin" valueType="num">
                                      <p:cBhvr additive="base">
                                        <p:cTn id="118" dur="3000" fill="hold"/>
                                        <p:tgtEl>
                                          <p:spTgt spid="36"/>
                                        </p:tgtEl>
                                        <p:attrNameLst>
                                          <p:attrName>ppt_x</p:attrName>
                                        </p:attrNameLst>
                                      </p:cBhvr>
                                      <p:tavLst>
                                        <p:tav tm="0">
                                          <p:val>
                                            <p:strVal val="#ppt_x"/>
                                          </p:val>
                                        </p:tav>
                                        <p:tav tm="100000">
                                          <p:val>
                                            <p:strVal val="#ppt_x"/>
                                          </p:val>
                                        </p:tav>
                                      </p:tavLst>
                                    </p:anim>
                                    <p:anim calcmode="lin" valueType="num">
                                      <p:cBhvr additive="base">
                                        <p:cTn id="119" dur="3000" fill="hold"/>
                                        <p:tgtEl>
                                          <p:spTgt spid="36"/>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7"/>
                                        </p:tgtEl>
                                        <p:attrNameLst>
                                          <p:attrName>style.visibility</p:attrName>
                                        </p:attrNameLst>
                                      </p:cBhvr>
                                      <p:to>
                                        <p:strVal val="visible"/>
                                      </p:to>
                                    </p:set>
                                    <p:anim calcmode="lin" valueType="num">
                                      <p:cBhvr additive="base">
                                        <p:cTn id="122" dur="3000" fill="hold"/>
                                        <p:tgtEl>
                                          <p:spTgt spid="37"/>
                                        </p:tgtEl>
                                        <p:attrNameLst>
                                          <p:attrName>ppt_x</p:attrName>
                                        </p:attrNameLst>
                                      </p:cBhvr>
                                      <p:tavLst>
                                        <p:tav tm="0">
                                          <p:val>
                                            <p:strVal val="#ppt_x"/>
                                          </p:val>
                                        </p:tav>
                                        <p:tav tm="100000">
                                          <p:val>
                                            <p:strVal val="#ppt_x"/>
                                          </p:val>
                                        </p:tav>
                                      </p:tavLst>
                                    </p:anim>
                                    <p:anim calcmode="lin" valueType="num">
                                      <p:cBhvr additive="base">
                                        <p:cTn id="123" dur="3000" fill="hold"/>
                                        <p:tgtEl>
                                          <p:spTgt spid="37"/>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8"/>
                                        </p:tgtEl>
                                        <p:attrNameLst>
                                          <p:attrName>style.visibility</p:attrName>
                                        </p:attrNameLst>
                                      </p:cBhvr>
                                      <p:to>
                                        <p:strVal val="visible"/>
                                      </p:to>
                                    </p:set>
                                    <p:anim calcmode="lin" valueType="num">
                                      <p:cBhvr additive="base">
                                        <p:cTn id="126" dur="3000" fill="hold"/>
                                        <p:tgtEl>
                                          <p:spTgt spid="38"/>
                                        </p:tgtEl>
                                        <p:attrNameLst>
                                          <p:attrName>ppt_x</p:attrName>
                                        </p:attrNameLst>
                                      </p:cBhvr>
                                      <p:tavLst>
                                        <p:tav tm="0">
                                          <p:val>
                                            <p:strVal val="#ppt_x"/>
                                          </p:val>
                                        </p:tav>
                                        <p:tav tm="100000">
                                          <p:val>
                                            <p:strVal val="#ppt_x"/>
                                          </p:val>
                                        </p:tav>
                                      </p:tavLst>
                                    </p:anim>
                                    <p:anim calcmode="lin" valueType="num">
                                      <p:cBhvr additive="base">
                                        <p:cTn id="127" dur="3000" fill="hold"/>
                                        <p:tgtEl>
                                          <p:spTgt spid="38"/>
                                        </p:tgtEl>
                                        <p:attrNameLst>
                                          <p:attrName>ppt_y</p:attrName>
                                        </p:attrNameLst>
                                      </p:cBhvr>
                                      <p:tavLst>
                                        <p:tav tm="0">
                                          <p:val>
                                            <p:strVal val="1+#ppt_h/2"/>
                                          </p:val>
                                        </p:tav>
                                        <p:tav tm="100000">
                                          <p:val>
                                            <p:strVal val="#ppt_y"/>
                                          </p:val>
                                        </p:tav>
                                      </p:tavLst>
                                    </p:anim>
                                  </p:childTnLst>
                                </p:cTn>
                              </p:par>
                              <p:par>
                                <p:cTn id="128" presetID="8" presetClass="emph" presetSubtype="0" fill="hold" nodeType="withEffect">
                                  <p:stCondLst>
                                    <p:cond delay="0"/>
                                  </p:stCondLst>
                                  <p:childTnLst>
                                    <p:animRot by="-21600000">
                                      <p:cBhvr>
                                        <p:cTn id="129" dur="3000" fill="hold"/>
                                        <p:tgtEl>
                                          <p:spTgt spid="20"/>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22"/>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24"/>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6"/>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8"/>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9"/>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1"/>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3"/>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5"/>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7"/>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0"/>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2"/>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4"/>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8"/>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9"/>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1"/>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3"/>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5"/>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7"/>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30"/>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32"/>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34"/>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36"/>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38"/>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9"/>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31"/>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33"/>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5"/>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7"/>
                                        </p:tgtEl>
                                        <p:attrNameLst>
                                          <p:attrName>r</p:attrName>
                                        </p:attrNameLst>
                                      </p:cBhvr>
                                    </p:animRot>
                                  </p:childTnLst>
                                </p:cTn>
                              </p:par>
                            </p:childTnLst>
                          </p:cTn>
                        </p:par>
                        <p:par>
                          <p:cTn id="188" fill="hold">
                            <p:stCondLst>
                              <p:cond delay="3000"/>
                            </p:stCondLst>
                            <p:childTnLst>
                              <p:par>
                                <p:cTn id="189" presetID="2" presetClass="exit" presetSubtype="4" fill="hold" nodeType="afterEffect">
                                  <p:stCondLst>
                                    <p:cond delay="0"/>
                                  </p:stCondLst>
                                  <p:childTnLst>
                                    <p:anim calcmode="lin" valueType="num">
                                      <p:cBhvr additive="base">
                                        <p:cTn id="190" dur="3000"/>
                                        <p:tgtEl>
                                          <p:spTgt spid="9"/>
                                        </p:tgtEl>
                                        <p:attrNameLst>
                                          <p:attrName>ppt_x</p:attrName>
                                        </p:attrNameLst>
                                      </p:cBhvr>
                                      <p:tavLst>
                                        <p:tav tm="0">
                                          <p:val>
                                            <p:strVal val="ppt_x"/>
                                          </p:val>
                                        </p:tav>
                                        <p:tav tm="100000">
                                          <p:val>
                                            <p:strVal val="ppt_x"/>
                                          </p:val>
                                        </p:tav>
                                      </p:tavLst>
                                    </p:anim>
                                    <p:anim calcmode="lin" valueType="num">
                                      <p:cBhvr additive="base">
                                        <p:cTn id="191" dur="3000"/>
                                        <p:tgtEl>
                                          <p:spTgt spid="9"/>
                                        </p:tgtEl>
                                        <p:attrNameLst>
                                          <p:attrName>ppt_y</p:attrName>
                                        </p:attrNameLst>
                                      </p:cBhvr>
                                      <p:tavLst>
                                        <p:tav tm="0">
                                          <p:val>
                                            <p:strVal val="ppt_y"/>
                                          </p:val>
                                        </p:tav>
                                        <p:tav tm="100000">
                                          <p:val>
                                            <p:strVal val="1+ppt_h/2"/>
                                          </p:val>
                                        </p:tav>
                                      </p:tavLst>
                                    </p:anim>
                                    <p:set>
                                      <p:cBhvr>
                                        <p:cTn id="192" dur="1" fill="hold">
                                          <p:stCondLst>
                                            <p:cond delay="2999"/>
                                          </p:stCondLst>
                                        </p:cTn>
                                        <p:tgtEl>
                                          <p:spTgt spid="9"/>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10"/>
                                        </p:tgtEl>
                                        <p:attrNameLst>
                                          <p:attrName>ppt_x</p:attrName>
                                        </p:attrNameLst>
                                      </p:cBhvr>
                                      <p:tavLst>
                                        <p:tav tm="0">
                                          <p:val>
                                            <p:strVal val="ppt_x"/>
                                          </p:val>
                                        </p:tav>
                                        <p:tav tm="100000">
                                          <p:val>
                                            <p:strVal val="ppt_x"/>
                                          </p:val>
                                        </p:tav>
                                      </p:tavLst>
                                    </p:anim>
                                    <p:anim calcmode="lin" valueType="num">
                                      <p:cBhvr additive="base">
                                        <p:cTn id="195" dur="3000"/>
                                        <p:tgtEl>
                                          <p:spTgt spid="10"/>
                                        </p:tgtEl>
                                        <p:attrNameLst>
                                          <p:attrName>ppt_y</p:attrName>
                                        </p:attrNameLst>
                                      </p:cBhvr>
                                      <p:tavLst>
                                        <p:tav tm="0">
                                          <p:val>
                                            <p:strVal val="ppt_y"/>
                                          </p:val>
                                        </p:tav>
                                        <p:tav tm="100000">
                                          <p:val>
                                            <p:strVal val="1+ppt_h/2"/>
                                          </p:val>
                                        </p:tav>
                                      </p:tavLst>
                                    </p:anim>
                                    <p:set>
                                      <p:cBhvr>
                                        <p:cTn id="196" dur="1" fill="hold">
                                          <p:stCondLst>
                                            <p:cond delay="2999"/>
                                          </p:stCondLst>
                                        </p:cTn>
                                        <p:tgtEl>
                                          <p:spTgt spid="10"/>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11"/>
                                        </p:tgtEl>
                                        <p:attrNameLst>
                                          <p:attrName>ppt_x</p:attrName>
                                        </p:attrNameLst>
                                      </p:cBhvr>
                                      <p:tavLst>
                                        <p:tav tm="0">
                                          <p:val>
                                            <p:strVal val="ppt_x"/>
                                          </p:val>
                                        </p:tav>
                                        <p:tav tm="100000">
                                          <p:val>
                                            <p:strVal val="ppt_x"/>
                                          </p:val>
                                        </p:tav>
                                      </p:tavLst>
                                    </p:anim>
                                    <p:anim calcmode="lin" valueType="num">
                                      <p:cBhvr additive="base">
                                        <p:cTn id="199" dur="3000"/>
                                        <p:tgtEl>
                                          <p:spTgt spid="11"/>
                                        </p:tgtEl>
                                        <p:attrNameLst>
                                          <p:attrName>ppt_y</p:attrName>
                                        </p:attrNameLst>
                                      </p:cBhvr>
                                      <p:tavLst>
                                        <p:tav tm="0">
                                          <p:val>
                                            <p:strVal val="ppt_y"/>
                                          </p:val>
                                        </p:tav>
                                        <p:tav tm="100000">
                                          <p:val>
                                            <p:strVal val="1+ppt_h/2"/>
                                          </p:val>
                                        </p:tav>
                                      </p:tavLst>
                                    </p:anim>
                                    <p:set>
                                      <p:cBhvr>
                                        <p:cTn id="200" dur="1" fill="hold">
                                          <p:stCondLst>
                                            <p:cond delay="2999"/>
                                          </p:stCondLst>
                                        </p:cTn>
                                        <p:tgtEl>
                                          <p:spTgt spid="11"/>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12"/>
                                        </p:tgtEl>
                                        <p:attrNameLst>
                                          <p:attrName>ppt_x</p:attrName>
                                        </p:attrNameLst>
                                      </p:cBhvr>
                                      <p:tavLst>
                                        <p:tav tm="0">
                                          <p:val>
                                            <p:strVal val="ppt_x"/>
                                          </p:val>
                                        </p:tav>
                                        <p:tav tm="100000">
                                          <p:val>
                                            <p:strVal val="ppt_x"/>
                                          </p:val>
                                        </p:tav>
                                      </p:tavLst>
                                    </p:anim>
                                    <p:anim calcmode="lin" valueType="num">
                                      <p:cBhvr additive="base">
                                        <p:cTn id="203" dur="3000"/>
                                        <p:tgtEl>
                                          <p:spTgt spid="12"/>
                                        </p:tgtEl>
                                        <p:attrNameLst>
                                          <p:attrName>ppt_y</p:attrName>
                                        </p:attrNameLst>
                                      </p:cBhvr>
                                      <p:tavLst>
                                        <p:tav tm="0">
                                          <p:val>
                                            <p:strVal val="ppt_y"/>
                                          </p:val>
                                        </p:tav>
                                        <p:tav tm="100000">
                                          <p:val>
                                            <p:strVal val="1+ppt_h/2"/>
                                          </p:val>
                                        </p:tav>
                                      </p:tavLst>
                                    </p:anim>
                                    <p:set>
                                      <p:cBhvr>
                                        <p:cTn id="204" dur="1" fill="hold">
                                          <p:stCondLst>
                                            <p:cond delay="2999"/>
                                          </p:stCondLst>
                                        </p:cTn>
                                        <p:tgtEl>
                                          <p:spTgt spid="12"/>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ppt_x"/>
                                          </p:val>
                                        </p:tav>
                                      </p:tavLst>
                                    </p:anim>
                                    <p:anim calcmode="lin" valueType="num">
                                      <p:cBhvr additive="base">
                                        <p:cTn id="207" dur="3000"/>
                                        <p:tgtEl>
                                          <p:spTgt spid="13"/>
                                        </p:tgtEl>
                                        <p:attrNameLst>
                                          <p:attrName>ppt_y</p:attrName>
                                        </p:attrNameLst>
                                      </p:cBhvr>
                                      <p:tavLst>
                                        <p:tav tm="0">
                                          <p:val>
                                            <p:strVal val="ppt_y"/>
                                          </p:val>
                                        </p:tav>
                                        <p:tav tm="100000">
                                          <p:val>
                                            <p:strVal val="1+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14"/>
                                        </p:tgtEl>
                                        <p:attrNameLst>
                                          <p:attrName>ppt_x</p:attrName>
                                        </p:attrNameLst>
                                      </p:cBhvr>
                                      <p:tavLst>
                                        <p:tav tm="0">
                                          <p:val>
                                            <p:strVal val="ppt_x"/>
                                          </p:val>
                                        </p:tav>
                                        <p:tav tm="100000">
                                          <p:val>
                                            <p:strVal val="ppt_x"/>
                                          </p:val>
                                        </p:tav>
                                      </p:tavLst>
                                    </p:anim>
                                    <p:anim calcmode="lin" valueType="num">
                                      <p:cBhvr additive="base">
                                        <p:cTn id="211" dur="3000"/>
                                        <p:tgtEl>
                                          <p:spTgt spid="14"/>
                                        </p:tgtEl>
                                        <p:attrNameLst>
                                          <p:attrName>ppt_y</p:attrName>
                                        </p:attrNameLst>
                                      </p:cBhvr>
                                      <p:tavLst>
                                        <p:tav tm="0">
                                          <p:val>
                                            <p:strVal val="ppt_y"/>
                                          </p:val>
                                        </p:tav>
                                        <p:tav tm="100000">
                                          <p:val>
                                            <p:strVal val="1+ppt_h/2"/>
                                          </p:val>
                                        </p:tav>
                                      </p:tavLst>
                                    </p:anim>
                                    <p:set>
                                      <p:cBhvr>
                                        <p:cTn id="212" dur="1" fill="hold">
                                          <p:stCondLst>
                                            <p:cond delay="2999"/>
                                          </p:stCondLst>
                                        </p:cTn>
                                        <p:tgtEl>
                                          <p:spTgt spid="14"/>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15"/>
                                        </p:tgtEl>
                                        <p:attrNameLst>
                                          <p:attrName>ppt_x</p:attrName>
                                        </p:attrNameLst>
                                      </p:cBhvr>
                                      <p:tavLst>
                                        <p:tav tm="0">
                                          <p:val>
                                            <p:strVal val="ppt_x"/>
                                          </p:val>
                                        </p:tav>
                                        <p:tav tm="100000">
                                          <p:val>
                                            <p:strVal val="ppt_x"/>
                                          </p:val>
                                        </p:tav>
                                      </p:tavLst>
                                    </p:anim>
                                    <p:anim calcmode="lin" valueType="num">
                                      <p:cBhvr additive="base">
                                        <p:cTn id="215" dur="3000"/>
                                        <p:tgtEl>
                                          <p:spTgt spid="15"/>
                                        </p:tgtEl>
                                        <p:attrNameLst>
                                          <p:attrName>ppt_y</p:attrName>
                                        </p:attrNameLst>
                                      </p:cBhvr>
                                      <p:tavLst>
                                        <p:tav tm="0">
                                          <p:val>
                                            <p:strVal val="ppt_y"/>
                                          </p:val>
                                        </p:tav>
                                        <p:tav tm="100000">
                                          <p:val>
                                            <p:strVal val="1+ppt_h/2"/>
                                          </p:val>
                                        </p:tav>
                                      </p:tavLst>
                                    </p:anim>
                                    <p:set>
                                      <p:cBhvr>
                                        <p:cTn id="216" dur="1" fill="hold">
                                          <p:stCondLst>
                                            <p:cond delay="2999"/>
                                          </p:stCondLst>
                                        </p:cTn>
                                        <p:tgtEl>
                                          <p:spTgt spid="15"/>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16"/>
                                        </p:tgtEl>
                                        <p:attrNameLst>
                                          <p:attrName>ppt_x</p:attrName>
                                        </p:attrNameLst>
                                      </p:cBhvr>
                                      <p:tavLst>
                                        <p:tav tm="0">
                                          <p:val>
                                            <p:strVal val="ppt_x"/>
                                          </p:val>
                                        </p:tav>
                                        <p:tav tm="100000">
                                          <p:val>
                                            <p:strVal val="ppt_x"/>
                                          </p:val>
                                        </p:tav>
                                      </p:tavLst>
                                    </p:anim>
                                    <p:anim calcmode="lin" valueType="num">
                                      <p:cBhvr additive="base">
                                        <p:cTn id="219" dur="3000"/>
                                        <p:tgtEl>
                                          <p:spTgt spid="16"/>
                                        </p:tgtEl>
                                        <p:attrNameLst>
                                          <p:attrName>ppt_y</p:attrName>
                                        </p:attrNameLst>
                                      </p:cBhvr>
                                      <p:tavLst>
                                        <p:tav tm="0">
                                          <p:val>
                                            <p:strVal val="ppt_y"/>
                                          </p:val>
                                        </p:tav>
                                        <p:tav tm="100000">
                                          <p:val>
                                            <p:strVal val="1+ppt_h/2"/>
                                          </p:val>
                                        </p:tav>
                                      </p:tavLst>
                                    </p:anim>
                                    <p:set>
                                      <p:cBhvr>
                                        <p:cTn id="220" dur="1" fill="hold">
                                          <p:stCondLst>
                                            <p:cond delay="2999"/>
                                          </p:stCondLst>
                                        </p:cTn>
                                        <p:tgtEl>
                                          <p:spTgt spid="16"/>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17"/>
                                        </p:tgtEl>
                                        <p:attrNameLst>
                                          <p:attrName>ppt_x</p:attrName>
                                        </p:attrNameLst>
                                      </p:cBhvr>
                                      <p:tavLst>
                                        <p:tav tm="0">
                                          <p:val>
                                            <p:strVal val="ppt_x"/>
                                          </p:val>
                                        </p:tav>
                                        <p:tav tm="100000">
                                          <p:val>
                                            <p:strVal val="ppt_x"/>
                                          </p:val>
                                        </p:tav>
                                      </p:tavLst>
                                    </p:anim>
                                    <p:anim calcmode="lin" valueType="num">
                                      <p:cBhvr additive="base">
                                        <p:cTn id="223" dur="3000"/>
                                        <p:tgtEl>
                                          <p:spTgt spid="17"/>
                                        </p:tgtEl>
                                        <p:attrNameLst>
                                          <p:attrName>ppt_y</p:attrName>
                                        </p:attrNameLst>
                                      </p:cBhvr>
                                      <p:tavLst>
                                        <p:tav tm="0">
                                          <p:val>
                                            <p:strVal val="ppt_y"/>
                                          </p:val>
                                        </p:tav>
                                        <p:tav tm="100000">
                                          <p:val>
                                            <p:strVal val="1+ppt_h/2"/>
                                          </p:val>
                                        </p:tav>
                                      </p:tavLst>
                                    </p:anim>
                                    <p:set>
                                      <p:cBhvr>
                                        <p:cTn id="224" dur="1" fill="hold">
                                          <p:stCondLst>
                                            <p:cond delay="2999"/>
                                          </p:stCondLst>
                                        </p:cTn>
                                        <p:tgtEl>
                                          <p:spTgt spid="17"/>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18"/>
                                        </p:tgtEl>
                                        <p:attrNameLst>
                                          <p:attrName>ppt_x</p:attrName>
                                        </p:attrNameLst>
                                      </p:cBhvr>
                                      <p:tavLst>
                                        <p:tav tm="0">
                                          <p:val>
                                            <p:strVal val="ppt_x"/>
                                          </p:val>
                                        </p:tav>
                                        <p:tav tm="100000">
                                          <p:val>
                                            <p:strVal val="ppt_x"/>
                                          </p:val>
                                        </p:tav>
                                      </p:tavLst>
                                    </p:anim>
                                    <p:anim calcmode="lin" valueType="num">
                                      <p:cBhvr additive="base">
                                        <p:cTn id="227" dur="3000"/>
                                        <p:tgtEl>
                                          <p:spTgt spid="18"/>
                                        </p:tgtEl>
                                        <p:attrNameLst>
                                          <p:attrName>ppt_y</p:attrName>
                                        </p:attrNameLst>
                                      </p:cBhvr>
                                      <p:tavLst>
                                        <p:tav tm="0">
                                          <p:val>
                                            <p:strVal val="ppt_y"/>
                                          </p:val>
                                        </p:tav>
                                        <p:tav tm="100000">
                                          <p:val>
                                            <p:strVal val="1+ppt_h/2"/>
                                          </p:val>
                                        </p:tav>
                                      </p:tavLst>
                                    </p:anim>
                                    <p:set>
                                      <p:cBhvr>
                                        <p:cTn id="228" dur="1" fill="hold">
                                          <p:stCondLst>
                                            <p:cond delay="2999"/>
                                          </p:stCondLst>
                                        </p:cTn>
                                        <p:tgtEl>
                                          <p:spTgt spid="18"/>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19"/>
                                        </p:tgtEl>
                                        <p:attrNameLst>
                                          <p:attrName>ppt_x</p:attrName>
                                        </p:attrNameLst>
                                      </p:cBhvr>
                                      <p:tavLst>
                                        <p:tav tm="0">
                                          <p:val>
                                            <p:strVal val="ppt_x"/>
                                          </p:val>
                                        </p:tav>
                                        <p:tav tm="100000">
                                          <p:val>
                                            <p:strVal val="ppt_x"/>
                                          </p:val>
                                        </p:tav>
                                      </p:tavLst>
                                    </p:anim>
                                    <p:anim calcmode="lin" valueType="num">
                                      <p:cBhvr additive="base">
                                        <p:cTn id="231" dur="3000"/>
                                        <p:tgtEl>
                                          <p:spTgt spid="19"/>
                                        </p:tgtEl>
                                        <p:attrNameLst>
                                          <p:attrName>ppt_y</p:attrName>
                                        </p:attrNameLst>
                                      </p:cBhvr>
                                      <p:tavLst>
                                        <p:tav tm="0">
                                          <p:val>
                                            <p:strVal val="ppt_y"/>
                                          </p:val>
                                        </p:tav>
                                        <p:tav tm="100000">
                                          <p:val>
                                            <p:strVal val="1+ppt_h/2"/>
                                          </p:val>
                                        </p:tav>
                                      </p:tavLst>
                                    </p:anim>
                                    <p:set>
                                      <p:cBhvr>
                                        <p:cTn id="232" dur="1" fill="hold">
                                          <p:stCondLst>
                                            <p:cond delay="2999"/>
                                          </p:stCondLst>
                                        </p:cTn>
                                        <p:tgtEl>
                                          <p:spTgt spid="19"/>
                                        </p:tgtEl>
                                        <p:attrNameLst>
                                          <p:attrName>style.visibility</p:attrName>
                                        </p:attrNameLst>
                                      </p:cBhvr>
                                      <p:to>
                                        <p:strVal val="hidden"/>
                                      </p:to>
                                    </p:set>
                                  </p:childTnLst>
                                </p:cTn>
                              </p:par>
                              <p:par>
                                <p:cTn id="233" presetID="2" presetClass="exit" presetSubtype="4" fill="hold" nodeType="withEffect">
                                  <p:stCondLst>
                                    <p:cond delay="0"/>
                                  </p:stCondLst>
                                  <p:childTnLst>
                                    <p:anim calcmode="lin" valueType="num">
                                      <p:cBhvr additive="base">
                                        <p:cTn id="234" dur="3000"/>
                                        <p:tgtEl>
                                          <p:spTgt spid="20"/>
                                        </p:tgtEl>
                                        <p:attrNameLst>
                                          <p:attrName>ppt_x</p:attrName>
                                        </p:attrNameLst>
                                      </p:cBhvr>
                                      <p:tavLst>
                                        <p:tav tm="0">
                                          <p:val>
                                            <p:strVal val="ppt_x"/>
                                          </p:val>
                                        </p:tav>
                                        <p:tav tm="100000">
                                          <p:val>
                                            <p:strVal val="ppt_x"/>
                                          </p:val>
                                        </p:tav>
                                      </p:tavLst>
                                    </p:anim>
                                    <p:anim calcmode="lin" valueType="num">
                                      <p:cBhvr additive="base">
                                        <p:cTn id="235" dur="3000"/>
                                        <p:tgtEl>
                                          <p:spTgt spid="20"/>
                                        </p:tgtEl>
                                        <p:attrNameLst>
                                          <p:attrName>ppt_y</p:attrName>
                                        </p:attrNameLst>
                                      </p:cBhvr>
                                      <p:tavLst>
                                        <p:tav tm="0">
                                          <p:val>
                                            <p:strVal val="ppt_y"/>
                                          </p:val>
                                        </p:tav>
                                        <p:tav tm="100000">
                                          <p:val>
                                            <p:strVal val="1+ppt_h/2"/>
                                          </p:val>
                                        </p:tav>
                                      </p:tavLst>
                                    </p:anim>
                                    <p:set>
                                      <p:cBhvr>
                                        <p:cTn id="236" dur="1" fill="hold">
                                          <p:stCondLst>
                                            <p:cond delay="2999"/>
                                          </p:stCondLst>
                                        </p:cTn>
                                        <p:tgtEl>
                                          <p:spTgt spid="20"/>
                                        </p:tgtEl>
                                        <p:attrNameLst>
                                          <p:attrName>style.visibility</p:attrName>
                                        </p:attrNameLst>
                                      </p:cBhvr>
                                      <p:to>
                                        <p:strVal val="hidden"/>
                                      </p:to>
                                    </p:set>
                                  </p:childTnLst>
                                </p:cTn>
                              </p:par>
                              <p:par>
                                <p:cTn id="237" presetID="2" presetClass="exit" presetSubtype="4" fill="hold" nodeType="withEffect">
                                  <p:stCondLst>
                                    <p:cond delay="0"/>
                                  </p:stCondLst>
                                  <p:childTnLst>
                                    <p:anim calcmode="lin" valueType="num">
                                      <p:cBhvr additive="base">
                                        <p:cTn id="238" dur="3000"/>
                                        <p:tgtEl>
                                          <p:spTgt spid="21"/>
                                        </p:tgtEl>
                                        <p:attrNameLst>
                                          <p:attrName>ppt_x</p:attrName>
                                        </p:attrNameLst>
                                      </p:cBhvr>
                                      <p:tavLst>
                                        <p:tav tm="0">
                                          <p:val>
                                            <p:strVal val="ppt_x"/>
                                          </p:val>
                                        </p:tav>
                                        <p:tav tm="100000">
                                          <p:val>
                                            <p:strVal val="ppt_x"/>
                                          </p:val>
                                        </p:tav>
                                      </p:tavLst>
                                    </p:anim>
                                    <p:anim calcmode="lin" valueType="num">
                                      <p:cBhvr additive="base">
                                        <p:cTn id="239" dur="3000"/>
                                        <p:tgtEl>
                                          <p:spTgt spid="21"/>
                                        </p:tgtEl>
                                        <p:attrNameLst>
                                          <p:attrName>ppt_y</p:attrName>
                                        </p:attrNameLst>
                                      </p:cBhvr>
                                      <p:tavLst>
                                        <p:tav tm="0">
                                          <p:val>
                                            <p:strVal val="ppt_y"/>
                                          </p:val>
                                        </p:tav>
                                        <p:tav tm="100000">
                                          <p:val>
                                            <p:strVal val="1+ppt_h/2"/>
                                          </p:val>
                                        </p:tav>
                                      </p:tavLst>
                                    </p:anim>
                                    <p:set>
                                      <p:cBhvr>
                                        <p:cTn id="240" dur="1" fill="hold">
                                          <p:stCondLst>
                                            <p:cond delay="2999"/>
                                          </p:stCondLst>
                                        </p:cTn>
                                        <p:tgtEl>
                                          <p:spTgt spid="21"/>
                                        </p:tgtEl>
                                        <p:attrNameLst>
                                          <p:attrName>style.visibility</p:attrName>
                                        </p:attrNameLst>
                                      </p:cBhvr>
                                      <p:to>
                                        <p:strVal val="hidden"/>
                                      </p:to>
                                    </p:set>
                                  </p:childTnLst>
                                </p:cTn>
                              </p:par>
                              <p:par>
                                <p:cTn id="241" presetID="2" presetClass="exit" presetSubtype="4" fill="hold" nodeType="withEffect">
                                  <p:stCondLst>
                                    <p:cond delay="0"/>
                                  </p:stCondLst>
                                  <p:childTnLst>
                                    <p:anim calcmode="lin" valueType="num">
                                      <p:cBhvr additive="base">
                                        <p:cTn id="242" dur="3000"/>
                                        <p:tgtEl>
                                          <p:spTgt spid="22"/>
                                        </p:tgtEl>
                                        <p:attrNameLst>
                                          <p:attrName>ppt_x</p:attrName>
                                        </p:attrNameLst>
                                      </p:cBhvr>
                                      <p:tavLst>
                                        <p:tav tm="0">
                                          <p:val>
                                            <p:strVal val="ppt_x"/>
                                          </p:val>
                                        </p:tav>
                                        <p:tav tm="100000">
                                          <p:val>
                                            <p:strVal val="ppt_x"/>
                                          </p:val>
                                        </p:tav>
                                      </p:tavLst>
                                    </p:anim>
                                    <p:anim calcmode="lin" valueType="num">
                                      <p:cBhvr additive="base">
                                        <p:cTn id="243" dur="3000"/>
                                        <p:tgtEl>
                                          <p:spTgt spid="22"/>
                                        </p:tgtEl>
                                        <p:attrNameLst>
                                          <p:attrName>ppt_y</p:attrName>
                                        </p:attrNameLst>
                                      </p:cBhvr>
                                      <p:tavLst>
                                        <p:tav tm="0">
                                          <p:val>
                                            <p:strVal val="ppt_y"/>
                                          </p:val>
                                        </p:tav>
                                        <p:tav tm="100000">
                                          <p:val>
                                            <p:strVal val="1+ppt_h/2"/>
                                          </p:val>
                                        </p:tav>
                                      </p:tavLst>
                                    </p:anim>
                                    <p:set>
                                      <p:cBhvr>
                                        <p:cTn id="244" dur="1" fill="hold">
                                          <p:stCondLst>
                                            <p:cond delay="2999"/>
                                          </p:stCondLst>
                                        </p:cTn>
                                        <p:tgtEl>
                                          <p:spTgt spid="22"/>
                                        </p:tgtEl>
                                        <p:attrNameLst>
                                          <p:attrName>style.visibility</p:attrName>
                                        </p:attrNameLst>
                                      </p:cBhvr>
                                      <p:to>
                                        <p:strVal val="hidden"/>
                                      </p:to>
                                    </p:set>
                                  </p:childTnLst>
                                </p:cTn>
                              </p:par>
                              <p:par>
                                <p:cTn id="245" presetID="2" presetClass="exit" presetSubtype="4" fill="hold" nodeType="withEffect">
                                  <p:stCondLst>
                                    <p:cond delay="0"/>
                                  </p:stCondLst>
                                  <p:childTnLst>
                                    <p:anim calcmode="lin" valueType="num">
                                      <p:cBhvr additive="base">
                                        <p:cTn id="246" dur="3000"/>
                                        <p:tgtEl>
                                          <p:spTgt spid="23"/>
                                        </p:tgtEl>
                                        <p:attrNameLst>
                                          <p:attrName>ppt_x</p:attrName>
                                        </p:attrNameLst>
                                      </p:cBhvr>
                                      <p:tavLst>
                                        <p:tav tm="0">
                                          <p:val>
                                            <p:strVal val="ppt_x"/>
                                          </p:val>
                                        </p:tav>
                                        <p:tav tm="100000">
                                          <p:val>
                                            <p:strVal val="ppt_x"/>
                                          </p:val>
                                        </p:tav>
                                      </p:tavLst>
                                    </p:anim>
                                    <p:anim calcmode="lin" valueType="num">
                                      <p:cBhvr additive="base">
                                        <p:cTn id="247" dur="3000"/>
                                        <p:tgtEl>
                                          <p:spTgt spid="23"/>
                                        </p:tgtEl>
                                        <p:attrNameLst>
                                          <p:attrName>ppt_y</p:attrName>
                                        </p:attrNameLst>
                                      </p:cBhvr>
                                      <p:tavLst>
                                        <p:tav tm="0">
                                          <p:val>
                                            <p:strVal val="ppt_y"/>
                                          </p:val>
                                        </p:tav>
                                        <p:tav tm="100000">
                                          <p:val>
                                            <p:strVal val="1+ppt_h/2"/>
                                          </p:val>
                                        </p:tav>
                                      </p:tavLst>
                                    </p:anim>
                                    <p:set>
                                      <p:cBhvr>
                                        <p:cTn id="248" dur="1" fill="hold">
                                          <p:stCondLst>
                                            <p:cond delay="2999"/>
                                          </p:stCondLst>
                                        </p:cTn>
                                        <p:tgtEl>
                                          <p:spTgt spid="23"/>
                                        </p:tgtEl>
                                        <p:attrNameLst>
                                          <p:attrName>style.visibility</p:attrName>
                                        </p:attrNameLst>
                                      </p:cBhvr>
                                      <p:to>
                                        <p:strVal val="hidden"/>
                                      </p:to>
                                    </p:set>
                                  </p:childTnLst>
                                </p:cTn>
                              </p:par>
                              <p:par>
                                <p:cTn id="249" presetID="2" presetClass="exit" presetSubtype="4" fill="hold" nodeType="withEffect">
                                  <p:stCondLst>
                                    <p:cond delay="0"/>
                                  </p:stCondLst>
                                  <p:childTnLst>
                                    <p:anim calcmode="lin" valueType="num">
                                      <p:cBhvr additive="base">
                                        <p:cTn id="250" dur="3000"/>
                                        <p:tgtEl>
                                          <p:spTgt spid="24"/>
                                        </p:tgtEl>
                                        <p:attrNameLst>
                                          <p:attrName>ppt_x</p:attrName>
                                        </p:attrNameLst>
                                      </p:cBhvr>
                                      <p:tavLst>
                                        <p:tav tm="0">
                                          <p:val>
                                            <p:strVal val="ppt_x"/>
                                          </p:val>
                                        </p:tav>
                                        <p:tav tm="100000">
                                          <p:val>
                                            <p:strVal val="ppt_x"/>
                                          </p:val>
                                        </p:tav>
                                      </p:tavLst>
                                    </p:anim>
                                    <p:anim calcmode="lin" valueType="num">
                                      <p:cBhvr additive="base">
                                        <p:cTn id="251" dur="3000"/>
                                        <p:tgtEl>
                                          <p:spTgt spid="24"/>
                                        </p:tgtEl>
                                        <p:attrNameLst>
                                          <p:attrName>ppt_y</p:attrName>
                                        </p:attrNameLst>
                                      </p:cBhvr>
                                      <p:tavLst>
                                        <p:tav tm="0">
                                          <p:val>
                                            <p:strVal val="ppt_y"/>
                                          </p:val>
                                        </p:tav>
                                        <p:tav tm="100000">
                                          <p:val>
                                            <p:strVal val="1+ppt_h/2"/>
                                          </p:val>
                                        </p:tav>
                                      </p:tavLst>
                                    </p:anim>
                                    <p:set>
                                      <p:cBhvr>
                                        <p:cTn id="252" dur="1" fill="hold">
                                          <p:stCondLst>
                                            <p:cond delay="2999"/>
                                          </p:stCondLst>
                                        </p:cTn>
                                        <p:tgtEl>
                                          <p:spTgt spid="24"/>
                                        </p:tgtEl>
                                        <p:attrNameLst>
                                          <p:attrName>style.visibility</p:attrName>
                                        </p:attrNameLst>
                                      </p:cBhvr>
                                      <p:to>
                                        <p:strVal val="hidden"/>
                                      </p:to>
                                    </p:set>
                                  </p:childTnLst>
                                </p:cTn>
                              </p:par>
                              <p:par>
                                <p:cTn id="253" presetID="2" presetClass="exit" presetSubtype="4" fill="hold" nodeType="withEffect">
                                  <p:stCondLst>
                                    <p:cond delay="0"/>
                                  </p:stCondLst>
                                  <p:childTnLst>
                                    <p:anim calcmode="lin" valueType="num">
                                      <p:cBhvr additive="base">
                                        <p:cTn id="254" dur="3000"/>
                                        <p:tgtEl>
                                          <p:spTgt spid="25"/>
                                        </p:tgtEl>
                                        <p:attrNameLst>
                                          <p:attrName>ppt_x</p:attrName>
                                        </p:attrNameLst>
                                      </p:cBhvr>
                                      <p:tavLst>
                                        <p:tav tm="0">
                                          <p:val>
                                            <p:strVal val="ppt_x"/>
                                          </p:val>
                                        </p:tav>
                                        <p:tav tm="100000">
                                          <p:val>
                                            <p:strVal val="ppt_x"/>
                                          </p:val>
                                        </p:tav>
                                      </p:tavLst>
                                    </p:anim>
                                    <p:anim calcmode="lin" valueType="num">
                                      <p:cBhvr additive="base">
                                        <p:cTn id="255" dur="3000"/>
                                        <p:tgtEl>
                                          <p:spTgt spid="25"/>
                                        </p:tgtEl>
                                        <p:attrNameLst>
                                          <p:attrName>ppt_y</p:attrName>
                                        </p:attrNameLst>
                                      </p:cBhvr>
                                      <p:tavLst>
                                        <p:tav tm="0">
                                          <p:val>
                                            <p:strVal val="ppt_y"/>
                                          </p:val>
                                        </p:tav>
                                        <p:tav tm="100000">
                                          <p:val>
                                            <p:strVal val="1+ppt_h/2"/>
                                          </p:val>
                                        </p:tav>
                                      </p:tavLst>
                                    </p:anim>
                                    <p:set>
                                      <p:cBhvr>
                                        <p:cTn id="256" dur="1" fill="hold">
                                          <p:stCondLst>
                                            <p:cond delay="2999"/>
                                          </p:stCondLst>
                                        </p:cTn>
                                        <p:tgtEl>
                                          <p:spTgt spid="25"/>
                                        </p:tgtEl>
                                        <p:attrNameLst>
                                          <p:attrName>style.visibility</p:attrName>
                                        </p:attrNameLst>
                                      </p:cBhvr>
                                      <p:to>
                                        <p:strVal val="hidden"/>
                                      </p:to>
                                    </p:set>
                                  </p:childTnLst>
                                </p:cTn>
                              </p:par>
                              <p:par>
                                <p:cTn id="257" presetID="2" presetClass="exit" presetSubtype="4" fill="hold" nodeType="withEffect">
                                  <p:stCondLst>
                                    <p:cond delay="0"/>
                                  </p:stCondLst>
                                  <p:childTnLst>
                                    <p:anim calcmode="lin" valueType="num">
                                      <p:cBhvr additive="base">
                                        <p:cTn id="258" dur="3000"/>
                                        <p:tgtEl>
                                          <p:spTgt spid="26"/>
                                        </p:tgtEl>
                                        <p:attrNameLst>
                                          <p:attrName>ppt_x</p:attrName>
                                        </p:attrNameLst>
                                      </p:cBhvr>
                                      <p:tavLst>
                                        <p:tav tm="0">
                                          <p:val>
                                            <p:strVal val="ppt_x"/>
                                          </p:val>
                                        </p:tav>
                                        <p:tav tm="100000">
                                          <p:val>
                                            <p:strVal val="ppt_x"/>
                                          </p:val>
                                        </p:tav>
                                      </p:tavLst>
                                    </p:anim>
                                    <p:anim calcmode="lin" valueType="num">
                                      <p:cBhvr additive="base">
                                        <p:cTn id="259" dur="3000"/>
                                        <p:tgtEl>
                                          <p:spTgt spid="26"/>
                                        </p:tgtEl>
                                        <p:attrNameLst>
                                          <p:attrName>ppt_y</p:attrName>
                                        </p:attrNameLst>
                                      </p:cBhvr>
                                      <p:tavLst>
                                        <p:tav tm="0">
                                          <p:val>
                                            <p:strVal val="ppt_y"/>
                                          </p:val>
                                        </p:tav>
                                        <p:tav tm="100000">
                                          <p:val>
                                            <p:strVal val="1+ppt_h/2"/>
                                          </p:val>
                                        </p:tav>
                                      </p:tavLst>
                                    </p:anim>
                                    <p:set>
                                      <p:cBhvr>
                                        <p:cTn id="260" dur="1" fill="hold">
                                          <p:stCondLst>
                                            <p:cond delay="2999"/>
                                          </p:stCondLst>
                                        </p:cTn>
                                        <p:tgtEl>
                                          <p:spTgt spid="26"/>
                                        </p:tgtEl>
                                        <p:attrNameLst>
                                          <p:attrName>style.visibility</p:attrName>
                                        </p:attrNameLst>
                                      </p:cBhvr>
                                      <p:to>
                                        <p:strVal val="hidden"/>
                                      </p:to>
                                    </p:set>
                                  </p:childTnLst>
                                </p:cTn>
                              </p:par>
                              <p:par>
                                <p:cTn id="261" presetID="2" presetClass="exit" presetSubtype="4" fill="hold" nodeType="withEffect">
                                  <p:stCondLst>
                                    <p:cond delay="0"/>
                                  </p:stCondLst>
                                  <p:childTnLst>
                                    <p:anim calcmode="lin" valueType="num">
                                      <p:cBhvr additive="base">
                                        <p:cTn id="262" dur="3000"/>
                                        <p:tgtEl>
                                          <p:spTgt spid="27"/>
                                        </p:tgtEl>
                                        <p:attrNameLst>
                                          <p:attrName>ppt_x</p:attrName>
                                        </p:attrNameLst>
                                      </p:cBhvr>
                                      <p:tavLst>
                                        <p:tav tm="0">
                                          <p:val>
                                            <p:strVal val="ppt_x"/>
                                          </p:val>
                                        </p:tav>
                                        <p:tav tm="100000">
                                          <p:val>
                                            <p:strVal val="ppt_x"/>
                                          </p:val>
                                        </p:tav>
                                      </p:tavLst>
                                    </p:anim>
                                    <p:anim calcmode="lin" valueType="num">
                                      <p:cBhvr additive="base">
                                        <p:cTn id="263" dur="3000"/>
                                        <p:tgtEl>
                                          <p:spTgt spid="27"/>
                                        </p:tgtEl>
                                        <p:attrNameLst>
                                          <p:attrName>ppt_y</p:attrName>
                                        </p:attrNameLst>
                                      </p:cBhvr>
                                      <p:tavLst>
                                        <p:tav tm="0">
                                          <p:val>
                                            <p:strVal val="ppt_y"/>
                                          </p:val>
                                        </p:tav>
                                        <p:tav tm="100000">
                                          <p:val>
                                            <p:strVal val="1+ppt_h/2"/>
                                          </p:val>
                                        </p:tav>
                                      </p:tavLst>
                                    </p:anim>
                                    <p:set>
                                      <p:cBhvr>
                                        <p:cTn id="264" dur="1" fill="hold">
                                          <p:stCondLst>
                                            <p:cond delay="2999"/>
                                          </p:stCondLst>
                                        </p:cTn>
                                        <p:tgtEl>
                                          <p:spTgt spid="27"/>
                                        </p:tgtEl>
                                        <p:attrNameLst>
                                          <p:attrName>style.visibility</p:attrName>
                                        </p:attrNameLst>
                                      </p:cBhvr>
                                      <p:to>
                                        <p:strVal val="hidden"/>
                                      </p:to>
                                    </p:set>
                                  </p:childTnLst>
                                </p:cTn>
                              </p:par>
                              <p:par>
                                <p:cTn id="265" presetID="2" presetClass="exit" presetSubtype="4" fill="hold" nodeType="withEffect">
                                  <p:stCondLst>
                                    <p:cond delay="0"/>
                                  </p:stCondLst>
                                  <p:childTnLst>
                                    <p:anim calcmode="lin" valueType="num">
                                      <p:cBhvr additive="base">
                                        <p:cTn id="266" dur="3000"/>
                                        <p:tgtEl>
                                          <p:spTgt spid="28"/>
                                        </p:tgtEl>
                                        <p:attrNameLst>
                                          <p:attrName>ppt_x</p:attrName>
                                        </p:attrNameLst>
                                      </p:cBhvr>
                                      <p:tavLst>
                                        <p:tav tm="0">
                                          <p:val>
                                            <p:strVal val="ppt_x"/>
                                          </p:val>
                                        </p:tav>
                                        <p:tav tm="100000">
                                          <p:val>
                                            <p:strVal val="ppt_x"/>
                                          </p:val>
                                        </p:tav>
                                      </p:tavLst>
                                    </p:anim>
                                    <p:anim calcmode="lin" valueType="num">
                                      <p:cBhvr additive="base">
                                        <p:cTn id="267" dur="3000"/>
                                        <p:tgtEl>
                                          <p:spTgt spid="28"/>
                                        </p:tgtEl>
                                        <p:attrNameLst>
                                          <p:attrName>ppt_y</p:attrName>
                                        </p:attrNameLst>
                                      </p:cBhvr>
                                      <p:tavLst>
                                        <p:tav tm="0">
                                          <p:val>
                                            <p:strVal val="ppt_y"/>
                                          </p:val>
                                        </p:tav>
                                        <p:tav tm="100000">
                                          <p:val>
                                            <p:strVal val="1+ppt_h/2"/>
                                          </p:val>
                                        </p:tav>
                                      </p:tavLst>
                                    </p:anim>
                                    <p:set>
                                      <p:cBhvr>
                                        <p:cTn id="268" dur="1" fill="hold">
                                          <p:stCondLst>
                                            <p:cond delay="2999"/>
                                          </p:stCondLst>
                                        </p:cTn>
                                        <p:tgtEl>
                                          <p:spTgt spid="28"/>
                                        </p:tgtEl>
                                        <p:attrNameLst>
                                          <p:attrName>style.visibility</p:attrName>
                                        </p:attrNameLst>
                                      </p:cBhvr>
                                      <p:to>
                                        <p:strVal val="hidden"/>
                                      </p:to>
                                    </p:set>
                                  </p:childTnLst>
                                </p:cTn>
                              </p:par>
                              <p:par>
                                <p:cTn id="269" presetID="2" presetClass="exit" presetSubtype="4" fill="hold" nodeType="withEffect">
                                  <p:stCondLst>
                                    <p:cond delay="0"/>
                                  </p:stCondLst>
                                  <p:childTnLst>
                                    <p:anim calcmode="lin" valueType="num">
                                      <p:cBhvr additive="base">
                                        <p:cTn id="270" dur="3000"/>
                                        <p:tgtEl>
                                          <p:spTgt spid="29"/>
                                        </p:tgtEl>
                                        <p:attrNameLst>
                                          <p:attrName>ppt_x</p:attrName>
                                        </p:attrNameLst>
                                      </p:cBhvr>
                                      <p:tavLst>
                                        <p:tav tm="0">
                                          <p:val>
                                            <p:strVal val="ppt_x"/>
                                          </p:val>
                                        </p:tav>
                                        <p:tav tm="100000">
                                          <p:val>
                                            <p:strVal val="ppt_x"/>
                                          </p:val>
                                        </p:tav>
                                      </p:tavLst>
                                    </p:anim>
                                    <p:anim calcmode="lin" valueType="num">
                                      <p:cBhvr additive="base">
                                        <p:cTn id="271" dur="3000"/>
                                        <p:tgtEl>
                                          <p:spTgt spid="29"/>
                                        </p:tgtEl>
                                        <p:attrNameLst>
                                          <p:attrName>ppt_y</p:attrName>
                                        </p:attrNameLst>
                                      </p:cBhvr>
                                      <p:tavLst>
                                        <p:tav tm="0">
                                          <p:val>
                                            <p:strVal val="ppt_y"/>
                                          </p:val>
                                        </p:tav>
                                        <p:tav tm="100000">
                                          <p:val>
                                            <p:strVal val="1+ppt_h/2"/>
                                          </p:val>
                                        </p:tav>
                                      </p:tavLst>
                                    </p:anim>
                                    <p:set>
                                      <p:cBhvr>
                                        <p:cTn id="272" dur="1" fill="hold">
                                          <p:stCondLst>
                                            <p:cond delay="2999"/>
                                          </p:stCondLst>
                                        </p:cTn>
                                        <p:tgtEl>
                                          <p:spTgt spid="29"/>
                                        </p:tgtEl>
                                        <p:attrNameLst>
                                          <p:attrName>style.visibility</p:attrName>
                                        </p:attrNameLst>
                                      </p:cBhvr>
                                      <p:to>
                                        <p:strVal val="hidden"/>
                                      </p:to>
                                    </p:set>
                                  </p:childTnLst>
                                </p:cTn>
                              </p:par>
                              <p:par>
                                <p:cTn id="273" presetID="2" presetClass="exit" presetSubtype="4" fill="hold" nodeType="withEffect">
                                  <p:stCondLst>
                                    <p:cond delay="0"/>
                                  </p:stCondLst>
                                  <p:childTnLst>
                                    <p:anim calcmode="lin" valueType="num">
                                      <p:cBhvr additive="base">
                                        <p:cTn id="274" dur="3000"/>
                                        <p:tgtEl>
                                          <p:spTgt spid="30"/>
                                        </p:tgtEl>
                                        <p:attrNameLst>
                                          <p:attrName>ppt_x</p:attrName>
                                        </p:attrNameLst>
                                      </p:cBhvr>
                                      <p:tavLst>
                                        <p:tav tm="0">
                                          <p:val>
                                            <p:strVal val="ppt_x"/>
                                          </p:val>
                                        </p:tav>
                                        <p:tav tm="100000">
                                          <p:val>
                                            <p:strVal val="ppt_x"/>
                                          </p:val>
                                        </p:tav>
                                      </p:tavLst>
                                    </p:anim>
                                    <p:anim calcmode="lin" valueType="num">
                                      <p:cBhvr additive="base">
                                        <p:cTn id="275" dur="3000"/>
                                        <p:tgtEl>
                                          <p:spTgt spid="30"/>
                                        </p:tgtEl>
                                        <p:attrNameLst>
                                          <p:attrName>ppt_y</p:attrName>
                                        </p:attrNameLst>
                                      </p:cBhvr>
                                      <p:tavLst>
                                        <p:tav tm="0">
                                          <p:val>
                                            <p:strVal val="ppt_y"/>
                                          </p:val>
                                        </p:tav>
                                        <p:tav tm="100000">
                                          <p:val>
                                            <p:strVal val="1+ppt_h/2"/>
                                          </p:val>
                                        </p:tav>
                                      </p:tavLst>
                                    </p:anim>
                                    <p:set>
                                      <p:cBhvr>
                                        <p:cTn id="276" dur="1" fill="hold">
                                          <p:stCondLst>
                                            <p:cond delay="2999"/>
                                          </p:stCondLst>
                                        </p:cTn>
                                        <p:tgtEl>
                                          <p:spTgt spid="30"/>
                                        </p:tgtEl>
                                        <p:attrNameLst>
                                          <p:attrName>style.visibility</p:attrName>
                                        </p:attrNameLst>
                                      </p:cBhvr>
                                      <p:to>
                                        <p:strVal val="hidden"/>
                                      </p:to>
                                    </p:set>
                                  </p:childTnLst>
                                </p:cTn>
                              </p:par>
                              <p:par>
                                <p:cTn id="277" presetID="2" presetClass="exit" presetSubtype="4" fill="hold" nodeType="withEffect">
                                  <p:stCondLst>
                                    <p:cond delay="0"/>
                                  </p:stCondLst>
                                  <p:childTnLst>
                                    <p:anim calcmode="lin" valueType="num">
                                      <p:cBhvr additive="base">
                                        <p:cTn id="278" dur="3000"/>
                                        <p:tgtEl>
                                          <p:spTgt spid="31"/>
                                        </p:tgtEl>
                                        <p:attrNameLst>
                                          <p:attrName>ppt_x</p:attrName>
                                        </p:attrNameLst>
                                      </p:cBhvr>
                                      <p:tavLst>
                                        <p:tav tm="0">
                                          <p:val>
                                            <p:strVal val="ppt_x"/>
                                          </p:val>
                                        </p:tav>
                                        <p:tav tm="100000">
                                          <p:val>
                                            <p:strVal val="ppt_x"/>
                                          </p:val>
                                        </p:tav>
                                      </p:tavLst>
                                    </p:anim>
                                    <p:anim calcmode="lin" valueType="num">
                                      <p:cBhvr additive="base">
                                        <p:cTn id="279" dur="3000"/>
                                        <p:tgtEl>
                                          <p:spTgt spid="31"/>
                                        </p:tgtEl>
                                        <p:attrNameLst>
                                          <p:attrName>ppt_y</p:attrName>
                                        </p:attrNameLst>
                                      </p:cBhvr>
                                      <p:tavLst>
                                        <p:tav tm="0">
                                          <p:val>
                                            <p:strVal val="ppt_y"/>
                                          </p:val>
                                        </p:tav>
                                        <p:tav tm="100000">
                                          <p:val>
                                            <p:strVal val="1+ppt_h/2"/>
                                          </p:val>
                                        </p:tav>
                                      </p:tavLst>
                                    </p:anim>
                                    <p:set>
                                      <p:cBhvr>
                                        <p:cTn id="280" dur="1" fill="hold">
                                          <p:stCondLst>
                                            <p:cond delay="2999"/>
                                          </p:stCondLst>
                                        </p:cTn>
                                        <p:tgtEl>
                                          <p:spTgt spid="31"/>
                                        </p:tgtEl>
                                        <p:attrNameLst>
                                          <p:attrName>style.visibility</p:attrName>
                                        </p:attrNameLst>
                                      </p:cBhvr>
                                      <p:to>
                                        <p:strVal val="hidden"/>
                                      </p:to>
                                    </p:set>
                                  </p:childTnLst>
                                </p:cTn>
                              </p:par>
                              <p:par>
                                <p:cTn id="281" presetID="2" presetClass="exit" presetSubtype="4" fill="hold" nodeType="withEffect">
                                  <p:stCondLst>
                                    <p:cond delay="0"/>
                                  </p:stCondLst>
                                  <p:childTnLst>
                                    <p:anim calcmode="lin" valueType="num">
                                      <p:cBhvr additive="base">
                                        <p:cTn id="282" dur="3000"/>
                                        <p:tgtEl>
                                          <p:spTgt spid="32"/>
                                        </p:tgtEl>
                                        <p:attrNameLst>
                                          <p:attrName>ppt_x</p:attrName>
                                        </p:attrNameLst>
                                      </p:cBhvr>
                                      <p:tavLst>
                                        <p:tav tm="0">
                                          <p:val>
                                            <p:strVal val="ppt_x"/>
                                          </p:val>
                                        </p:tav>
                                        <p:tav tm="100000">
                                          <p:val>
                                            <p:strVal val="ppt_x"/>
                                          </p:val>
                                        </p:tav>
                                      </p:tavLst>
                                    </p:anim>
                                    <p:anim calcmode="lin" valueType="num">
                                      <p:cBhvr additive="base">
                                        <p:cTn id="283" dur="3000"/>
                                        <p:tgtEl>
                                          <p:spTgt spid="32"/>
                                        </p:tgtEl>
                                        <p:attrNameLst>
                                          <p:attrName>ppt_y</p:attrName>
                                        </p:attrNameLst>
                                      </p:cBhvr>
                                      <p:tavLst>
                                        <p:tav tm="0">
                                          <p:val>
                                            <p:strVal val="ppt_y"/>
                                          </p:val>
                                        </p:tav>
                                        <p:tav tm="100000">
                                          <p:val>
                                            <p:strVal val="1+ppt_h/2"/>
                                          </p:val>
                                        </p:tav>
                                      </p:tavLst>
                                    </p:anim>
                                    <p:set>
                                      <p:cBhvr>
                                        <p:cTn id="284" dur="1" fill="hold">
                                          <p:stCondLst>
                                            <p:cond delay="2999"/>
                                          </p:stCondLst>
                                        </p:cTn>
                                        <p:tgtEl>
                                          <p:spTgt spid="32"/>
                                        </p:tgtEl>
                                        <p:attrNameLst>
                                          <p:attrName>style.visibility</p:attrName>
                                        </p:attrNameLst>
                                      </p:cBhvr>
                                      <p:to>
                                        <p:strVal val="hidden"/>
                                      </p:to>
                                    </p:set>
                                  </p:childTnLst>
                                </p:cTn>
                              </p:par>
                              <p:par>
                                <p:cTn id="285" presetID="2" presetClass="exit" presetSubtype="4" fill="hold" nodeType="withEffect">
                                  <p:stCondLst>
                                    <p:cond delay="0"/>
                                  </p:stCondLst>
                                  <p:childTnLst>
                                    <p:anim calcmode="lin" valueType="num">
                                      <p:cBhvr additive="base">
                                        <p:cTn id="286" dur="3000"/>
                                        <p:tgtEl>
                                          <p:spTgt spid="33"/>
                                        </p:tgtEl>
                                        <p:attrNameLst>
                                          <p:attrName>ppt_x</p:attrName>
                                        </p:attrNameLst>
                                      </p:cBhvr>
                                      <p:tavLst>
                                        <p:tav tm="0">
                                          <p:val>
                                            <p:strVal val="ppt_x"/>
                                          </p:val>
                                        </p:tav>
                                        <p:tav tm="100000">
                                          <p:val>
                                            <p:strVal val="ppt_x"/>
                                          </p:val>
                                        </p:tav>
                                      </p:tavLst>
                                    </p:anim>
                                    <p:anim calcmode="lin" valueType="num">
                                      <p:cBhvr additive="base">
                                        <p:cTn id="287" dur="3000"/>
                                        <p:tgtEl>
                                          <p:spTgt spid="33"/>
                                        </p:tgtEl>
                                        <p:attrNameLst>
                                          <p:attrName>ppt_y</p:attrName>
                                        </p:attrNameLst>
                                      </p:cBhvr>
                                      <p:tavLst>
                                        <p:tav tm="0">
                                          <p:val>
                                            <p:strVal val="ppt_y"/>
                                          </p:val>
                                        </p:tav>
                                        <p:tav tm="100000">
                                          <p:val>
                                            <p:strVal val="1+ppt_h/2"/>
                                          </p:val>
                                        </p:tav>
                                      </p:tavLst>
                                    </p:anim>
                                    <p:set>
                                      <p:cBhvr>
                                        <p:cTn id="288" dur="1" fill="hold">
                                          <p:stCondLst>
                                            <p:cond delay="2999"/>
                                          </p:stCondLst>
                                        </p:cTn>
                                        <p:tgtEl>
                                          <p:spTgt spid="33"/>
                                        </p:tgtEl>
                                        <p:attrNameLst>
                                          <p:attrName>style.visibility</p:attrName>
                                        </p:attrNameLst>
                                      </p:cBhvr>
                                      <p:to>
                                        <p:strVal val="hidden"/>
                                      </p:to>
                                    </p:set>
                                  </p:childTnLst>
                                </p:cTn>
                              </p:par>
                              <p:par>
                                <p:cTn id="289" presetID="2" presetClass="exit" presetSubtype="4" fill="hold" nodeType="withEffect">
                                  <p:stCondLst>
                                    <p:cond delay="0"/>
                                  </p:stCondLst>
                                  <p:childTnLst>
                                    <p:anim calcmode="lin" valueType="num">
                                      <p:cBhvr additive="base">
                                        <p:cTn id="290" dur="3000"/>
                                        <p:tgtEl>
                                          <p:spTgt spid="34"/>
                                        </p:tgtEl>
                                        <p:attrNameLst>
                                          <p:attrName>ppt_x</p:attrName>
                                        </p:attrNameLst>
                                      </p:cBhvr>
                                      <p:tavLst>
                                        <p:tav tm="0">
                                          <p:val>
                                            <p:strVal val="ppt_x"/>
                                          </p:val>
                                        </p:tav>
                                        <p:tav tm="100000">
                                          <p:val>
                                            <p:strVal val="ppt_x"/>
                                          </p:val>
                                        </p:tav>
                                      </p:tavLst>
                                    </p:anim>
                                    <p:anim calcmode="lin" valueType="num">
                                      <p:cBhvr additive="base">
                                        <p:cTn id="291" dur="3000"/>
                                        <p:tgtEl>
                                          <p:spTgt spid="34"/>
                                        </p:tgtEl>
                                        <p:attrNameLst>
                                          <p:attrName>ppt_y</p:attrName>
                                        </p:attrNameLst>
                                      </p:cBhvr>
                                      <p:tavLst>
                                        <p:tav tm="0">
                                          <p:val>
                                            <p:strVal val="ppt_y"/>
                                          </p:val>
                                        </p:tav>
                                        <p:tav tm="100000">
                                          <p:val>
                                            <p:strVal val="1+ppt_h/2"/>
                                          </p:val>
                                        </p:tav>
                                      </p:tavLst>
                                    </p:anim>
                                    <p:set>
                                      <p:cBhvr>
                                        <p:cTn id="292" dur="1" fill="hold">
                                          <p:stCondLst>
                                            <p:cond delay="2999"/>
                                          </p:stCondLst>
                                        </p:cTn>
                                        <p:tgtEl>
                                          <p:spTgt spid="34"/>
                                        </p:tgtEl>
                                        <p:attrNameLst>
                                          <p:attrName>style.visibility</p:attrName>
                                        </p:attrNameLst>
                                      </p:cBhvr>
                                      <p:to>
                                        <p:strVal val="hidden"/>
                                      </p:to>
                                    </p:set>
                                  </p:childTnLst>
                                </p:cTn>
                              </p:par>
                              <p:par>
                                <p:cTn id="293" presetID="2" presetClass="exit" presetSubtype="4" fill="hold" nodeType="withEffect">
                                  <p:stCondLst>
                                    <p:cond delay="0"/>
                                  </p:stCondLst>
                                  <p:childTnLst>
                                    <p:anim calcmode="lin" valueType="num">
                                      <p:cBhvr additive="base">
                                        <p:cTn id="294" dur="3000"/>
                                        <p:tgtEl>
                                          <p:spTgt spid="35"/>
                                        </p:tgtEl>
                                        <p:attrNameLst>
                                          <p:attrName>ppt_x</p:attrName>
                                        </p:attrNameLst>
                                      </p:cBhvr>
                                      <p:tavLst>
                                        <p:tav tm="0">
                                          <p:val>
                                            <p:strVal val="ppt_x"/>
                                          </p:val>
                                        </p:tav>
                                        <p:tav tm="100000">
                                          <p:val>
                                            <p:strVal val="ppt_x"/>
                                          </p:val>
                                        </p:tav>
                                      </p:tavLst>
                                    </p:anim>
                                    <p:anim calcmode="lin" valueType="num">
                                      <p:cBhvr additive="base">
                                        <p:cTn id="295" dur="3000"/>
                                        <p:tgtEl>
                                          <p:spTgt spid="35"/>
                                        </p:tgtEl>
                                        <p:attrNameLst>
                                          <p:attrName>ppt_y</p:attrName>
                                        </p:attrNameLst>
                                      </p:cBhvr>
                                      <p:tavLst>
                                        <p:tav tm="0">
                                          <p:val>
                                            <p:strVal val="ppt_y"/>
                                          </p:val>
                                        </p:tav>
                                        <p:tav tm="100000">
                                          <p:val>
                                            <p:strVal val="1+ppt_h/2"/>
                                          </p:val>
                                        </p:tav>
                                      </p:tavLst>
                                    </p:anim>
                                    <p:set>
                                      <p:cBhvr>
                                        <p:cTn id="296" dur="1" fill="hold">
                                          <p:stCondLst>
                                            <p:cond delay="2999"/>
                                          </p:stCondLst>
                                        </p:cTn>
                                        <p:tgtEl>
                                          <p:spTgt spid="35"/>
                                        </p:tgtEl>
                                        <p:attrNameLst>
                                          <p:attrName>style.visibility</p:attrName>
                                        </p:attrNameLst>
                                      </p:cBhvr>
                                      <p:to>
                                        <p:strVal val="hidden"/>
                                      </p:to>
                                    </p:set>
                                  </p:childTnLst>
                                </p:cTn>
                              </p:par>
                              <p:par>
                                <p:cTn id="297" presetID="2" presetClass="exit" presetSubtype="4" fill="hold" nodeType="withEffect">
                                  <p:stCondLst>
                                    <p:cond delay="0"/>
                                  </p:stCondLst>
                                  <p:childTnLst>
                                    <p:anim calcmode="lin" valueType="num">
                                      <p:cBhvr additive="base">
                                        <p:cTn id="298" dur="3000"/>
                                        <p:tgtEl>
                                          <p:spTgt spid="36"/>
                                        </p:tgtEl>
                                        <p:attrNameLst>
                                          <p:attrName>ppt_x</p:attrName>
                                        </p:attrNameLst>
                                      </p:cBhvr>
                                      <p:tavLst>
                                        <p:tav tm="0">
                                          <p:val>
                                            <p:strVal val="ppt_x"/>
                                          </p:val>
                                        </p:tav>
                                        <p:tav tm="100000">
                                          <p:val>
                                            <p:strVal val="ppt_x"/>
                                          </p:val>
                                        </p:tav>
                                      </p:tavLst>
                                    </p:anim>
                                    <p:anim calcmode="lin" valueType="num">
                                      <p:cBhvr additive="base">
                                        <p:cTn id="299" dur="3000"/>
                                        <p:tgtEl>
                                          <p:spTgt spid="36"/>
                                        </p:tgtEl>
                                        <p:attrNameLst>
                                          <p:attrName>ppt_y</p:attrName>
                                        </p:attrNameLst>
                                      </p:cBhvr>
                                      <p:tavLst>
                                        <p:tav tm="0">
                                          <p:val>
                                            <p:strVal val="ppt_y"/>
                                          </p:val>
                                        </p:tav>
                                        <p:tav tm="100000">
                                          <p:val>
                                            <p:strVal val="1+ppt_h/2"/>
                                          </p:val>
                                        </p:tav>
                                      </p:tavLst>
                                    </p:anim>
                                    <p:set>
                                      <p:cBhvr>
                                        <p:cTn id="300" dur="1" fill="hold">
                                          <p:stCondLst>
                                            <p:cond delay="2999"/>
                                          </p:stCondLst>
                                        </p:cTn>
                                        <p:tgtEl>
                                          <p:spTgt spid="36"/>
                                        </p:tgtEl>
                                        <p:attrNameLst>
                                          <p:attrName>style.visibility</p:attrName>
                                        </p:attrNameLst>
                                      </p:cBhvr>
                                      <p:to>
                                        <p:strVal val="hidden"/>
                                      </p:to>
                                    </p:set>
                                  </p:childTnLst>
                                </p:cTn>
                              </p:par>
                              <p:par>
                                <p:cTn id="301" presetID="2" presetClass="exit" presetSubtype="4" fill="hold" nodeType="withEffect">
                                  <p:stCondLst>
                                    <p:cond delay="0"/>
                                  </p:stCondLst>
                                  <p:childTnLst>
                                    <p:anim calcmode="lin" valueType="num">
                                      <p:cBhvr additive="base">
                                        <p:cTn id="302" dur="3000"/>
                                        <p:tgtEl>
                                          <p:spTgt spid="37"/>
                                        </p:tgtEl>
                                        <p:attrNameLst>
                                          <p:attrName>ppt_x</p:attrName>
                                        </p:attrNameLst>
                                      </p:cBhvr>
                                      <p:tavLst>
                                        <p:tav tm="0">
                                          <p:val>
                                            <p:strVal val="ppt_x"/>
                                          </p:val>
                                        </p:tav>
                                        <p:tav tm="100000">
                                          <p:val>
                                            <p:strVal val="ppt_x"/>
                                          </p:val>
                                        </p:tav>
                                      </p:tavLst>
                                    </p:anim>
                                    <p:anim calcmode="lin" valueType="num">
                                      <p:cBhvr additive="base">
                                        <p:cTn id="303" dur="3000"/>
                                        <p:tgtEl>
                                          <p:spTgt spid="37"/>
                                        </p:tgtEl>
                                        <p:attrNameLst>
                                          <p:attrName>ppt_y</p:attrName>
                                        </p:attrNameLst>
                                      </p:cBhvr>
                                      <p:tavLst>
                                        <p:tav tm="0">
                                          <p:val>
                                            <p:strVal val="ppt_y"/>
                                          </p:val>
                                        </p:tav>
                                        <p:tav tm="100000">
                                          <p:val>
                                            <p:strVal val="1+ppt_h/2"/>
                                          </p:val>
                                        </p:tav>
                                      </p:tavLst>
                                    </p:anim>
                                    <p:set>
                                      <p:cBhvr>
                                        <p:cTn id="304" dur="1" fill="hold">
                                          <p:stCondLst>
                                            <p:cond delay="2999"/>
                                          </p:stCondLst>
                                        </p:cTn>
                                        <p:tgtEl>
                                          <p:spTgt spid="37"/>
                                        </p:tgtEl>
                                        <p:attrNameLst>
                                          <p:attrName>style.visibility</p:attrName>
                                        </p:attrNameLst>
                                      </p:cBhvr>
                                      <p:to>
                                        <p:strVal val="hidden"/>
                                      </p:to>
                                    </p:set>
                                  </p:childTnLst>
                                </p:cTn>
                              </p:par>
                              <p:par>
                                <p:cTn id="305" presetID="2" presetClass="exit" presetSubtype="4" fill="hold" nodeType="withEffect">
                                  <p:stCondLst>
                                    <p:cond delay="0"/>
                                  </p:stCondLst>
                                  <p:childTnLst>
                                    <p:anim calcmode="lin" valueType="num">
                                      <p:cBhvr additive="base">
                                        <p:cTn id="306" dur="3000"/>
                                        <p:tgtEl>
                                          <p:spTgt spid="38"/>
                                        </p:tgtEl>
                                        <p:attrNameLst>
                                          <p:attrName>ppt_x</p:attrName>
                                        </p:attrNameLst>
                                      </p:cBhvr>
                                      <p:tavLst>
                                        <p:tav tm="0">
                                          <p:val>
                                            <p:strVal val="ppt_x"/>
                                          </p:val>
                                        </p:tav>
                                        <p:tav tm="100000">
                                          <p:val>
                                            <p:strVal val="ppt_x"/>
                                          </p:val>
                                        </p:tav>
                                      </p:tavLst>
                                    </p:anim>
                                    <p:anim calcmode="lin" valueType="num">
                                      <p:cBhvr additive="base">
                                        <p:cTn id="307" dur="3000"/>
                                        <p:tgtEl>
                                          <p:spTgt spid="38"/>
                                        </p:tgtEl>
                                        <p:attrNameLst>
                                          <p:attrName>ppt_y</p:attrName>
                                        </p:attrNameLst>
                                      </p:cBhvr>
                                      <p:tavLst>
                                        <p:tav tm="0">
                                          <p:val>
                                            <p:strVal val="ppt_y"/>
                                          </p:val>
                                        </p:tav>
                                        <p:tav tm="100000">
                                          <p:val>
                                            <p:strVal val="1+ppt_h/2"/>
                                          </p:val>
                                        </p:tav>
                                      </p:tavLst>
                                    </p:anim>
                                    <p:set>
                                      <p:cBhvr>
                                        <p:cTn id="308" dur="1" fill="hold">
                                          <p:stCondLst>
                                            <p:cond delay="2999"/>
                                          </p:stCondLst>
                                        </p:cTn>
                                        <p:tgtEl>
                                          <p:spTgt spid="38"/>
                                        </p:tgtEl>
                                        <p:attrNameLst>
                                          <p:attrName>style.visibility</p:attrName>
                                        </p:attrNameLst>
                                      </p:cBhvr>
                                      <p:to>
                                        <p:strVal val="hidden"/>
                                      </p:to>
                                    </p:set>
                                  </p:childTnLst>
                                </p:cTn>
                              </p:par>
                              <p:par>
                                <p:cTn id="309" presetID="8" presetClass="emph" presetSubtype="0" fill="hold" nodeType="withEffect">
                                  <p:stCondLst>
                                    <p:cond delay="0"/>
                                  </p:stCondLst>
                                  <p:childTnLst>
                                    <p:animRot by="-21600000">
                                      <p:cBhvr>
                                        <p:cTn id="310" dur="3000" fill="hold"/>
                                        <p:tgtEl>
                                          <p:spTgt spid="20"/>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22"/>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24"/>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26"/>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28"/>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19"/>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21"/>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23"/>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25"/>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27"/>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10"/>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12"/>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14"/>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16"/>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18"/>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9"/>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11"/>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13"/>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15"/>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17"/>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30"/>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32"/>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34"/>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36"/>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38"/>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29"/>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31"/>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33"/>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35"/>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37"/>
                                        </p:tgtEl>
                                        <p:attrNameLst>
                                          <p:attrName>r</p:attrName>
                                        </p:attrNameLst>
                                      </p:cBhvr>
                                    </p:animRot>
                                  </p:childTnLst>
                                </p:cTn>
                              </p:par>
                              <p:par>
                                <p:cTn id="369" presetID="17" presetClass="entr" presetSubtype="1" fill="hold" nodeType="withEffect">
                                  <p:stCondLst>
                                    <p:cond delay="0"/>
                                  </p:stCondLst>
                                  <p:childTnLst>
                                    <p:set>
                                      <p:cBhvr>
                                        <p:cTn id="370" dur="1" fill="hold">
                                          <p:stCondLst>
                                            <p:cond delay="0"/>
                                          </p:stCondLst>
                                        </p:cTn>
                                        <p:tgtEl>
                                          <p:spTgt spid="4"/>
                                        </p:tgtEl>
                                        <p:attrNameLst>
                                          <p:attrName>style.visibility</p:attrName>
                                        </p:attrNameLst>
                                      </p:cBhvr>
                                      <p:to>
                                        <p:strVal val="visible"/>
                                      </p:to>
                                    </p:set>
                                    <p:anim calcmode="lin" valueType="num">
                                      <p:cBhvr>
                                        <p:cTn id="371" dur="3000" fill="hold"/>
                                        <p:tgtEl>
                                          <p:spTgt spid="4"/>
                                        </p:tgtEl>
                                        <p:attrNameLst>
                                          <p:attrName>ppt_x</p:attrName>
                                        </p:attrNameLst>
                                      </p:cBhvr>
                                      <p:tavLst>
                                        <p:tav tm="0">
                                          <p:val>
                                            <p:strVal val="#ppt_x"/>
                                          </p:val>
                                        </p:tav>
                                        <p:tav tm="100000">
                                          <p:val>
                                            <p:strVal val="#ppt_x"/>
                                          </p:val>
                                        </p:tav>
                                      </p:tavLst>
                                    </p:anim>
                                    <p:anim calcmode="lin" valueType="num">
                                      <p:cBhvr>
                                        <p:cTn id="372" dur="3000" fill="hold"/>
                                        <p:tgtEl>
                                          <p:spTgt spid="4"/>
                                        </p:tgtEl>
                                        <p:attrNameLst>
                                          <p:attrName>ppt_y</p:attrName>
                                        </p:attrNameLst>
                                      </p:cBhvr>
                                      <p:tavLst>
                                        <p:tav tm="0">
                                          <p:val>
                                            <p:strVal val="#ppt_y-#ppt_h/2"/>
                                          </p:val>
                                        </p:tav>
                                        <p:tav tm="100000">
                                          <p:val>
                                            <p:strVal val="#ppt_y"/>
                                          </p:val>
                                        </p:tav>
                                      </p:tavLst>
                                    </p:anim>
                                    <p:anim calcmode="lin" valueType="num">
                                      <p:cBhvr>
                                        <p:cTn id="373" dur="3000" fill="hold"/>
                                        <p:tgtEl>
                                          <p:spTgt spid="4"/>
                                        </p:tgtEl>
                                        <p:attrNameLst>
                                          <p:attrName>ppt_w</p:attrName>
                                        </p:attrNameLst>
                                      </p:cBhvr>
                                      <p:tavLst>
                                        <p:tav tm="0">
                                          <p:val>
                                            <p:strVal val="#ppt_w"/>
                                          </p:val>
                                        </p:tav>
                                        <p:tav tm="100000">
                                          <p:val>
                                            <p:strVal val="#ppt_w"/>
                                          </p:val>
                                        </p:tav>
                                      </p:tavLst>
                                    </p:anim>
                                    <p:anim calcmode="lin" valueType="num">
                                      <p:cBhvr>
                                        <p:cTn id="374" dur="3000" fill="hold"/>
                                        <p:tgtEl>
                                          <p:spTgt spid="4"/>
                                        </p:tgtEl>
                                        <p:attrNameLst>
                                          <p:attrName>ppt_h</p:attrName>
                                        </p:attrNameLst>
                                      </p:cBhvr>
                                      <p:tavLst>
                                        <p:tav tm="0">
                                          <p:val>
                                            <p:fltVal val="0"/>
                                          </p:val>
                                        </p:tav>
                                        <p:tav tm="100000">
                                          <p:val>
                                            <p:strVal val="#ppt_h"/>
                                          </p:val>
                                        </p:tav>
                                      </p:tavLst>
                                    </p:anim>
                                  </p:childTnLst>
                                </p:cTn>
                              </p:par>
                            </p:childTnLst>
                          </p:cTn>
                        </p:par>
                        <p:par>
                          <p:cTn id="375" fill="hold">
                            <p:stCondLst>
                              <p:cond delay="6000"/>
                            </p:stCondLst>
                            <p:childTnLst>
                              <p:par>
                                <p:cTn id="376" presetID="17" presetClass="entr" presetSubtype="8" fill="hold" nodeType="afterEffect">
                                  <p:stCondLst>
                                    <p:cond delay="0"/>
                                  </p:stCondLst>
                                  <p:childTnLst>
                                    <p:set>
                                      <p:cBhvr>
                                        <p:cTn id="377" dur="1" fill="hold">
                                          <p:stCondLst>
                                            <p:cond delay="0"/>
                                          </p:stCondLst>
                                        </p:cTn>
                                        <p:tgtEl>
                                          <p:spTgt spid="1030"/>
                                        </p:tgtEl>
                                        <p:attrNameLst>
                                          <p:attrName>style.visibility</p:attrName>
                                        </p:attrNameLst>
                                      </p:cBhvr>
                                      <p:to>
                                        <p:strVal val="visible"/>
                                      </p:to>
                                    </p:set>
                                    <p:anim calcmode="lin" valueType="num">
                                      <p:cBhvr>
                                        <p:cTn id="378" dur="2000" fill="hold"/>
                                        <p:tgtEl>
                                          <p:spTgt spid="1030"/>
                                        </p:tgtEl>
                                        <p:attrNameLst>
                                          <p:attrName>ppt_x</p:attrName>
                                        </p:attrNameLst>
                                      </p:cBhvr>
                                      <p:tavLst>
                                        <p:tav tm="0">
                                          <p:val>
                                            <p:strVal val="#ppt_x-#ppt_w/2"/>
                                          </p:val>
                                        </p:tav>
                                        <p:tav tm="100000">
                                          <p:val>
                                            <p:strVal val="#ppt_x"/>
                                          </p:val>
                                        </p:tav>
                                      </p:tavLst>
                                    </p:anim>
                                    <p:anim calcmode="lin" valueType="num">
                                      <p:cBhvr>
                                        <p:cTn id="379" dur="2000" fill="hold"/>
                                        <p:tgtEl>
                                          <p:spTgt spid="1030"/>
                                        </p:tgtEl>
                                        <p:attrNameLst>
                                          <p:attrName>ppt_y</p:attrName>
                                        </p:attrNameLst>
                                      </p:cBhvr>
                                      <p:tavLst>
                                        <p:tav tm="0">
                                          <p:val>
                                            <p:strVal val="#ppt_y"/>
                                          </p:val>
                                        </p:tav>
                                        <p:tav tm="100000">
                                          <p:val>
                                            <p:strVal val="#ppt_y"/>
                                          </p:val>
                                        </p:tav>
                                      </p:tavLst>
                                    </p:anim>
                                    <p:anim calcmode="lin" valueType="num">
                                      <p:cBhvr>
                                        <p:cTn id="380" dur="2000" fill="hold"/>
                                        <p:tgtEl>
                                          <p:spTgt spid="1030"/>
                                        </p:tgtEl>
                                        <p:attrNameLst>
                                          <p:attrName>ppt_w</p:attrName>
                                        </p:attrNameLst>
                                      </p:cBhvr>
                                      <p:tavLst>
                                        <p:tav tm="0">
                                          <p:val>
                                            <p:fltVal val="0"/>
                                          </p:val>
                                        </p:tav>
                                        <p:tav tm="100000">
                                          <p:val>
                                            <p:strVal val="#ppt_w"/>
                                          </p:val>
                                        </p:tav>
                                      </p:tavLst>
                                    </p:anim>
                                    <p:anim calcmode="lin" valueType="num">
                                      <p:cBhvr>
                                        <p:cTn id="381" dur="2000" fill="hold"/>
                                        <p:tgtEl>
                                          <p:spTgt spid="1030"/>
                                        </p:tgtEl>
                                        <p:attrNameLst>
                                          <p:attrName>ppt_h</p:attrName>
                                        </p:attrNameLst>
                                      </p:cBhvr>
                                      <p:tavLst>
                                        <p:tav tm="0">
                                          <p:val>
                                            <p:strVal val="#ppt_h"/>
                                          </p:val>
                                        </p:tav>
                                        <p:tav tm="100000">
                                          <p:val>
                                            <p:strVal val="#ppt_h"/>
                                          </p:val>
                                        </p:tav>
                                      </p:tavLst>
                                    </p:anim>
                                  </p:childTnLst>
                                </p:cTn>
                              </p:par>
                            </p:childTnLst>
                          </p:cTn>
                        </p:par>
                        <p:par>
                          <p:cTn id="382" fill="hold">
                            <p:stCondLst>
                              <p:cond delay="8000"/>
                            </p:stCondLst>
                            <p:childTnLst>
                              <p:par>
                                <p:cTn id="383" presetID="17" presetClass="entr" presetSubtype="8" fill="hold" nodeType="afterEffect">
                                  <p:stCondLst>
                                    <p:cond delay="0"/>
                                  </p:stCondLst>
                                  <p:childTnLst>
                                    <p:set>
                                      <p:cBhvr>
                                        <p:cTn id="384" dur="1" fill="hold">
                                          <p:stCondLst>
                                            <p:cond delay="0"/>
                                          </p:stCondLst>
                                        </p:cTn>
                                        <p:tgtEl>
                                          <p:spTgt spid="1026"/>
                                        </p:tgtEl>
                                        <p:attrNameLst>
                                          <p:attrName>style.visibility</p:attrName>
                                        </p:attrNameLst>
                                      </p:cBhvr>
                                      <p:to>
                                        <p:strVal val="visible"/>
                                      </p:to>
                                    </p:set>
                                    <p:anim calcmode="lin" valueType="num">
                                      <p:cBhvr>
                                        <p:cTn id="385" dur="2000" fill="hold"/>
                                        <p:tgtEl>
                                          <p:spTgt spid="1026"/>
                                        </p:tgtEl>
                                        <p:attrNameLst>
                                          <p:attrName>ppt_x</p:attrName>
                                        </p:attrNameLst>
                                      </p:cBhvr>
                                      <p:tavLst>
                                        <p:tav tm="0">
                                          <p:val>
                                            <p:strVal val="#ppt_x-#ppt_w/2"/>
                                          </p:val>
                                        </p:tav>
                                        <p:tav tm="100000">
                                          <p:val>
                                            <p:strVal val="#ppt_x"/>
                                          </p:val>
                                        </p:tav>
                                      </p:tavLst>
                                    </p:anim>
                                    <p:anim calcmode="lin" valueType="num">
                                      <p:cBhvr>
                                        <p:cTn id="386" dur="2000" fill="hold"/>
                                        <p:tgtEl>
                                          <p:spTgt spid="1026"/>
                                        </p:tgtEl>
                                        <p:attrNameLst>
                                          <p:attrName>ppt_y</p:attrName>
                                        </p:attrNameLst>
                                      </p:cBhvr>
                                      <p:tavLst>
                                        <p:tav tm="0">
                                          <p:val>
                                            <p:strVal val="#ppt_y"/>
                                          </p:val>
                                        </p:tav>
                                        <p:tav tm="100000">
                                          <p:val>
                                            <p:strVal val="#ppt_y"/>
                                          </p:val>
                                        </p:tav>
                                      </p:tavLst>
                                    </p:anim>
                                    <p:anim calcmode="lin" valueType="num">
                                      <p:cBhvr>
                                        <p:cTn id="387" dur="2000" fill="hold"/>
                                        <p:tgtEl>
                                          <p:spTgt spid="1026"/>
                                        </p:tgtEl>
                                        <p:attrNameLst>
                                          <p:attrName>ppt_w</p:attrName>
                                        </p:attrNameLst>
                                      </p:cBhvr>
                                      <p:tavLst>
                                        <p:tav tm="0">
                                          <p:val>
                                            <p:fltVal val="0"/>
                                          </p:val>
                                        </p:tav>
                                        <p:tav tm="100000">
                                          <p:val>
                                            <p:strVal val="#ppt_w"/>
                                          </p:val>
                                        </p:tav>
                                      </p:tavLst>
                                    </p:anim>
                                    <p:anim calcmode="lin" valueType="num">
                                      <p:cBhvr>
                                        <p:cTn id="388" dur="2000" fill="hold"/>
                                        <p:tgtEl>
                                          <p:spTgt spid="1026"/>
                                        </p:tgtEl>
                                        <p:attrNameLst>
                                          <p:attrName>ppt_h</p:attrName>
                                        </p:attrNameLst>
                                      </p:cBhvr>
                                      <p:tavLst>
                                        <p:tav tm="0">
                                          <p:val>
                                            <p:strVal val="#ppt_h"/>
                                          </p:val>
                                        </p:tav>
                                        <p:tav tm="100000">
                                          <p:val>
                                            <p:strVal val="#ppt_h"/>
                                          </p:val>
                                        </p:tav>
                                      </p:tavLst>
                                    </p:anim>
                                  </p:childTnLst>
                                </p:cTn>
                              </p:par>
                            </p:childTnLst>
                          </p:cTn>
                        </p:par>
                        <p:par>
                          <p:cTn id="389" fill="hold">
                            <p:stCondLst>
                              <p:cond delay="10000"/>
                            </p:stCondLst>
                            <p:childTnLst>
                              <p:par>
                                <p:cTn id="390" presetID="17" presetClass="entr" presetSubtype="8" fill="hold" nodeType="afterEffect">
                                  <p:stCondLst>
                                    <p:cond delay="0"/>
                                  </p:stCondLst>
                                  <p:childTnLst>
                                    <p:set>
                                      <p:cBhvr>
                                        <p:cTn id="391" dur="1" fill="hold">
                                          <p:stCondLst>
                                            <p:cond delay="0"/>
                                          </p:stCondLst>
                                        </p:cTn>
                                        <p:tgtEl>
                                          <p:spTgt spid="1028"/>
                                        </p:tgtEl>
                                        <p:attrNameLst>
                                          <p:attrName>style.visibility</p:attrName>
                                        </p:attrNameLst>
                                      </p:cBhvr>
                                      <p:to>
                                        <p:strVal val="visible"/>
                                      </p:to>
                                    </p:set>
                                    <p:anim calcmode="lin" valueType="num">
                                      <p:cBhvr>
                                        <p:cTn id="392" dur="2000" fill="hold"/>
                                        <p:tgtEl>
                                          <p:spTgt spid="1028"/>
                                        </p:tgtEl>
                                        <p:attrNameLst>
                                          <p:attrName>ppt_x</p:attrName>
                                        </p:attrNameLst>
                                      </p:cBhvr>
                                      <p:tavLst>
                                        <p:tav tm="0">
                                          <p:val>
                                            <p:strVal val="#ppt_x-#ppt_w/2"/>
                                          </p:val>
                                        </p:tav>
                                        <p:tav tm="100000">
                                          <p:val>
                                            <p:strVal val="#ppt_x"/>
                                          </p:val>
                                        </p:tav>
                                      </p:tavLst>
                                    </p:anim>
                                    <p:anim calcmode="lin" valueType="num">
                                      <p:cBhvr>
                                        <p:cTn id="393" dur="2000" fill="hold"/>
                                        <p:tgtEl>
                                          <p:spTgt spid="1028"/>
                                        </p:tgtEl>
                                        <p:attrNameLst>
                                          <p:attrName>ppt_y</p:attrName>
                                        </p:attrNameLst>
                                      </p:cBhvr>
                                      <p:tavLst>
                                        <p:tav tm="0">
                                          <p:val>
                                            <p:strVal val="#ppt_y"/>
                                          </p:val>
                                        </p:tav>
                                        <p:tav tm="100000">
                                          <p:val>
                                            <p:strVal val="#ppt_y"/>
                                          </p:val>
                                        </p:tav>
                                      </p:tavLst>
                                    </p:anim>
                                    <p:anim calcmode="lin" valueType="num">
                                      <p:cBhvr>
                                        <p:cTn id="394" dur="2000" fill="hold"/>
                                        <p:tgtEl>
                                          <p:spTgt spid="1028"/>
                                        </p:tgtEl>
                                        <p:attrNameLst>
                                          <p:attrName>ppt_w</p:attrName>
                                        </p:attrNameLst>
                                      </p:cBhvr>
                                      <p:tavLst>
                                        <p:tav tm="0">
                                          <p:val>
                                            <p:fltVal val="0"/>
                                          </p:val>
                                        </p:tav>
                                        <p:tav tm="100000">
                                          <p:val>
                                            <p:strVal val="#ppt_w"/>
                                          </p:val>
                                        </p:tav>
                                      </p:tavLst>
                                    </p:anim>
                                    <p:anim calcmode="lin" valueType="num">
                                      <p:cBhvr>
                                        <p:cTn id="395" dur="2000" fill="hold"/>
                                        <p:tgtEl>
                                          <p:spTgt spid="1028"/>
                                        </p:tgtEl>
                                        <p:attrNameLst>
                                          <p:attrName>ppt_h</p:attrName>
                                        </p:attrNameLst>
                                      </p:cBhvr>
                                      <p:tavLst>
                                        <p:tav tm="0">
                                          <p:val>
                                            <p:strVal val="#ppt_h"/>
                                          </p:val>
                                        </p:tav>
                                        <p:tav tm="100000">
                                          <p:val>
                                            <p:strVal val="#ppt_h"/>
                                          </p:val>
                                        </p:tav>
                                      </p:tavLst>
                                    </p:anim>
                                  </p:childTnLst>
                                </p:cTn>
                              </p:par>
                            </p:childTnLst>
                          </p:cTn>
                        </p:par>
                        <p:par>
                          <p:cTn id="396" fill="hold">
                            <p:stCondLst>
                              <p:cond delay="12000"/>
                            </p:stCondLst>
                            <p:childTnLst>
                              <p:par>
                                <p:cTn id="397" presetID="41" presetClass="entr" presetSubtype="0" fill="hold" nodeType="afterEffect">
                                  <p:stCondLst>
                                    <p:cond delay="0"/>
                                  </p:stCondLst>
                                  <p:iterate type="lt">
                                    <p:tmPct val="10000"/>
                                  </p:iterate>
                                  <p:childTnLst>
                                    <p:set>
                                      <p:cBhvr>
                                        <p:cTn id="398" dur="1" fill="hold">
                                          <p:stCondLst>
                                            <p:cond delay="0"/>
                                          </p:stCondLst>
                                        </p:cTn>
                                        <p:tgtEl>
                                          <p:spTgt spid="39">
                                            <p:txEl>
                                              <p:pRg st="0" end="0"/>
                                            </p:txEl>
                                          </p:spTgt>
                                        </p:tgtEl>
                                        <p:attrNameLst>
                                          <p:attrName>style.visibility</p:attrName>
                                        </p:attrNameLst>
                                      </p:cBhvr>
                                      <p:to>
                                        <p:strVal val="visible"/>
                                      </p:to>
                                    </p:set>
                                    <p:anim calcmode="lin" valueType="num">
                                      <p:cBhvr>
                                        <p:cTn id="399" dur="1000" fill="hold"/>
                                        <p:tgtEl>
                                          <p:spTgt spid="3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0" dur="1000" fill="hold"/>
                                        <p:tgtEl>
                                          <p:spTgt spid="39">
                                            <p:txEl>
                                              <p:pRg st="0" end="0"/>
                                            </p:txEl>
                                          </p:spTgt>
                                        </p:tgtEl>
                                        <p:attrNameLst>
                                          <p:attrName>ppt_y</p:attrName>
                                        </p:attrNameLst>
                                      </p:cBhvr>
                                      <p:tavLst>
                                        <p:tav tm="0">
                                          <p:val>
                                            <p:strVal val="#ppt_y"/>
                                          </p:val>
                                        </p:tav>
                                        <p:tav tm="100000">
                                          <p:val>
                                            <p:strVal val="#ppt_y"/>
                                          </p:val>
                                        </p:tav>
                                      </p:tavLst>
                                    </p:anim>
                                    <p:anim calcmode="lin" valueType="num">
                                      <p:cBhvr>
                                        <p:cTn id="401" dur="1000" fill="hold"/>
                                        <p:tgtEl>
                                          <p:spTgt spid="3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2" dur="1000" fill="hold"/>
                                        <p:tgtEl>
                                          <p:spTgt spid="3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03" dur="1000" tmFilter="0,0; .5, 1; 1, 1"/>
                                        <p:tgtEl>
                                          <p:spTgt spid="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E0000"/>
        </a:solidFill>
        <a:effectLst/>
      </p:bgPr>
    </p:bg>
    <p:spTree>
      <p:nvGrpSpPr>
        <p:cNvPr id="1" name=""/>
        <p:cNvGrpSpPr/>
        <p:nvPr/>
      </p:nvGrpSpPr>
      <p:grpSpPr>
        <a:xfrm>
          <a:off x="0" y="0"/>
          <a:ext cx="0" cy="0"/>
          <a:chOff x="0" y="0"/>
          <a:chExt cx="0" cy="0"/>
        </a:xfrm>
      </p:grpSpPr>
      <p:pic>
        <p:nvPicPr>
          <p:cNvPr id="2" name="1 Imagen" descr="flash.png"/>
          <p:cNvPicPr>
            <a:picLocks noChangeAspect="1"/>
          </p:cNvPicPr>
          <p:nvPr/>
        </p:nvPicPr>
        <p:blipFill>
          <a:blip r:embed="rId2"/>
          <a:stretch>
            <a:fillRect/>
          </a:stretch>
        </p:blipFill>
        <p:spPr>
          <a:xfrm>
            <a:off x="0" y="0"/>
            <a:ext cx="9144000" cy="5143500"/>
          </a:xfrm>
          <a:prstGeom prst="rect">
            <a:avLst/>
          </a:prstGeom>
        </p:spPr>
      </p:pic>
      <p:pic>
        <p:nvPicPr>
          <p:cNvPr id="56326" name="Picture 6" descr="http://pngimg.com/upload/sushi_PNG9249.png"/>
          <p:cNvPicPr>
            <a:picLocks noChangeAspect="1" noChangeArrowheads="1"/>
          </p:cNvPicPr>
          <p:nvPr/>
        </p:nvPicPr>
        <p:blipFill>
          <a:blip r:embed="rId3"/>
          <a:srcRect r="9772"/>
          <a:stretch>
            <a:fillRect/>
          </a:stretch>
        </p:blipFill>
        <p:spPr bwMode="auto">
          <a:xfrm>
            <a:off x="7143768" y="3571882"/>
            <a:ext cx="2088664" cy="1571618"/>
          </a:xfrm>
          <a:prstGeom prst="rect">
            <a:avLst/>
          </a:prstGeom>
          <a:noFill/>
        </p:spPr>
      </p:pic>
      <p:sp>
        <p:nvSpPr>
          <p:cNvPr id="8" name="7 CuadroTexto"/>
          <p:cNvSpPr txBox="1"/>
          <p:nvPr/>
        </p:nvSpPr>
        <p:spPr>
          <a:xfrm>
            <a:off x="1071538" y="285734"/>
            <a:ext cx="6496266" cy="523220"/>
          </a:xfrm>
          <a:prstGeom prst="rect">
            <a:avLst/>
          </a:prstGeom>
          <a:noFill/>
        </p:spPr>
        <p:txBody>
          <a:bodyPr wrap="none" rtlCol="0">
            <a:spAutoFit/>
          </a:bodyPr>
          <a:lstStyle/>
          <a:p>
            <a:r>
              <a:rPr lang="es-ES_tradnl" sz="2800" b="1" dirty="0" smtClean="0">
                <a:ln>
                  <a:solidFill>
                    <a:schemeClr val="bg1"/>
                  </a:solidFill>
                </a:ln>
                <a:solidFill>
                  <a:srgbClr val="FF0000"/>
                </a:solidFill>
                <a:effectLst>
                  <a:outerShdw blurRad="38100" dist="38100" dir="2700000" algn="tl">
                    <a:srgbClr val="000000">
                      <a:alpha val="43137"/>
                    </a:srgbClr>
                  </a:outerShdw>
                </a:effectLst>
                <a:latin typeface="Arial Black" pitchFamily="34" charset="0"/>
              </a:rPr>
              <a:t>LA  GASTRONOMIA   JAPONESA</a:t>
            </a:r>
            <a:endParaRPr lang="es-ES" sz="2800" b="1" dirty="0">
              <a:ln>
                <a:solidFill>
                  <a:schemeClr val="bg1"/>
                </a:solidFill>
              </a:ln>
              <a:solidFill>
                <a:srgbClr val="FF0000"/>
              </a:solidFill>
              <a:effectLst>
                <a:outerShdw blurRad="38100" dist="38100" dir="2700000" algn="tl">
                  <a:srgbClr val="000000">
                    <a:alpha val="43137"/>
                  </a:srgbClr>
                </a:outerShdw>
              </a:effectLst>
              <a:latin typeface="Arial Black" pitchFamily="34" charset="0"/>
            </a:endParaRPr>
          </a:p>
        </p:txBody>
      </p:sp>
      <p:sp>
        <p:nvSpPr>
          <p:cNvPr id="9" name="8 CuadroTexto"/>
          <p:cNvSpPr txBox="1"/>
          <p:nvPr/>
        </p:nvSpPr>
        <p:spPr>
          <a:xfrm>
            <a:off x="642910" y="785800"/>
            <a:ext cx="7358114" cy="3785652"/>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Agency FB" pitchFamily="34" charset="0"/>
              </a:rPr>
              <a:t>A continuación una lista de algunos de los platos más típicos de la gastronomía nipona:</a:t>
            </a:r>
          </a:p>
          <a:p>
            <a:endParaRPr lang="es-ES" sz="2000" dirty="0" smtClean="0">
              <a:effectLst>
                <a:outerShdw blurRad="38100" dist="38100" dir="2700000" algn="tl">
                  <a:srgbClr val="000000">
                    <a:alpha val="43137"/>
                  </a:srgbClr>
                </a:outerShdw>
              </a:effectLst>
              <a:latin typeface="Agency FB" pitchFamily="34" charset="0"/>
            </a:endParaRPr>
          </a:p>
          <a:p>
            <a:r>
              <a:rPr lang="es-ES" sz="2000" b="1" dirty="0" smtClean="0">
                <a:effectLst>
                  <a:outerShdw blurRad="38100" dist="38100" dir="2700000" algn="tl">
                    <a:srgbClr val="000000">
                      <a:alpha val="43137"/>
                    </a:srgbClr>
                  </a:outerShdw>
                </a:effectLst>
                <a:latin typeface="Agency FB" pitchFamily="34" charset="0"/>
              </a:rPr>
              <a:t>Sushi</a:t>
            </a:r>
            <a:r>
              <a:rPr lang="es-ES" sz="2000" dirty="0" smtClean="0">
                <a:effectLst>
                  <a:outerShdw blurRad="38100" dist="38100" dir="2700000" algn="tl">
                    <a:srgbClr val="000000">
                      <a:alpha val="43137"/>
                    </a:srgbClr>
                  </a:outerShdw>
                </a:effectLst>
                <a:latin typeface="Agency FB" pitchFamily="34" charset="0"/>
              </a:rPr>
              <a:t> .Es la comida japonesa más conocida fuera de Japón. Consiste en una base de arroz con pescado o marisco crudo o </a:t>
            </a:r>
            <a:r>
              <a:rPr lang="es-ES" sz="2000" dirty="0" err="1" smtClean="0">
                <a:effectLst>
                  <a:outerShdw blurRad="38100" dist="38100" dir="2700000" algn="tl">
                    <a:srgbClr val="000000">
                      <a:alpha val="43137"/>
                    </a:srgbClr>
                  </a:outerShdw>
                </a:effectLst>
                <a:latin typeface="Agency FB" pitchFamily="34" charset="0"/>
              </a:rPr>
              <a:t>semi</a:t>
            </a:r>
            <a:r>
              <a:rPr lang="es-ES" sz="2000" dirty="0" smtClean="0">
                <a:effectLst>
                  <a:outerShdw blurRad="38100" dist="38100" dir="2700000" algn="tl">
                    <a:srgbClr val="000000">
                      <a:alpha val="43137"/>
                    </a:srgbClr>
                  </a:outerShdw>
                </a:effectLst>
                <a:latin typeface="Agency FB" pitchFamily="34" charset="0"/>
              </a:rPr>
              <a:t>-cocinado y otros ingredientes tales como verduras y huevo. Existen diferentes tipos de sushi, los denominados </a:t>
            </a:r>
            <a:r>
              <a:rPr lang="es-ES" sz="2000" dirty="0" err="1" smtClean="0">
                <a:effectLst>
                  <a:outerShdw blurRad="38100" dist="38100" dir="2700000" algn="tl">
                    <a:srgbClr val="000000">
                      <a:alpha val="43137"/>
                    </a:srgbClr>
                  </a:outerShdw>
                </a:effectLst>
                <a:latin typeface="Agency FB" pitchFamily="34" charset="0"/>
              </a:rPr>
              <a:t>makisushi</a:t>
            </a:r>
            <a:r>
              <a:rPr lang="es-ES" sz="2000" dirty="0" smtClean="0">
                <a:effectLst>
                  <a:outerShdw blurRad="38100" dist="38100" dir="2700000" algn="tl">
                    <a:srgbClr val="000000">
                      <a:alpha val="43137"/>
                    </a:srgbClr>
                  </a:outerShdw>
                </a:effectLst>
                <a:latin typeface="Agency FB" pitchFamily="34" charset="0"/>
              </a:rPr>
              <a:t> se encuentran envueltos en alga </a:t>
            </a:r>
            <a:r>
              <a:rPr lang="es-ES" sz="2000" dirty="0" err="1" smtClean="0">
                <a:effectLst>
                  <a:outerShdw blurRad="38100" dist="38100" dir="2700000" algn="tl">
                    <a:srgbClr val="000000">
                      <a:alpha val="43137"/>
                    </a:srgbClr>
                  </a:outerShdw>
                </a:effectLst>
                <a:latin typeface="Agency FB" pitchFamily="34" charset="0"/>
              </a:rPr>
              <a:t>nori</a:t>
            </a:r>
            <a:r>
              <a:rPr lang="es-ES" sz="2000" dirty="0" smtClean="0">
                <a:effectLst>
                  <a:outerShdw blurRad="38100" dist="38100" dir="2700000" algn="tl">
                    <a:srgbClr val="000000">
                      <a:alpha val="43137"/>
                    </a:srgbClr>
                  </a:outerShdw>
                </a:effectLst>
                <a:latin typeface="Agency FB" pitchFamily="34" charset="0"/>
              </a:rPr>
              <a:t>. El sushi se acompaña de salsa de soja, </a:t>
            </a:r>
            <a:r>
              <a:rPr lang="es-ES" sz="2000" dirty="0" err="1" smtClean="0">
                <a:effectLst>
                  <a:outerShdw blurRad="38100" dist="38100" dir="2700000" algn="tl">
                    <a:srgbClr val="000000">
                      <a:alpha val="43137"/>
                    </a:srgbClr>
                  </a:outerShdw>
                </a:effectLst>
                <a:latin typeface="Agency FB" pitchFamily="34" charset="0"/>
              </a:rPr>
              <a:t>wasabi</a:t>
            </a:r>
            <a:r>
              <a:rPr lang="es-ES" sz="2000" dirty="0" smtClean="0">
                <a:effectLst>
                  <a:outerShdw blurRad="38100" dist="38100" dir="2700000" algn="tl">
                    <a:srgbClr val="000000">
                      <a:alpha val="43137"/>
                    </a:srgbClr>
                  </a:outerShdw>
                </a:effectLst>
                <a:latin typeface="Agency FB" pitchFamily="34" charset="0"/>
              </a:rPr>
              <a:t> y </a:t>
            </a:r>
            <a:r>
              <a:rPr lang="es-ES" sz="2000" dirty="0" err="1" smtClean="0">
                <a:effectLst>
                  <a:outerShdw blurRad="38100" dist="38100" dir="2700000" algn="tl">
                    <a:srgbClr val="000000">
                      <a:alpha val="43137"/>
                    </a:srgbClr>
                  </a:outerShdw>
                </a:effectLst>
                <a:latin typeface="Agency FB" pitchFamily="34" charset="0"/>
              </a:rPr>
              <a:t>gengibre</a:t>
            </a:r>
            <a:r>
              <a:rPr lang="es-ES" sz="2000" dirty="0" smtClean="0">
                <a:effectLst>
                  <a:outerShdw blurRad="38100" dist="38100" dir="2700000" algn="tl">
                    <a:srgbClr val="000000">
                      <a:alpha val="43137"/>
                    </a:srgbClr>
                  </a:outerShdw>
                </a:effectLst>
                <a:latin typeface="Agency FB" pitchFamily="34" charset="0"/>
              </a:rPr>
              <a:t> marinado. </a:t>
            </a:r>
            <a:r>
              <a:rPr lang="es-ES" sz="2000" b="1" dirty="0" err="1" smtClean="0">
                <a:effectLst>
                  <a:outerShdw blurRad="38100" dist="38100" dir="2700000" algn="tl">
                    <a:srgbClr val="000000">
                      <a:alpha val="43137"/>
                    </a:srgbClr>
                  </a:outerShdw>
                </a:effectLst>
                <a:latin typeface="Agency FB" pitchFamily="34" charset="0"/>
              </a:rPr>
              <a:t>Onigiri</a:t>
            </a:r>
            <a:r>
              <a:rPr lang="es-ES" sz="2000" dirty="0" smtClean="0">
                <a:effectLst>
                  <a:outerShdw blurRad="38100" dist="38100" dir="2700000" algn="tl">
                    <a:srgbClr val="000000">
                      <a:alpha val="43137"/>
                    </a:srgbClr>
                  </a:outerShdw>
                </a:effectLst>
                <a:latin typeface="Agency FB" pitchFamily="34" charset="0"/>
              </a:rPr>
              <a:t> .Triángulos de arroz envueltos en alga </a:t>
            </a:r>
            <a:r>
              <a:rPr lang="es-ES" sz="2000" dirty="0" err="1" smtClean="0">
                <a:effectLst>
                  <a:outerShdw blurRad="38100" dist="38100" dir="2700000" algn="tl">
                    <a:srgbClr val="000000">
                      <a:alpha val="43137"/>
                    </a:srgbClr>
                  </a:outerShdw>
                </a:effectLst>
                <a:latin typeface="Agency FB" pitchFamily="34" charset="0"/>
              </a:rPr>
              <a:t>nori</a:t>
            </a:r>
            <a:r>
              <a:rPr lang="es-ES" sz="2000" dirty="0" smtClean="0">
                <a:effectLst>
                  <a:outerShdw blurRad="38100" dist="38100" dir="2700000" algn="tl">
                    <a:srgbClr val="000000">
                      <a:alpha val="43137"/>
                    </a:srgbClr>
                  </a:outerShdw>
                </a:effectLst>
                <a:latin typeface="Agency FB" pitchFamily="34" charset="0"/>
              </a:rPr>
              <a:t> y rellenos de diferentes cosas. La gastronomía japonesa cada día gana más adeptos, y más y más personas cada año se hacen fanáticas de esta saludable y sabrosa </a:t>
            </a:r>
            <a:r>
              <a:rPr lang="es-ES" sz="2000" dirty="0" err="1" smtClean="0">
                <a:effectLst>
                  <a:outerShdw blurRad="38100" dist="38100" dir="2700000" algn="tl">
                    <a:srgbClr val="000000">
                      <a:alpha val="43137"/>
                    </a:srgbClr>
                  </a:outerShdw>
                </a:effectLst>
                <a:latin typeface="Agency FB" pitchFamily="34" charset="0"/>
              </a:rPr>
              <a:t>cocina.La</a:t>
            </a:r>
            <a:r>
              <a:rPr lang="es-ES" sz="2000" dirty="0" smtClean="0">
                <a:effectLst>
                  <a:outerShdw blurRad="38100" dist="38100" dir="2700000" algn="tl">
                    <a:srgbClr val="000000">
                      <a:alpha val="43137"/>
                    </a:srgbClr>
                  </a:outerShdw>
                </a:effectLst>
                <a:latin typeface="Agency FB" pitchFamily="34" charset="0"/>
              </a:rPr>
              <a:t> armonía de la forma en que se preparan y sirven los platos, además de que se trata de alimentos saludables, generalmente preparados con ingredientes frescos bien seleccionados.</a:t>
            </a:r>
          </a:p>
          <a:p>
            <a:endParaRPr lang="es-ES" sz="2000" dirty="0">
              <a:effectLst>
                <a:outerShdw blurRad="38100" dist="38100" dir="2700000" algn="tl">
                  <a:srgbClr val="000000">
                    <a:alpha val="43137"/>
                  </a:srgbClr>
                </a:outerShdw>
              </a:effectLst>
              <a:latin typeface="Agency FB" pitchFamily="34" charset="0"/>
            </a:endParaRPr>
          </a:p>
        </p:txBody>
      </p:sp>
      <p:sp>
        <p:nvSpPr>
          <p:cNvPr id="6" name="5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nodeType="withEffect">
                                  <p:stCondLst>
                                    <p:cond delay="0"/>
                                  </p:stCondLst>
                                  <p:childTnLst>
                                    <p:set>
                                      <p:cBhvr>
                                        <p:cTn id="9" dur="1" fill="hold">
                                          <p:stCondLst>
                                            <p:cond delay="0"/>
                                          </p:stCondLst>
                                        </p:cTn>
                                        <p:tgtEl>
                                          <p:spTgt spid="56326"/>
                                        </p:tgtEl>
                                        <p:attrNameLst>
                                          <p:attrName>style.visibility</p:attrName>
                                        </p:attrNameLst>
                                      </p:cBhvr>
                                      <p:to>
                                        <p:strVal val="visible"/>
                                      </p:to>
                                    </p:set>
                                    <p:anim calcmode="lin" valueType="num">
                                      <p:cBhvr additive="base">
                                        <p:cTn id="10" dur="3000" fill="hold"/>
                                        <p:tgtEl>
                                          <p:spTgt spid="56326"/>
                                        </p:tgtEl>
                                        <p:attrNameLst>
                                          <p:attrName>ppt_x</p:attrName>
                                        </p:attrNameLst>
                                      </p:cBhvr>
                                      <p:tavLst>
                                        <p:tav tm="0">
                                          <p:val>
                                            <p:strVal val="1+#ppt_w/2"/>
                                          </p:val>
                                        </p:tav>
                                        <p:tav tm="100000">
                                          <p:val>
                                            <p:strVal val="#ppt_x"/>
                                          </p:val>
                                        </p:tav>
                                      </p:tavLst>
                                    </p:anim>
                                    <p:anim calcmode="lin" valueType="num">
                                      <p:cBhvr additive="base">
                                        <p:cTn id="11" dur="3000" fill="hold"/>
                                        <p:tgtEl>
                                          <p:spTgt spid="563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1 Imagen" descr="a9960b7f77344c2dc0a4f1d036ba7360.jpg"/>
          <p:cNvPicPr>
            <a:picLocks noGrp="1" noChangeAspect="1"/>
          </p:cNvPicPr>
          <p:nvPr isPhoto="1"/>
        </p:nvPicPr>
        <p:blipFill>
          <a:blip r:embed="rId2">
            <a:lum/>
          </a:blip>
          <a:stretch>
            <a:fillRect/>
          </a:stretch>
        </p:blipFill>
        <p:spPr>
          <a:xfrm>
            <a:off x="-1" y="0"/>
            <a:ext cx="9144003" cy="5143500"/>
          </a:xfrm>
          <a:prstGeom prst="rect">
            <a:avLst/>
          </a:prstGeom>
          <a:noFill/>
          <a:ln>
            <a:noFill/>
          </a:ln>
        </p:spPr>
      </p:pic>
      <p:pic>
        <p:nvPicPr>
          <p:cNvPr id="81" name="80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2889238" y="-31750"/>
            <a:ext cx="1714512" cy="1778012"/>
          </a:xfrm>
          <a:prstGeom prst="rect">
            <a:avLst/>
          </a:prstGeom>
          <a:effectLst/>
        </p:spPr>
      </p:pic>
      <p:pic>
        <p:nvPicPr>
          <p:cNvPr id="82" name="81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1817668" y="-31750"/>
            <a:ext cx="1714512" cy="1778012"/>
          </a:xfrm>
          <a:prstGeom prst="rect">
            <a:avLst/>
          </a:prstGeom>
          <a:effectLst/>
        </p:spPr>
      </p:pic>
      <p:pic>
        <p:nvPicPr>
          <p:cNvPr id="83" name="82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888974" y="-31750"/>
            <a:ext cx="1714512" cy="1778012"/>
          </a:xfrm>
          <a:prstGeom prst="rect">
            <a:avLst/>
          </a:prstGeom>
          <a:effectLst/>
        </p:spPr>
      </p:pic>
      <p:pic>
        <p:nvPicPr>
          <p:cNvPr id="84" name="83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31750" y="-31750"/>
            <a:ext cx="1714512" cy="1778012"/>
          </a:xfrm>
          <a:prstGeom prst="rect">
            <a:avLst/>
          </a:prstGeom>
          <a:effectLst/>
        </p:spPr>
      </p:pic>
      <p:pic>
        <p:nvPicPr>
          <p:cNvPr id="85" name="84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4325904" y="-31750"/>
            <a:ext cx="1714512" cy="1778012"/>
          </a:xfrm>
          <a:prstGeom prst="rect">
            <a:avLst/>
          </a:prstGeom>
          <a:effectLst/>
        </p:spPr>
      </p:pic>
      <p:pic>
        <p:nvPicPr>
          <p:cNvPr id="86" name="85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5468912" y="-31750"/>
            <a:ext cx="1714512" cy="1778012"/>
          </a:xfrm>
          <a:prstGeom prst="rect">
            <a:avLst/>
          </a:prstGeom>
          <a:effectLst/>
        </p:spPr>
      </p:pic>
      <p:pic>
        <p:nvPicPr>
          <p:cNvPr id="87" name="86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6469044" y="-31750"/>
            <a:ext cx="1714512" cy="1778012"/>
          </a:xfrm>
          <a:prstGeom prst="rect">
            <a:avLst/>
          </a:prstGeom>
          <a:effectLst/>
        </p:spPr>
      </p:pic>
      <p:pic>
        <p:nvPicPr>
          <p:cNvPr id="88" name="87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7469176" y="-31750"/>
            <a:ext cx="1714512" cy="1778012"/>
          </a:xfrm>
          <a:prstGeom prst="rect">
            <a:avLst/>
          </a:prstGeom>
          <a:effectLst/>
        </p:spPr>
      </p:pic>
      <p:pic>
        <p:nvPicPr>
          <p:cNvPr id="89" name="88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2889238" y="1825620"/>
            <a:ext cx="1714512" cy="1778012"/>
          </a:xfrm>
          <a:prstGeom prst="rect">
            <a:avLst/>
          </a:prstGeom>
          <a:effectLst/>
        </p:spPr>
      </p:pic>
      <p:pic>
        <p:nvPicPr>
          <p:cNvPr id="90" name="89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1817668" y="1825620"/>
            <a:ext cx="1714512" cy="1778012"/>
          </a:xfrm>
          <a:prstGeom prst="rect">
            <a:avLst/>
          </a:prstGeom>
          <a:effectLst/>
        </p:spPr>
      </p:pic>
      <p:pic>
        <p:nvPicPr>
          <p:cNvPr id="91" name="90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888974" y="1825620"/>
            <a:ext cx="1714512" cy="1778012"/>
          </a:xfrm>
          <a:prstGeom prst="rect">
            <a:avLst/>
          </a:prstGeom>
          <a:effectLst/>
        </p:spPr>
      </p:pic>
      <p:pic>
        <p:nvPicPr>
          <p:cNvPr id="92" name="91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31750" y="1825620"/>
            <a:ext cx="1714512" cy="1778012"/>
          </a:xfrm>
          <a:prstGeom prst="rect">
            <a:avLst/>
          </a:prstGeom>
          <a:effectLst/>
        </p:spPr>
      </p:pic>
      <p:pic>
        <p:nvPicPr>
          <p:cNvPr id="93" name="92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4325904" y="1825620"/>
            <a:ext cx="1714512" cy="1778012"/>
          </a:xfrm>
          <a:prstGeom prst="rect">
            <a:avLst/>
          </a:prstGeom>
          <a:effectLst/>
        </p:spPr>
      </p:pic>
      <p:pic>
        <p:nvPicPr>
          <p:cNvPr id="94" name="93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5468912" y="1825620"/>
            <a:ext cx="1714512" cy="1778012"/>
          </a:xfrm>
          <a:prstGeom prst="rect">
            <a:avLst/>
          </a:prstGeom>
          <a:effectLst/>
        </p:spPr>
      </p:pic>
      <p:pic>
        <p:nvPicPr>
          <p:cNvPr id="95" name="94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6469044" y="1825620"/>
            <a:ext cx="1714512" cy="1778012"/>
          </a:xfrm>
          <a:prstGeom prst="rect">
            <a:avLst/>
          </a:prstGeom>
          <a:effectLst/>
        </p:spPr>
      </p:pic>
      <p:pic>
        <p:nvPicPr>
          <p:cNvPr id="96" name="95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7469176" y="1825620"/>
            <a:ext cx="1714512" cy="1778012"/>
          </a:xfrm>
          <a:prstGeom prst="rect">
            <a:avLst/>
          </a:prstGeom>
          <a:effectLst/>
        </p:spPr>
      </p:pic>
      <p:pic>
        <p:nvPicPr>
          <p:cNvPr id="97" name="96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2889238" y="3397238"/>
            <a:ext cx="1714512" cy="1778012"/>
          </a:xfrm>
          <a:prstGeom prst="rect">
            <a:avLst/>
          </a:prstGeom>
          <a:effectLst/>
        </p:spPr>
      </p:pic>
      <p:pic>
        <p:nvPicPr>
          <p:cNvPr id="98" name="97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1817668" y="3397238"/>
            <a:ext cx="1714512" cy="1778012"/>
          </a:xfrm>
          <a:prstGeom prst="rect">
            <a:avLst/>
          </a:prstGeom>
          <a:effectLst/>
        </p:spPr>
      </p:pic>
      <p:pic>
        <p:nvPicPr>
          <p:cNvPr id="99" name="98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888974" y="3397238"/>
            <a:ext cx="1714512" cy="1778012"/>
          </a:xfrm>
          <a:prstGeom prst="rect">
            <a:avLst/>
          </a:prstGeom>
          <a:effectLst/>
        </p:spPr>
      </p:pic>
      <p:pic>
        <p:nvPicPr>
          <p:cNvPr id="100" name="99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31750" y="3397238"/>
            <a:ext cx="1714512" cy="1778012"/>
          </a:xfrm>
          <a:prstGeom prst="rect">
            <a:avLst/>
          </a:prstGeom>
          <a:effectLst/>
        </p:spPr>
      </p:pic>
      <p:pic>
        <p:nvPicPr>
          <p:cNvPr id="101" name="100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4325904" y="3397238"/>
            <a:ext cx="1714512" cy="1778012"/>
          </a:xfrm>
          <a:prstGeom prst="rect">
            <a:avLst/>
          </a:prstGeom>
          <a:effectLst/>
        </p:spPr>
      </p:pic>
      <p:pic>
        <p:nvPicPr>
          <p:cNvPr id="102" name="101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5468912" y="3397238"/>
            <a:ext cx="1714512" cy="1778012"/>
          </a:xfrm>
          <a:prstGeom prst="rect">
            <a:avLst/>
          </a:prstGeom>
          <a:effectLst/>
        </p:spPr>
      </p:pic>
      <p:pic>
        <p:nvPicPr>
          <p:cNvPr id="103" name="102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6469044" y="3397238"/>
            <a:ext cx="1714512" cy="1778012"/>
          </a:xfrm>
          <a:prstGeom prst="rect">
            <a:avLst/>
          </a:prstGeom>
          <a:effectLst/>
        </p:spPr>
      </p:pic>
      <p:pic>
        <p:nvPicPr>
          <p:cNvPr id="104" name="103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7397738" y="3397238"/>
            <a:ext cx="1714512" cy="1778012"/>
          </a:xfrm>
          <a:prstGeom prst="rect">
            <a:avLst/>
          </a:prstGeom>
          <a:effectLst/>
        </p:spPr>
      </p:pic>
      <p:sp>
        <p:nvSpPr>
          <p:cNvPr id="27" name="26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2" fill="hold" nodeType="withEffect">
                                  <p:stCondLst>
                                    <p:cond delay="0"/>
                                  </p:stCondLst>
                                  <p:childTnLst>
                                    <p:set>
                                      <p:cBhvr>
                                        <p:cTn id="9" dur="1" fill="hold">
                                          <p:stCondLst>
                                            <p:cond delay="0"/>
                                          </p:stCondLst>
                                        </p:cTn>
                                        <p:tgtEl>
                                          <p:spTgt spid="81"/>
                                        </p:tgtEl>
                                        <p:attrNameLst>
                                          <p:attrName>style.visibility</p:attrName>
                                        </p:attrNameLst>
                                      </p:cBhvr>
                                      <p:to>
                                        <p:strVal val="visible"/>
                                      </p:to>
                                    </p:set>
                                    <p:anim calcmode="lin" valueType="num">
                                      <p:cBhvr additive="base">
                                        <p:cTn id="10" dur="3000" fill="hold"/>
                                        <p:tgtEl>
                                          <p:spTgt spid="81"/>
                                        </p:tgtEl>
                                        <p:attrNameLst>
                                          <p:attrName>ppt_x</p:attrName>
                                        </p:attrNameLst>
                                      </p:cBhvr>
                                      <p:tavLst>
                                        <p:tav tm="0">
                                          <p:val>
                                            <p:strVal val="1+#ppt_w/2"/>
                                          </p:val>
                                        </p:tav>
                                        <p:tav tm="100000">
                                          <p:val>
                                            <p:strVal val="#ppt_x"/>
                                          </p:val>
                                        </p:tav>
                                      </p:tavLst>
                                    </p:anim>
                                    <p:anim calcmode="lin" valueType="num">
                                      <p:cBhvr additive="base">
                                        <p:cTn id="11" dur="3000" fill="hold"/>
                                        <p:tgtEl>
                                          <p:spTgt spid="81"/>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82"/>
                                        </p:tgtEl>
                                        <p:attrNameLst>
                                          <p:attrName>style.visibility</p:attrName>
                                        </p:attrNameLst>
                                      </p:cBhvr>
                                      <p:to>
                                        <p:strVal val="visible"/>
                                      </p:to>
                                    </p:set>
                                    <p:anim calcmode="lin" valueType="num">
                                      <p:cBhvr additive="base">
                                        <p:cTn id="14" dur="3000" fill="hold"/>
                                        <p:tgtEl>
                                          <p:spTgt spid="82"/>
                                        </p:tgtEl>
                                        <p:attrNameLst>
                                          <p:attrName>ppt_x</p:attrName>
                                        </p:attrNameLst>
                                      </p:cBhvr>
                                      <p:tavLst>
                                        <p:tav tm="0">
                                          <p:val>
                                            <p:strVal val="1+#ppt_w/2"/>
                                          </p:val>
                                        </p:tav>
                                        <p:tav tm="100000">
                                          <p:val>
                                            <p:strVal val="#ppt_x"/>
                                          </p:val>
                                        </p:tav>
                                      </p:tavLst>
                                    </p:anim>
                                    <p:anim calcmode="lin" valueType="num">
                                      <p:cBhvr additive="base">
                                        <p:cTn id="15" dur="3000" fill="hold"/>
                                        <p:tgtEl>
                                          <p:spTgt spid="82"/>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83"/>
                                        </p:tgtEl>
                                        <p:attrNameLst>
                                          <p:attrName>style.visibility</p:attrName>
                                        </p:attrNameLst>
                                      </p:cBhvr>
                                      <p:to>
                                        <p:strVal val="visible"/>
                                      </p:to>
                                    </p:set>
                                    <p:anim calcmode="lin" valueType="num">
                                      <p:cBhvr additive="base">
                                        <p:cTn id="18" dur="3000" fill="hold"/>
                                        <p:tgtEl>
                                          <p:spTgt spid="83"/>
                                        </p:tgtEl>
                                        <p:attrNameLst>
                                          <p:attrName>ppt_x</p:attrName>
                                        </p:attrNameLst>
                                      </p:cBhvr>
                                      <p:tavLst>
                                        <p:tav tm="0">
                                          <p:val>
                                            <p:strVal val="1+#ppt_w/2"/>
                                          </p:val>
                                        </p:tav>
                                        <p:tav tm="100000">
                                          <p:val>
                                            <p:strVal val="#ppt_x"/>
                                          </p:val>
                                        </p:tav>
                                      </p:tavLst>
                                    </p:anim>
                                    <p:anim calcmode="lin" valueType="num">
                                      <p:cBhvr additive="base">
                                        <p:cTn id="19" dur="3000" fill="hold"/>
                                        <p:tgtEl>
                                          <p:spTgt spid="8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4"/>
                                        </p:tgtEl>
                                        <p:attrNameLst>
                                          <p:attrName>style.visibility</p:attrName>
                                        </p:attrNameLst>
                                      </p:cBhvr>
                                      <p:to>
                                        <p:strVal val="visible"/>
                                      </p:to>
                                    </p:set>
                                    <p:anim calcmode="lin" valueType="num">
                                      <p:cBhvr additive="base">
                                        <p:cTn id="22" dur="3000" fill="hold"/>
                                        <p:tgtEl>
                                          <p:spTgt spid="84"/>
                                        </p:tgtEl>
                                        <p:attrNameLst>
                                          <p:attrName>ppt_x</p:attrName>
                                        </p:attrNameLst>
                                      </p:cBhvr>
                                      <p:tavLst>
                                        <p:tav tm="0">
                                          <p:val>
                                            <p:strVal val="1+#ppt_w/2"/>
                                          </p:val>
                                        </p:tav>
                                        <p:tav tm="100000">
                                          <p:val>
                                            <p:strVal val="#ppt_x"/>
                                          </p:val>
                                        </p:tav>
                                      </p:tavLst>
                                    </p:anim>
                                    <p:anim calcmode="lin" valueType="num">
                                      <p:cBhvr additive="base">
                                        <p:cTn id="23" dur="3000" fill="hold"/>
                                        <p:tgtEl>
                                          <p:spTgt spid="84"/>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89"/>
                                        </p:tgtEl>
                                        <p:attrNameLst>
                                          <p:attrName>style.visibility</p:attrName>
                                        </p:attrNameLst>
                                      </p:cBhvr>
                                      <p:to>
                                        <p:strVal val="visible"/>
                                      </p:to>
                                    </p:set>
                                    <p:anim calcmode="lin" valueType="num">
                                      <p:cBhvr additive="base">
                                        <p:cTn id="26" dur="3000" fill="hold"/>
                                        <p:tgtEl>
                                          <p:spTgt spid="89"/>
                                        </p:tgtEl>
                                        <p:attrNameLst>
                                          <p:attrName>ppt_x</p:attrName>
                                        </p:attrNameLst>
                                      </p:cBhvr>
                                      <p:tavLst>
                                        <p:tav tm="0">
                                          <p:val>
                                            <p:strVal val="1+#ppt_w/2"/>
                                          </p:val>
                                        </p:tav>
                                        <p:tav tm="100000">
                                          <p:val>
                                            <p:strVal val="#ppt_x"/>
                                          </p:val>
                                        </p:tav>
                                      </p:tavLst>
                                    </p:anim>
                                    <p:anim calcmode="lin" valueType="num">
                                      <p:cBhvr additive="base">
                                        <p:cTn id="27" dur="3000" fill="hold"/>
                                        <p:tgtEl>
                                          <p:spTgt spid="89"/>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90"/>
                                        </p:tgtEl>
                                        <p:attrNameLst>
                                          <p:attrName>style.visibility</p:attrName>
                                        </p:attrNameLst>
                                      </p:cBhvr>
                                      <p:to>
                                        <p:strVal val="visible"/>
                                      </p:to>
                                    </p:set>
                                    <p:anim calcmode="lin" valueType="num">
                                      <p:cBhvr additive="base">
                                        <p:cTn id="30" dur="3000" fill="hold"/>
                                        <p:tgtEl>
                                          <p:spTgt spid="90"/>
                                        </p:tgtEl>
                                        <p:attrNameLst>
                                          <p:attrName>ppt_x</p:attrName>
                                        </p:attrNameLst>
                                      </p:cBhvr>
                                      <p:tavLst>
                                        <p:tav tm="0">
                                          <p:val>
                                            <p:strVal val="1+#ppt_w/2"/>
                                          </p:val>
                                        </p:tav>
                                        <p:tav tm="100000">
                                          <p:val>
                                            <p:strVal val="#ppt_x"/>
                                          </p:val>
                                        </p:tav>
                                      </p:tavLst>
                                    </p:anim>
                                    <p:anim calcmode="lin" valueType="num">
                                      <p:cBhvr additive="base">
                                        <p:cTn id="31" dur="3000" fill="hold"/>
                                        <p:tgtEl>
                                          <p:spTgt spid="9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91"/>
                                        </p:tgtEl>
                                        <p:attrNameLst>
                                          <p:attrName>style.visibility</p:attrName>
                                        </p:attrNameLst>
                                      </p:cBhvr>
                                      <p:to>
                                        <p:strVal val="visible"/>
                                      </p:to>
                                    </p:set>
                                    <p:anim calcmode="lin" valueType="num">
                                      <p:cBhvr additive="base">
                                        <p:cTn id="34" dur="3000" fill="hold"/>
                                        <p:tgtEl>
                                          <p:spTgt spid="91"/>
                                        </p:tgtEl>
                                        <p:attrNameLst>
                                          <p:attrName>ppt_x</p:attrName>
                                        </p:attrNameLst>
                                      </p:cBhvr>
                                      <p:tavLst>
                                        <p:tav tm="0">
                                          <p:val>
                                            <p:strVal val="1+#ppt_w/2"/>
                                          </p:val>
                                        </p:tav>
                                        <p:tav tm="100000">
                                          <p:val>
                                            <p:strVal val="#ppt_x"/>
                                          </p:val>
                                        </p:tav>
                                      </p:tavLst>
                                    </p:anim>
                                    <p:anim calcmode="lin" valueType="num">
                                      <p:cBhvr additive="base">
                                        <p:cTn id="35" dur="3000" fill="hold"/>
                                        <p:tgtEl>
                                          <p:spTgt spid="91"/>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92"/>
                                        </p:tgtEl>
                                        <p:attrNameLst>
                                          <p:attrName>style.visibility</p:attrName>
                                        </p:attrNameLst>
                                      </p:cBhvr>
                                      <p:to>
                                        <p:strVal val="visible"/>
                                      </p:to>
                                    </p:set>
                                    <p:anim calcmode="lin" valueType="num">
                                      <p:cBhvr additive="base">
                                        <p:cTn id="38" dur="3000" fill="hold"/>
                                        <p:tgtEl>
                                          <p:spTgt spid="92"/>
                                        </p:tgtEl>
                                        <p:attrNameLst>
                                          <p:attrName>ppt_x</p:attrName>
                                        </p:attrNameLst>
                                      </p:cBhvr>
                                      <p:tavLst>
                                        <p:tav tm="0">
                                          <p:val>
                                            <p:strVal val="1+#ppt_w/2"/>
                                          </p:val>
                                        </p:tav>
                                        <p:tav tm="100000">
                                          <p:val>
                                            <p:strVal val="#ppt_x"/>
                                          </p:val>
                                        </p:tav>
                                      </p:tavLst>
                                    </p:anim>
                                    <p:anim calcmode="lin" valueType="num">
                                      <p:cBhvr additive="base">
                                        <p:cTn id="39" dur="3000" fill="hold"/>
                                        <p:tgtEl>
                                          <p:spTgt spid="92"/>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97"/>
                                        </p:tgtEl>
                                        <p:attrNameLst>
                                          <p:attrName>style.visibility</p:attrName>
                                        </p:attrNameLst>
                                      </p:cBhvr>
                                      <p:to>
                                        <p:strVal val="visible"/>
                                      </p:to>
                                    </p:set>
                                    <p:anim calcmode="lin" valueType="num">
                                      <p:cBhvr additive="base">
                                        <p:cTn id="42" dur="3000" fill="hold"/>
                                        <p:tgtEl>
                                          <p:spTgt spid="97"/>
                                        </p:tgtEl>
                                        <p:attrNameLst>
                                          <p:attrName>ppt_x</p:attrName>
                                        </p:attrNameLst>
                                      </p:cBhvr>
                                      <p:tavLst>
                                        <p:tav tm="0">
                                          <p:val>
                                            <p:strVal val="1+#ppt_w/2"/>
                                          </p:val>
                                        </p:tav>
                                        <p:tav tm="100000">
                                          <p:val>
                                            <p:strVal val="#ppt_x"/>
                                          </p:val>
                                        </p:tav>
                                      </p:tavLst>
                                    </p:anim>
                                    <p:anim calcmode="lin" valueType="num">
                                      <p:cBhvr additive="base">
                                        <p:cTn id="43" dur="3000" fill="hold"/>
                                        <p:tgtEl>
                                          <p:spTgt spid="97"/>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98"/>
                                        </p:tgtEl>
                                        <p:attrNameLst>
                                          <p:attrName>style.visibility</p:attrName>
                                        </p:attrNameLst>
                                      </p:cBhvr>
                                      <p:to>
                                        <p:strVal val="visible"/>
                                      </p:to>
                                    </p:set>
                                    <p:anim calcmode="lin" valueType="num">
                                      <p:cBhvr additive="base">
                                        <p:cTn id="46" dur="3000" fill="hold"/>
                                        <p:tgtEl>
                                          <p:spTgt spid="98"/>
                                        </p:tgtEl>
                                        <p:attrNameLst>
                                          <p:attrName>ppt_x</p:attrName>
                                        </p:attrNameLst>
                                      </p:cBhvr>
                                      <p:tavLst>
                                        <p:tav tm="0">
                                          <p:val>
                                            <p:strVal val="1+#ppt_w/2"/>
                                          </p:val>
                                        </p:tav>
                                        <p:tav tm="100000">
                                          <p:val>
                                            <p:strVal val="#ppt_x"/>
                                          </p:val>
                                        </p:tav>
                                      </p:tavLst>
                                    </p:anim>
                                    <p:anim calcmode="lin" valueType="num">
                                      <p:cBhvr additive="base">
                                        <p:cTn id="47" dur="3000" fill="hold"/>
                                        <p:tgtEl>
                                          <p:spTgt spid="98"/>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99"/>
                                        </p:tgtEl>
                                        <p:attrNameLst>
                                          <p:attrName>style.visibility</p:attrName>
                                        </p:attrNameLst>
                                      </p:cBhvr>
                                      <p:to>
                                        <p:strVal val="visible"/>
                                      </p:to>
                                    </p:set>
                                    <p:anim calcmode="lin" valueType="num">
                                      <p:cBhvr additive="base">
                                        <p:cTn id="50" dur="3000" fill="hold"/>
                                        <p:tgtEl>
                                          <p:spTgt spid="99"/>
                                        </p:tgtEl>
                                        <p:attrNameLst>
                                          <p:attrName>ppt_x</p:attrName>
                                        </p:attrNameLst>
                                      </p:cBhvr>
                                      <p:tavLst>
                                        <p:tav tm="0">
                                          <p:val>
                                            <p:strVal val="1+#ppt_w/2"/>
                                          </p:val>
                                        </p:tav>
                                        <p:tav tm="100000">
                                          <p:val>
                                            <p:strVal val="#ppt_x"/>
                                          </p:val>
                                        </p:tav>
                                      </p:tavLst>
                                    </p:anim>
                                    <p:anim calcmode="lin" valueType="num">
                                      <p:cBhvr additive="base">
                                        <p:cTn id="51" dur="3000" fill="hold"/>
                                        <p:tgtEl>
                                          <p:spTgt spid="99"/>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100"/>
                                        </p:tgtEl>
                                        <p:attrNameLst>
                                          <p:attrName>style.visibility</p:attrName>
                                        </p:attrNameLst>
                                      </p:cBhvr>
                                      <p:to>
                                        <p:strVal val="visible"/>
                                      </p:to>
                                    </p:set>
                                    <p:anim calcmode="lin" valueType="num">
                                      <p:cBhvr additive="base">
                                        <p:cTn id="54" dur="3000" fill="hold"/>
                                        <p:tgtEl>
                                          <p:spTgt spid="100"/>
                                        </p:tgtEl>
                                        <p:attrNameLst>
                                          <p:attrName>ppt_x</p:attrName>
                                        </p:attrNameLst>
                                      </p:cBhvr>
                                      <p:tavLst>
                                        <p:tav tm="0">
                                          <p:val>
                                            <p:strVal val="1+#ppt_w/2"/>
                                          </p:val>
                                        </p:tav>
                                        <p:tav tm="100000">
                                          <p:val>
                                            <p:strVal val="#ppt_x"/>
                                          </p:val>
                                        </p:tav>
                                      </p:tavLst>
                                    </p:anim>
                                    <p:anim calcmode="lin" valueType="num">
                                      <p:cBhvr additive="base">
                                        <p:cTn id="55" dur="3000" fill="hold"/>
                                        <p:tgtEl>
                                          <p:spTgt spid="100"/>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85"/>
                                        </p:tgtEl>
                                        <p:attrNameLst>
                                          <p:attrName>style.visibility</p:attrName>
                                        </p:attrNameLst>
                                      </p:cBhvr>
                                      <p:to>
                                        <p:strVal val="visible"/>
                                      </p:to>
                                    </p:set>
                                    <p:anim calcmode="lin" valueType="num">
                                      <p:cBhvr additive="base">
                                        <p:cTn id="58" dur="3000" fill="hold"/>
                                        <p:tgtEl>
                                          <p:spTgt spid="85"/>
                                        </p:tgtEl>
                                        <p:attrNameLst>
                                          <p:attrName>ppt_x</p:attrName>
                                        </p:attrNameLst>
                                      </p:cBhvr>
                                      <p:tavLst>
                                        <p:tav tm="0">
                                          <p:val>
                                            <p:strVal val="0-#ppt_w/2"/>
                                          </p:val>
                                        </p:tav>
                                        <p:tav tm="100000">
                                          <p:val>
                                            <p:strVal val="#ppt_x"/>
                                          </p:val>
                                        </p:tav>
                                      </p:tavLst>
                                    </p:anim>
                                    <p:anim calcmode="lin" valueType="num">
                                      <p:cBhvr additive="base">
                                        <p:cTn id="59" dur="3000" fill="hold"/>
                                        <p:tgtEl>
                                          <p:spTgt spid="85"/>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86"/>
                                        </p:tgtEl>
                                        <p:attrNameLst>
                                          <p:attrName>style.visibility</p:attrName>
                                        </p:attrNameLst>
                                      </p:cBhvr>
                                      <p:to>
                                        <p:strVal val="visible"/>
                                      </p:to>
                                    </p:set>
                                    <p:anim calcmode="lin" valueType="num">
                                      <p:cBhvr additive="base">
                                        <p:cTn id="62" dur="3000" fill="hold"/>
                                        <p:tgtEl>
                                          <p:spTgt spid="86"/>
                                        </p:tgtEl>
                                        <p:attrNameLst>
                                          <p:attrName>ppt_x</p:attrName>
                                        </p:attrNameLst>
                                      </p:cBhvr>
                                      <p:tavLst>
                                        <p:tav tm="0">
                                          <p:val>
                                            <p:strVal val="0-#ppt_w/2"/>
                                          </p:val>
                                        </p:tav>
                                        <p:tav tm="100000">
                                          <p:val>
                                            <p:strVal val="#ppt_x"/>
                                          </p:val>
                                        </p:tav>
                                      </p:tavLst>
                                    </p:anim>
                                    <p:anim calcmode="lin" valueType="num">
                                      <p:cBhvr additive="base">
                                        <p:cTn id="63" dur="3000" fill="hold"/>
                                        <p:tgtEl>
                                          <p:spTgt spid="86"/>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87"/>
                                        </p:tgtEl>
                                        <p:attrNameLst>
                                          <p:attrName>style.visibility</p:attrName>
                                        </p:attrNameLst>
                                      </p:cBhvr>
                                      <p:to>
                                        <p:strVal val="visible"/>
                                      </p:to>
                                    </p:set>
                                    <p:anim calcmode="lin" valueType="num">
                                      <p:cBhvr additive="base">
                                        <p:cTn id="66" dur="3000" fill="hold"/>
                                        <p:tgtEl>
                                          <p:spTgt spid="87"/>
                                        </p:tgtEl>
                                        <p:attrNameLst>
                                          <p:attrName>ppt_x</p:attrName>
                                        </p:attrNameLst>
                                      </p:cBhvr>
                                      <p:tavLst>
                                        <p:tav tm="0">
                                          <p:val>
                                            <p:strVal val="0-#ppt_w/2"/>
                                          </p:val>
                                        </p:tav>
                                        <p:tav tm="100000">
                                          <p:val>
                                            <p:strVal val="#ppt_x"/>
                                          </p:val>
                                        </p:tav>
                                      </p:tavLst>
                                    </p:anim>
                                    <p:anim calcmode="lin" valueType="num">
                                      <p:cBhvr additive="base">
                                        <p:cTn id="67" dur="3000" fill="hold"/>
                                        <p:tgtEl>
                                          <p:spTgt spid="87"/>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88"/>
                                        </p:tgtEl>
                                        <p:attrNameLst>
                                          <p:attrName>style.visibility</p:attrName>
                                        </p:attrNameLst>
                                      </p:cBhvr>
                                      <p:to>
                                        <p:strVal val="visible"/>
                                      </p:to>
                                    </p:set>
                                    <p:anim calcmode="lin" valueType="num">
                                      <p:cBhvr additive="base">
                                        <p:cTn id="70" dur="3000" fill="hold"/>
                                        <p:tgtEl>
                                          <p:spTgt spid="88"/>
                                        </p:tgtEl>
                                        <p:attrNameLst>
                                          <p:attrName>ppt_x</p:attrName>
                                        </p:attrNameLst>
                                      </p:cBhvr>
                                      <p:tavLst>
                                        <p:tav tm="0">
                                          <p:val>
                                            <p:strVal val="0-#ppt_w/2"/>
                                          </p:val>
                                        </p:tav>
                                        <p:tav tm="100000">
                                          <p:val>
                                            <p:strVal val="#ppt_x"/>
                                          </p:val>
                                        </p:tav>
                                      </p:tavLst>
                                    </p:anim>
                                    <p:anim calcmode="lin" valueType="num">
                                      <p:cBhvr additive="base">
                                        <p:cTn id="71" dur="3000" fill="hold"/>
                                        <p:tgtEl>
                                          <p:spTgt spid="88"/>
                                        </p:tgtEl>
                                        <p:attrNameLst>
                                          <p:attrName>ppt_y</p:attrName>
                                        </p:attrNameLst>
                                      </p:cBhvr>
                                      <p:tavLst>
                                        <p:tav tm="0">
                                          <p:val>
                                            <p:strVal val="#ppt_y"/>
                                          </p:val>
                                        </p:tav>
                                        <p:tav tm="100000">
                                          <p:val>
                                            <p:strVal val="#ppt_y"/>
                                          </p:val>
                                        </p:tav>
                                      </p:tavLst>
                                    </p:anim>
                                  </p:childTnLst>
                                </p:cTn>
                              </p:par>
                              <p:par>
                                <p:cTn id="72" presetID="2" presetClass="entr" presetSubtype="8" fill="hold" nodeType="withEffect">
                                  <p:stCondLst>
                                    <p:cond delay="0"/>
                                  </p:stCondLst>
                                  <p:childTnLst>
                                    <p:set>
                                      <p:cBhvr>
                                        <p:cTn id="73" dur="1" fill="hold">
                                          <p:stCondLst>
                                            <p:cond delay="0"/>
                                          </p:stCondLst>
                                        </p:cTn>
                                        <p:tgtEl>
                                          <p:spTgt spid="93"/>
                                        </p:tgtEl>
                                        <p:attrNameLst>
                                          <p:attrName>style.visibility</p:attrName>
                                        </p:attrNameLst>
                                      </p:cBhvr>
                                      <p:to>
                                        <p:strVal val="visible"/>
                                      </p:to>
                                    </p:set>
                                    <p:anim calcmode="lin" valueType="num">
                                      <p:cBhvr additive="base">
                                        <p:cTn id="74" dur="3000" fill="hold"/>
                                        <p:tgtEl>
                                          <p:spTgt spid="93"/>
                                        </p:tgtEl>
                                        <p:attrNameLst>
                                          <p:attrName>ppt_x</p:attrName>
                                        </p:attrNameLst>
                                      </p:cBhvr>
                                      <p:tavLst>
                                        <p:tav tm="0">
                                          <p:val>
                                            <p:strVal val="0-#ppt_w/2"/>
                                          </p:val>
                                        </p:tav>
                                        <p:tav tm="100000">
                                          <p:val>
                                            <p:strVal val="#ppt_x"/>
                                          </p:val>
                                        </p:tav>
                                      </p:tavLst>
                                    </p:anim>
                                    <p:anim calcmode="lin" valueType="num">
                                      <p:cBhvr additive="base">
                                        <p:cTn id="75" dur="3000" fill="hold"/>
                                        <p:tgtEl>
                                          <p:spTgt spid="93"/>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94"/>
                                        </p:tgtEl>
                                        <p:attrNameLst>
                                          <p:attrName>style.visibility</p:attrName>
                                        </p:attrNameLst>
                                      </p:cBhvr>
                                      <p:to>
                                        <p:strVal val="visible"/>
                                      </p:to>
                                    </p:set>
                                    <p:anim calcmode="lin" valueType="num">
                                      <p:cBhvr additive="base">
                                        <p:cTn id="78" dur="3000" fill="hold"/>
                                        <p:tgtEl>
                                          <p:spTgt spid="94"/>
                                        </p:tgtEl>
                                        <p:attrNameLst>
                                          <p:attrName>ppt_x</p:attrName>
                                        </p:attrNameLst>
                                      </p:cBhvr>
                                      <p:tavLst>
                                        <p:tav tm="0">
                                          <p:val>
                                            <p:strVal val="0-#ppt_w/2"/>
                                          </p:val>
                                        </p:tav>
                                        <p:tav tm="100000">
                                          <p:val>
                                            <p:strVal val="#ppt_x"/>
                                          </p:val>
                                        </p:tav>
                                      </p:tavLst>
                                    </p:anim>
                                    <p:anim calcmode="lin" valueType="num">
                                      <p:cBhvr additive="base">
                                        <p:cTn id="79" dur="3000" fill="hold"/>
                                        <p:tgtEl>
                                          <p:spTgt spid="94"/>
                                        </p:tgtEl>
                                        <p:attrNameLst>
                                          <p:attrName>ppt_y</p:attrName>
                                        </p:attrNameLst>
                                      </p:cBhvr>
                                      <p:tavLst>
                                        <p:tav tm="0">
                                          <p:val>
                                            <p:strVal val="#ppt_y"/>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95"/>
                                        </p:tgtEl>
                                        <p:attrNameLst>
                                          <p:attrName>style.visibility</p:attrName>
                                        </p:attrNameLst>
                                      </p:cBhvr>
                                      <p:to>
                                        <p:strVal val="visible"/>
                                      </p:to>
                                    </p:set>
                                    <p:anim calcmode="lin" valueType="num">
                                      <p:cBhvr additive="base">
                                        <p:cTn id="82" dur="3000" fill="hold"/>
                                        <p:tgtEl>
                                          <p:spTgt spid="95"/>
                                        </p:tgtEl>
                                        <p:attrNameLst>
                                          <p:attrName>ppt_x</p:attrName>
                                        </p:attrNameLst>
                                      </p:cBhvr>
                                      <p:tavLst>
                                        <p:tav tm="0">
                                          <p:val>
                                            <p:strVal val="0-#ppt_w/2"/>
                                          </p:val>
                                        </p:tav>
                                        <p:tav tm="100000">
                                          <p:val>
                                            <p:strVal val="#ppt_x"/>
                                          </p:val>
                                        </p:tav>
                                      </p:tavLst>
                                    </p:anim>
                                    <p:anim calcmode="lin" valueType="num">
                                      <p:cBhvr additive="base">
                                        <p:cTn id="83" dur="3000" fill="hold"/>
                                        <p:tgtEl>
                                          <p:spTgt spid="95"/>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96"/>
                                        </p:tgtEl>
                                        <p:attrNameLst>
                                          <p:attrName>style.visibility</p:attrName>
                                        </p:attrNameLst>
                                      </p:cBhvr>
                                      <p:to>
                                        <p:strVal val="visible"/>
                                      </p:to>
                                    </p:set>
                                    <p:anim calcmode="lin" valueType="num">
                                      <p:cBhvr additive="base">
                                        <p:cTn id="86" dur="3000" fill="hold"/>
                                        <p:tgtEl>
                                          <p:spTgt spid="96"/>
                                        </p:tgtEl>
                                        <p:attrNameLst>
                                          <p:attrName>ppt_x</p:attrName>
                                        </p:attrNameLst>
                                      </p:cBhvr>
                                      <p:tavLst>
                                        <p:tav tm="0">
                                          <p:val>
                                            <p:strVal val="0-#ppt_w/2"/>
                                          </p:val>
                                        </p:tav>
                                        <p:tav tm="100000">
                                          <p:val>
                                            <p:strVal val="#ppt_x"/>
                                          </p:val>
                                        </p:tav>
                                      </p:tavLst>
                                    </p:anim>
                                    <p:anim calcmode="lin" valueType="num">
                                      <p:cBhvr additive="base">
                                        <p:cTn id="87" dur="3000" fill="hold"/>
                                        <p:tgtEl>
                                          <p:spTgt spid="96"/>
                                        </p:tgtEl>
                                        <p:attrNameLst>
                                          <p:attrName>ppt_y</p:attrName>
                                        </p:attrNameLst>
                                      </p:cBhvr>
                                      <p:tavLst>
                                        <p:tav tm="0">
                                          <p:val>
                                            <p:strVal val="#ppt_y"/>
                                          </p:val>
                                        </p:tav>
                                        <p:tav tm="100000">
                                          <p:val>
                                            <p:strVal val="#ppt_y"/>
                                          </p:val>
                                        </p:tav>
                                      </p:tavLst>
                                    </p:anim>
                                  </p:childTnLst>
                                </p:cTn>
                              </p:par>
                              <p:par>
                                <p:cTn id="88" presetID="2" presetClass="entr" presetSubtype="8" fill="hold" nodeType="withEffect">
                                  <p:stCondLst>
                                    <p:cond delay="0"/>
                                  </p:stCondLst>
                                  <p:childTnLst>
                                    <p:set>
                                      <p:cBhvr>
                                        <p:cTn id="89" dur="1" fill="hold">
                                          <p:stCondLst>
                                            <p:cond delay="0"/>
                                          </p:stCondLst>
                                        </p:cTn>
                                        <p:tgtEl>
                                          <p:spTgt spid="101"/>
                                        </p:tgtEl>
                                        <p:attrNameLst>
                                          <p:attrName>style.visibility</p:attrName>
                                        </p:attrNameLst>
                                      </p:cBhvr>
                                      <p:to>
                                        <p:strVal val="visible"/>
                                      </p:to>
                                    </p:set>
                                    <p:anim calcmode="lin" valueType="num">
                                      <p:cBhvr additive="base">
                                        <p:cTn id="90" dur="3000" fill="hold"/>
                                        <p:tgtEl>
                                          <p:spTgt spid="101"/>
                                        </p:tgtEl>
                                        <p:attrNameLst>
                                          <p:attrName>ppt_x</p:attrName>
                                        </p:attrNameLst>
                                      </p:cBhvr>
                                      <p:tavLst>
                                        <p:tav tm="0">
                                          <p:val>
                                            <p:strVal val="0-#ppt_w/2"/>
                                          </p:val>
                                        </p:tav>
                                        <p:tav tm="100000">
                                          <p:val>
                                            <p:strVal val="#ppt_x"/>
                                          </p:val>
                                        </p:tav>
                                      </p:tavLst>
                                    </p:anim>
                                    <p:anim calcmode="lin" valueType="num">
                                      <p:cBhvr additive="base">
                                        <p:cTn id="91" dur="3000" fill="hold"/>
                                        <p:tgtEl>
                                          <p:spTgt spid="101"/>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102"/>
                                        </p:tgtEl>
                                        <p:attrNameLst>
                                          <p:attrName>style.visibility</p:attrName>
                                        </p:attrNameLst>
                                      </p:cBhvr>
                                      <p:to>
                                        <p:strVal val="visible"/>
                                      </p:to>
                                    </p:set>
                                    <p:anim calcmode="lin" valueType="num">
                                      <p:cBhvr additive="base">
                                        <p:cTn id="94" dur="3000" fill="hold"/>
                                        <p:tgtEl>
                                          <p:spTgt spid="102"/>
                                        </p:tgtEl>
                                        <p:attrNameLst>
                                          <p:attrName>ppt_x</p:attrName>
                                        </p:attrNameLst>
                                      </p:cBhvr>
                                      <p:tavLst>
                                        <p:tav tm="0">
                                          <p:val>
                                            <p:strVal val="0-#ppt_w/2"/>
                                          </p:val>
                                        </p:tav>
                                        <p:tav tm="100000">
                                          <p:val>
                                            <p:strVal val="#ppt_x"/>
                                          </p:val>
                                        </p:tav>
                                      </p:tavLst>
                                    </p:anim>
                                    <p:anim calcmode="lin" valueType="num">
                                      <p:cBhvr additive="base">
                                        <p:cTn id="95" dur="3000" fill="hold"/>
                                        <p:tgtEl>
                                          <p:spTgt spid="102"/>
                                        </p:tgtEl>
                                        <p:attrNameLst>
                                          <p:attrName>ppt_y</p:attrName>
                                        </p:attrNameLst>
                                      </p:cBhvr>
                                      <p:tavLst>
                                        <p:tav tm="0">
                                          <p:val>
                                            <p:strVal val="#ppt_y"/>
                                          </p:val>
                                        </p:tav>
                                        <p:tav tm="100000">
                                          <p:val>
                                            <p:strVal val="#ppt_y"/>
                                          </p:val>
                                        </p:tav>
                                      </p:tavLst>
                                    </p:anim>
                                  </p:childTnLst>
                                </p:cTn>
                              </p:par>
                              <p:par>
                                <p:cTn id="96" presetID="2" presetClass="entr" presetSubtype="8" fill="hold" nodeType="withEffect">
                                  <p:stCondLst>
                                    <p:cond delay="0"/>
                                  </p:stCondLst>
                                  <p:childTnLst>
                                    <p:set>
                                      <p:cBhvr>
                                        <p:cTn id="97" dur="1" fill="hold">
                                          <p:stCondLst>
                                            <p:cond delay="0"/>
                                          </p:stCondLst>
                                        </p:cTn>
                                        <p:tgtEl>
                                          <p:spTgt spid="103"/>
                                        </p:tgtEl>
                                        <p:attrNameLst>
                                          <p:attrName>style.visibility</p:attrName>
                                        </p:attrNameLst>
                                      </p:cBhvr>
                                      <p:to>
                                        <p:strVal val="visible"/>
                                      </p:to>
                                    </p:set>
                                    <p:anim calcmode="lin" valueType="num">
                                      <p:cBhvr additive="base">
                                        <p:cTn id="98" dur="3000" fill="hold"/>
                                        <p:tgtEl>
                                          <p:spTgt spid="103"/>
                                        </p:tgtEl>
                                        <p:attrNameLst>
                                          <p:attrName>ppt_x</p:attrName>
                                        </p:attrNameLst>
                                      </p:cBhvr>
                                      <p:tavLst>
                                        <p:tav tm="0">
                                          <p:val>
                                            <p:strVal val="0-#ppt_w/2"/>
                                          </p:val>
                                        </p:tav>
                                        <p:tav tm="100000">
                                          <p:val>
                                            <p:strVal val="#ppt_x"/>
                                          </p:val>
                                        </p:tav>
                                      </p:tavLst>
                                    </p:anim>
                                    <p:anim calcmode="lin" valueType="num">
                                      <p:cBhvr additive="base">
                                        <p:cTn id="99" dur="3000" fill="hold"/>
                                        <p:tgtEl>
                                          <p:spTgt spid="103"/>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104"/>
                                        </p:tgtEl>
                                        <p:attrNameLst>
                                          <p:attrName>style.visibility</p:attrName>
                                        </p:attrNameLst>
                                      </p:cBhvr>
                                      <p:to>
                                        <p:strVal val="visible"/>
                                      </p:to>
                                    </p:set>
                                    <p:anim calcmode="lin" valueType="num">
                                      <p:cBhvr additive="base">
                                        <p:cTn id="102" dur="3000" fill="hold"/>
                                        <p:tgtEl>
                                          <p:spTgt spid="104"/>
                                        </p:tgtEl>
                                        <p:attrNameLst>
                                          <p:attrName>ppt_x</p:attrName>
                                        </p:attrNameLst>
                                      </p:cBhvr>
                                      <p:tavLst>
                                        <p:tav tm="0">
                                          <p:val>
                                            <p:strVal val="0-#ppt_w/2"/>
                                          </p:val>
                                        </p:tav>
                                        <p:tav tm="100000">
                                          <p:val>
                                            <p:strVal val="#ppt_x"/>
                                          </p:val>
                                        </p:tav>
                                      </p:tavLst>
                                    </p:anim>
                                    <p:anim calcmode="lin" valueType="num">
                                      <p:cBhvr additive="base">
                                        <p:cTn id="103" dur="3000" fill="hold"/>
                                        <p:tgtEl>
                                          <p:spTgt spid="104"/>
                                        </p:tgtEl>
                                        <p:attrNameLst>
                                          <p:attrName>ppt_y</p:attrName>
                                        </p:attrNameLst>
                                      </p:cBhvr>
                                      <p:tavLst>
                                        <p:tav tm="0">
                                          <p:val>
                                            <p:strVal val="#ppt_y"/>
                                          </p:val>
                                        </p:tav>
                                        <p:tav tm="100000">
                                          <p:val>
                                            <p:strVal val="#ppt_y"/>
                                          </p:val>
                                        </p:tav>
                                      </p:tavLst>
                                    </p:anim>
                                  </p:childTnLst>
                                </p:cTn>
                              </p:par>
                              <p:par>
                                <p:cTn id="104" presetID="19" presetClass="entr" presetSubtype="10" fill="hold" nodeType="withEffect">
                                  <p:stCondLst>
                                    <p:cond delay="0"/>
                                  </p:stCondLst>
                                  <p:childTnLst>
                                    <p:set>
                                      <p:cBhvr>
                                        <p:cTn id="105" dur="1" fill="hold">
                                          <p:stCondLst>
                                            <p:cond delay="0"/>
                                          </p:stCondLst>
                                        </p:cTn>
                                        <p:tgtEl>
                                          <p:spTgt spid="81"/>
                                        </p:tgtEl>
                                        <p:attrNameLst>
                                          <p:attrName>style.visibility</p:attrName>
                                        </p:attrNameLst>
                                      </p:cBhvr>
                                      <p:to>
                                        <p:strVal val="visible"/>
                                      </p:to>
                                    </p:set>
                                    <p:anim calcmode="lin" valueType="num">
                                      <p:cBhvr>
                                        <p:cTn id="106" dur="3000" fill="hold"/>
                                        <p:tgtEl>
                                          <p:spTgt spid="81"/>
                                        </p:tgtEl>
                                        <p:attrNameLst>
                                          <p:attrName>ppt_w</p:attrName>
                                        </p:attrNameLst>
                                      </p:cBhvr>
                                      <p:tavLst>
                                        <p:tav tm="0" fmla="#ppt_w*sin(2.5*pi*$)">
                                          <p:val>
                                            <p:fltVal val="0"/>
                                          </p:val>
                                        </p:tav>
                                        <p:tav tm="100000">
                                          <p:val>
                                            <p:fltVal val="1"/>
                                          </p:val>
                                        </p:tav>
                                      </p:tavLst>
                                    </p:anim>
                                    <p:anim calcmode="lin" valueType="num">
                                      <p:cBhvr>
                                        <p:cTn id="107" dur="3000" fill="hold"/>
                                        <p:tgtEl>
                                          <p:spTgt spid="81"/>
                                        </p:tgtEl>
                                        <p:attrNameLst>
                                          <p:attrName>ppt_h</p:attrName>
                                        </p:attrNameLst>
                                      </p:cBhvr>
                                      <p:tavLst>
                                        <p:tav tm="0">
                                          <p:val>
                                            <p:strVal val="#ppt_h"/>
                                          </p:val>
                                        </p:tav>
                                        <p:tav tm="100000">
                                          <p:val>
                                            <p:strVal val="#ppt_h"/>
                                          </p:val>
                                        </p:tav>
                                      </p:tavLst>
                                    </p:anim>
                                  </p:childTnLst>
                                </p:cTn>
                              </p:par>
                              <p:par>
                                <p:cTn id="108" presetID="19" presetClass="entr" presetSubtype="10" fill="hold" nodeType="withEffect">
                                  <p:stCondLst>
                                    <p:cond delay="0"/>
                                  </p:stCondLst>
                                  <p:childTnLst>
                                    <p:set>
                                      <p:cBhvr>
                                        <p:cTn id="109" dur="1" fill="hold">
                                          <p:stCondLst>
                                            <p:cond delay="0"/>
                                          </p:stCondLst>
                                        </p:cTn>
                                        <p:tgtEl>
                                          <p:spTgt spid="82"/>
                                        </p:tgtEl>
                                        <p:attrNameLst>
                                          <p:attrName>style.visibility</p:attrName>
                                        </p:attrNameLst>
                                      </p:cBhvr>
                                      <p:to>
                                        <p:strVal val="visible"/>
                                      </p:to>
                                    </p:set>
                                    <p:anim calcmode="lin" valueType="num">
                                      <p:cBhvr>
                                        <p:cTn id="110" dur="3000" fill="hold"/>
                                        <p:tgtEl>
                                          <p:spTgt spid="82"/>
                                        </p:tgtEl>
                                        <p:attrNameLst>
                                          <p:attrName>ppt_w</p:attrName>
                                        </p:attrNameLst>
                                      </p:cBhvr>
                                      <p:tavLst>
                                        <p:tav tm="0" fmla="#ppt_w*sin(2.5*pi*$)">
                                          <p:val>
                                            <p:fltVal val="0"/>
                                          </p:val>
                                        </p:tav>
                                        <p:tav tm="100000">
                                          <p:val>
                                            <p:fltVal val="1"/>
                                          </p:val>
                                        </p:tav>
                                      </p:tavLst>
                                    </p:anim>
                                    <p:anim calcmode="lin" valueType="num">
                                      <p:cBhvr>
                                        <p:cTn id="111" dur="3000" fill="hold"/>
                                        <p:tgtEl>
                                          <p:spTgt spid="82"/>
                                        </p:tgtEl>
                                        <p:attrNameLst>
                                          <p:attrName>ppt_h</p:attrName>
                                        </p:attrNameLst>
                                      </p:cBhvr>
                                      <p:tavLst>
                                        <p:tav tm="0">
                                          <p:val>
                                            <p:strVal val="#ppt_h"/>
                                          </p:val>
                                        </p:tav>
                                        <p:tav tm="100000">
                                          <p:val>
                                            <p:strVal val="#ppt_h"/>
                                          </p:val>
                                        </p:tav>
                                      </p:tavLst>
                                    </p:anim>
                                  </p:childTnLst>
                                </p:cTn>
                              </p:par>
                              <p:par>
                                <p:cTn id="112" presetID="19" presetClass="entr" presetSubtype="10" fill="hold" nodeType="withEffect">
                                  <p:stCondLst>
                                    <p:cond delay="0"/>
                                  </p:stCondLst>
                                  <p:childTnLst>
                                    <p:set>
                                      <p:cBhvr>
                                        <p:cTn id="113" dur="1" fill="hold">
                                          <p:stCondLst>
                                            <p:cond delay="0"/>
                                          </p:stCondLst>
                                        </p:cTn>
                                        <p:tgtEl>
                                          <p:spTgt spid="83"/>
                                        </p:tgtEl>
                                        <p:attrNameLst>
                                          <p:attrName>style.visibility</p:attrName>
                                        </p:attrNameLst>
                                      </p:cBhvr>
                                      <p:to>
                                        <p:strVal val="visible"/>
                                      </p:to>
                                    </p:set>
                                    <p:anim calcmode="lin" valueType="num">
                                      <p:cBhvr>
                                        <p:cTn id="114" dur="3000" fill="hold"/>
                                        <p:tgtEl>
                                          <p:spTgt spid="83"/>
                                        </p:tgtEl>
                                        <p:attrNameLst>
                                          <p:attrName>ppt_w</p:attrName>
                                        </p:attrNameLst>
                                      </p:cBhvr>
                                      <p:tavLst>
                                        <p:tav tm="0" fmla="#ppt_w*sin(2.5*pi*$)">
                                          <p:val>
                                            <p:fltVal val="0"/>
                                          </p:val>
                                        </p:tav>
                                        <p:tav tm="100000">
                                          <p:val>
                                            <p:fltVal val="1"/>
                                          </p:val>
                                        </p:tav>
                                      </p:tavLst>
                                    </p:anim>
                                    <p:anim calcmode="lin" valueType="num">
                                      <p:cBhvr>
                                        <p:cTn id="115" dur="3000" fill="hold"/>
                                        <p:tgtEl>
                                          <p:spTgt spid="83"/>
                                        </p:tgtEl>
                                        <p:attrNameLst>
                                          <p:attrName>ppt_h</p:attrName>
                                        </p:attrNameLst>
                                      </p:cBhvr>
                                      <p:tavLst>
                                        <p:tav tm="0">
                                          <p:val>
                                            <p:strVal val="#ppt_h"/>
                                          </p:val>
                                        </p:tav>
                                        <p:tav tm="100000">
                                          <p:val>
                                            <p:strVal val="#ppt_h"/>
                                          </p:val>
                                        </p:tav>
                                      </p:tavLst>
                                    </p:anim>
                                  </p:childTnLst>
                                </p:cTn>
                              </p:par>
                              <p:par>
                                <p:cTn id="116" presetID="19" presetClass="entr" presetSubtype="10" fill="hold" nodeType="withEffect">
                                  <p:stCondLst>
                                    <p:cond delay="0"/>
                                  </p:stCondLst>
                                  <p:childTnLst>
                                    <p:set>
                                      <p:cBhvr>
                                        <p:cTn id="117" dur="1" fill="hold">
                                          <p:stCondLst>
                                            <p:cond delay="0"/>
                                          </p:stCondLst>
                                        </p:cTn>
                                        <p:tgtEl>
                                          <p:spTgt spid="84"/>
                                        </p:tgtEl>
                                        <p:attrNameLst>
                                          <p:attrName>style.visibility</p:attrName>
                                        </p:attrNameLst>
                                      </p:cBhvr>
                                      <p:to>
                                        <p:strVal val="visible"/>
                                      </p:to>
                                    </p:set>
                                    <p:anim calcmode="lin" valueType="num">
                                      <p:cBhvr>
                                        <p:cTn id="118" dur="3000" fill="hold"/>
                                        <p:tgtEl>
                                          <p:spTgt spid="84"/>
                                        </p:tgtEl>
                                        <p:attrNameLst>
                                          <p:attrName>ppt_w</p:attrName>
                                        </p:attrNameLst>
                                      </p:cBhvr>
                                      <p:tavLst>
                                        <p:tav tm="0" fmla="#ppt_w*sin(2.5*pi*$)">
                                          <p:val>
                                            <p:fltVal val="0"/>
                                          </p:val>
                                        </p:tav>
                                        <p:tav tm="100000">
                                          <p:val>
                                            <p:fltVal val="1"/>
                                          </p:val>
                                        </p:tav>
                                      </p:tavLst>
                                    </p:anim>
                                    <p:anim calcmode="lin" valueType="num">
                                      <p:cBhvr>
                                        <p:cTn id="119" dur="3000" fill="hold"/>
                                        <p:tgtEl>
                                          <p:spTgt spid="84"/>
                                        </p:tgtEl>
                                        <p:attrNameLst>
                                          <p:attrName>ppt_h</p:attrName>
                                        </p:attrNameLst>
                                      </p:cBhvr>
                                      <p:tavLst>
                                        <p:tav tm="0">
                                          <p:val>
                                            <p:strVal val="#ppt_h"/>
                                          </p:val>
                                        </p:tav>
                                        <p:tav tm="100000">
                                          <p:val>
                                            <p:strVal val="#ppt_h"/>
                                          </p:val>
                                        </p:tav>
                                      </p:tavLst>
                                    </p:anim>
                                  </p:childTnLst>
                                </p:cTn>
                              </p:par>
                              <p:par>
                                <p:cTn id="120" presetID="19" presetClass="entr" presetSubtype="10" fill="hold" nodeType="withEffect">
                                  <p:stCondLst>
                                    <p:cond delay="0"/>
                                  </p:stCondLst>
                                  <p:childTnLst>
                                    <p:set>
                                      <p:cBhvr>
                                        <p:cTn id="121" dur="1" fill="hold">
                                          <p:stCondLst>
                                            <p:cond delay="0"/>
                                          </p:stCondLst>
                                        </p:cTn>
                                        <p:tgtEl>
                                          <p:spTgt spid="89"/>
                                        </p:tgtEl>
                                        <p:attrNameLst>
                                          <p:attrName>style.visibility</p:attrName>
                                        </p:attrNameLst>
                                      </p:cBhvr>
                                      <p:to>
                                        <p:strVal val="visible"/>
                                      </p:to>
                                    </p:set>
                                    <p:anim calcmode="lin" valueType="num">
                                      <p:cBhvr>
                                        <p:cTn id="122" dur="3000" fill="hold"/>
                                        <p:tgtEl>
                                          <p:spTgt spid="89"/>
                                        </p:tgtEl>
                                        <p:attrNameLst>
                                          <p:attrName>ppt_w</p:attrName>
                                        </p:attrNameLst>
                                      </p:cBhvr>
                                      <p:tavLst>
                                        <p:tav tm="0" fmla="#ppt_w*sin(2.5*pi*$)">
                                          <p:val>
                                            <p:fltVal val="0"/>
                                          </p:val>
                                        </p:tav>
                                        <p:tav tm="100000">
                                          <p:val>
                                            <p:fltVal val="1"/>
                                          </p:val>
                                        </p:tav>
                                      </p:tavLst>
                                    </p:anim>
                                    <p:anim calcmode="lin" valueType="num">
                                      <p:cBhvr>
                                        <p:cTn id="123" dur="3000" fill="hold"/>
                                        <p:tgtEl>
                                          <p:spTgt spid="89"/>
                                        </p:tgtEl>
                                        <p:attrNameLst>
                                          <p:attrName>ppt_h</p:attrName>
                                        </p:attrNameLst>
                                      </p:cBhvr>
                                      <p:tavLst>
                                        <p:tav tm="0">
                                          <p:val>
                                            <p:strVal val="#ppt_h"/>
                                          </p:val>
                                        </p:tav>
                                        <p:tav tm="100000">
                                          <p:val>
                                            <p:strVal val="#ppt_h"/>
                                          </p:val>
                                        </p:tav>
                                      </p:tavLst>
                                    </p:anim>
                                  </p:childTnLst>
                                </p:cTn>
                              </p:par>
                              <p:par>
                                <p:cTn id="124" presetID="19" presetClass="entr" presetSubtype="10" fill="hold" nodeType="withEffect">
                                  <p:stCondLst>
                                    <p:cond delay="0"/>
                                  </p:stCondLst>
                                  <p:childTnLst>
                                    <p:set>
                                      <p:cBhvr>
                                        <p:cTn id="125" dur="1" fill="hold">
                                          <p:stCondLst>
                                            <p:cond delay="0"/>
                                          </p:stCondLst>
                                        </p:cTn>
                                        <p:tgtEl>
                                          <p:spTgt spid="90"/>
                                        </p:tgtEl>
                                        <p:attrNameLst>
                                          <p:attrName>style.visibility</p:attrName>
                                        </p:attrNameLst>
                                      </p:cBhvr>
                                      <p:to>
                                        <p:strVal val="visible"/>
                                      </p:to>
                                    </p:set>
                                    <p:anim calcmode="lin" valueType="num">
                                      <p:cBhvr>
                                        <p:cTn id="126" dur="3000" fill="hold"/>
                                        <p:tgtEl>
                                          <p:spTgt spid="90"/>
                                        </p:tgtEl>
                                        <p:attrNameLst>
                                          <p:attrName>ppt_w</p:attrName>
                                        </p:attrNameLst>
                                      </p:cBhvr>
                                      <p:tavLst>
                                        <p:tav tm="0" fmla="#ppt_w*sin(2.5*pi*$)">
                                          <p:val>
                                            <p:fltVal val="0"/>
                                          </p:val>
                                        </p:tav>
                                        <p:tav tm="100000">
                                          <p:val>
                                            <p:fltVal val="1"/>
                                          </p:val>
                                        </p:tav>
                                      </p:tavLst>
                                    </p:anim>
                                    <p:anim calcmode="lin" valueType="num">
                                      <p:cBhvr>
                                        <p:cTn id="127" dur="3000" fill="hold"/>
                                        <p:tgtEl>
                                          <p:spTgt spid="90"/>
                                        </p:tgtEl>
                                        <p:attrNameLst>
                                          <p:attrName>ppt_h</p:attrName>
                                        </p:attrNameLst>
                                      </p:cBhvr>
                                      <p:tavLst>
                                        <p:tav tm="0">
                                          <p:val>
                                            <p:strVal val="#ppt_h"/>
                                          </p:val>
                                        </p:tav>
                                        <p:tav tm="100000">
                                          <p:val>
                                            <p:strVal val="#ppt_h"/>
                                          </p:val>
                                        </p:tav>
                                      </p:tavLst>
                                    </p:anim>
                                  </p:childTnLst>
                                </p:cTn>
                              </p:par>
                              <p:par>
                                <p:cTn id="128" presetID="19" presetClass="entr" presetSubtype="10" fill="hold" nodeType="withEffect">
                                  <p:stCondLst>
                                    <p:cond delay="0"/>
                                  </p:stCondLst>
                                  <p:childTnLst>
                                    <p:set>
                                      <p:cBhvr>
                                        <p:cTn id="129" dur="1" fill="hold">
                                          <p:stCondLst>
                                            <p:cond delay="0"/>
                                          </p:stCondLst>
                                        </p:cTn>
                                        <p:tgtEl>
                                          <p:spTgt spid="91"/>
                                        </p:tgtEl>
                                        <p:attrNameLst>
                                          <p:attrName>style.visibility</p:attrName>
                                        </p:attrNameLst>
                                      </p:cBhvr>
                                      <p:to>
                                        <p:strVal val="visible"/>
                                      </p:to>
                                    </p:set>
                                    <p:anim calcmode="lin" valueType="num">
                                      <p:cBhvr>
                                        <p:cTn id="130" dur="3000" fill="hold"/>
                                        <p:tgtEl>
                                          <p:spTgt spid="91"/>
                                        </p:tgtEl>
                                        <p:attrNameLst>
                                          <p:attrName>ppt_w</p:attrName>
                                        </p:attrNameLst>
                                      </p:cBhvr>
                                      <p:tavLst>
                                        <p:tav tm="0" fmla="#ppt_w*sin(2.5*pi*$)">
                                          <p:val>
                                            <p:fltVal val="0"/>
                                          </p:val>
                                        </p:tav>
                                        <p:tav tm="100000">
                                          <p:val>
                                            <p:fltVal val="1"/>
                                          </p:val>
                                        </p:tav>
                                      </p:tavLst>
                                    </p:anim>
                                    <p:anim calcmode="lin" valueType="num">
                                      <p:cBhvr>
                                        <p:cTn id="131" dur="3000" fill="hold"/>
                                        <p:tgtEl>
                                          <p:spTgt spid="91"/>
                                        </p:tgtEl>
                                        <p:attrNameLst>
                                          <p:attrName>ppt_h</p:attrName>
                                        </p:attrNameLst>
                                      </p:cBhvr>
                                      <p:tavLst>
                                        <p:tav tm="0">
                                          <p:val>
                                            <p:strVal val="#ppt_h"/>
                                          </p:val>
                                        </p:tav>
                                        <p:tav tm="100000">
                                          <p:val>
                                            <p:strVal val="#ppt_h"/>
                                          </p:val>
                                        </p:tav>
                                      </p:tavLst>
                                    </p:anim>
                                  </p:childTnLst>
                                </p:cTn>
                              </p:par>
                              <p:par>
                                <p:cTn id="132" presetID="19" presetClass="entr" presetSubtype="10" fill="hold" nodeType="withEffect">
                                  <p:stCondLst>
                                    <p:cond delay="0"/>
                                  </p:stCondLst>
                                  <p:childTnLst>
                                    <p:set>
                                      <p:cBhvr>
                                        <p:cTn id="133" dur="1" fill="hold">
                                          <p:stCondLst>
                                            <p:cond delay="0"/>
                                          </p:stCondLst>
                                        </p:cTn>
                                        <p:tgtEl>
                                          <p:spTgt spid="92"/>
                                        </p:tgtEl>
                                        <p:attrNameLst>
                                          <p:attrName>style.visibility</p:attrName>
                                        </p:attrNameLst>
                                      </p:cBhvr>
                                      <p:to>
                                        <p:strVal val="visible"/>
                                      </p:to>
                                    </p:set>
                                    <p:anim calcmode="lin" valueType="num">
                                      <p:cBhvr>
                                        <p:cTn id="134" dur="3000" fill="hold"/>
                                        <p:tgtEl>
                                          <p:spTgt spid="92"/>
                                        </p:tgtEl>
                                        <p:attrNameLst>
                                          <p:attrName>ppt_w</p:attrName>
                                        </p:attrNameLst>
                                      </p:cBhvr>
                                      <p:tavLst>
                                        <p:tav tm="0" fmla="#ppt_w*sin(2.5*pi*$)">
                                          <p:val>
                                            <p:fltVal val="0"/>
                                          </p:val>
                                        </p:tav>
                                        <p:tav tm="100000">
                                          <p:val>
                                            <p:fltVal val="1"/>
                                          </p:val>
                                        </p:tav>
                                      </p:tavLst>
                                    </p:anim>
                                    <p:anim calcmode="lin" valueType="num">
                                      <p:cBhvr>
                                        <p:cTn id="135" dur="3000" fill="hold"/>
                                        <p:tgtEl>
                                          <p:spTgt spid="92"/>
                                        </p:tgtEl>
                                        <p:attrNameLst>
                                          <p:attrName>ppt_h</p:attrName>
                                        </p:attrNameLst>
                                      </p:cBhvr>
                                      <p:tavLst>
                                        <p:tav tm="0">
                                          <p:val>
                                            <p:strVal val="#ppt_h"/>
                                          </p:val>
                                        </p:tav>
                                        <p:tav tm="100000">
                                          <p:val>
                                            <p:strVal val="#ppt_h"/>
                                          </p:val>
                                        </p:tav>
                                      </p:tavLst>
                                    </p:anim>
                                  </p:childTnLst>
                                </p:cTn>
                              </p:par>
                              <p:par>
                                <p:cTn id="136" presetID="19" presetClass="entr" presetSubtype="10" fill="hold" nodeType="withEffect">
                                  <p:stCondLst>
                                    <p:cond delay="0"/>
                                  </p:stCondLst>
                                  <p:childTnLst>
                                    <p:set>
                                      <p:cBhvr>
                                        <p:cTn id="137" dur="1" fill="hold">
                                          <p:stCondLst>
                                            <p:cond delay="0"/>
                                          </p:stCondLst>
                                        </p:cTn>
                                        <p:tgtEl>
                                          <p:spTgt spid="97"/>
                                        </p:tgtEl>
                                        <p:attrNameLst>
                                          <p:attrName>style.visibility</p:attrName>
                                        </p:attrNameLst>
                                      </p:cBhvr>
                                      <p:to>
                                        <p:strVal val="visible"/>
                                      </p:to>
                                    </p:set>
                                    <p:anim calcmode="lin" valueType="num">
                                      <p:cBhvr>
                                        <p:cTn id="138" dur="3000" fill="hold"/>
                                        <p:tgtEl>
                                          <p:spTgt spid="97"/>
                                        </p:tgtEl>
                                        <p:attrNameLst>
                                          <p:attrName>ppt_w</p:attrName>
                                        </p:attrNameLst>
                                      </p:cBhvr>
                                      <p:tavLst>
                                        <p:tav tm="0" fmla="#ppt_w*sin(2.5*pi*$)">
                                          <p:val>
                                            <p:fltVal val="0"/>
                                          </p:val>
                                        </p:tav>
                                        <p:tav tm="100000">
                                          <p:val>
                                            <p:fltVal val="1"/>
                                          </p:val>
                                        </p:tav>
                                      </p:tavLst>
                                    </p:anim>
                                    <p:anim calcmode="lin" valueType="num">
                                      <p:cBhvr>
                                        <p:cTn id="139" dur="3000" fill="hold"/>
                                        <p:tgtEl>
                                          <p:spTgt spid="97"/>
                                        </p:tgtEl>
                                        <p:attrNameLst>
                                          <p:attrName>ppt_h</p:attrName>
                                        </p:attrNameLst>
                                      </p:cBhvr>
                                      <p:tavLst>
                                        <p:tav tm="0">
                                          <p:val>
                                            <p:strVal val="#ppt_h"/>
                                          </p:val>
                                        </p:tav>
                                        <p:tav tm="100000">
                                          <p:val>
                                            <p:strVal val="#ppt_h"/>
                                          </p:val>
                                        </p:tav>
                                      </p:tavLst>
                                    </p:anim>
                                  </p:childTnLst>
                                </p:cTn>
                              </p:par>
                              <p:par>
                                <p:cTn id="140" presetID="19" presetClass="entr" presetSubtype="10" fill="hold" nodeType="withEffect">
                                  <p:stCondLst>
                                    <p:cond delay="0"/>
                                  </p:stCondLst>
                                  <p:childTnLst>
                                    <p:set>
                                      <p:cBhvr>
                                        <p:cTn id="141" dur="1" fill="hold">
                                          <p:stCondLst>
                                            <p:cond delay="0"/>
                                          </p:stCondLst>
                                        </p:cTn>
                                        <p:tgtEl>
                                          <p:spTgt spid="98"/>
                                        </p:tgtEl>
                                        <p:attrNameLst>
                                          <p:attrName>style.visibility</p:attrName>
                                        </p:attrNameLst>
                                      </p:cBhvr>
                                      <p:to>
                                        <p:strVal val="visible"/>
                                      </p:to>
                                    </p:set>
                                    <p:anim calcmode="lin" valueType="num">
                                      <p:cBhvr>
                                        <p:cTn id="142" dur="3000" fill="hold"/>
                                        <p:tgtEl>
                                          <p:spTgt spid="98"/>
                                        </p:tgtEl>
                                        <p:attrNameLst>
                                          <p:attrName>ppt_w</p:attrName>
                                        </p:attrNameLst>
                                      </p:cBhvr>
                                      <p:tavLst>
                                        <p:tav tm="0" fmla="#ppt_w*sin(2.5*pi*$)">
                                          <p:val>
                                            <p:fltVal val="0"/>
                                          </p:val>
                                        </p:tav>
                                        <p:tav tm="100000">
                                          <p:val>
                                            <p:fltVal val="1"/>
                                          </p:val>
                                        </p:tav>
                                      </p:tavLst>
                                    </p:anim>
                                    <p:anim calcmode="lin" valueType="num">
                                      <p:cBhvr>
                                        <p:cTn id="143" dur="3000" fill="hold"/>
                                        <p:tgtEl>
                                          <p:spTgt spid="98"/>
                                        </p:tgtEl>
                                        <p:attrNameLst>
                                          <p:attrName>ppt_h</p:attrName>
                                        </p:attrNameLst>
                                      </p:cBhvr>
                                      <p:tavLst>
                                        <p:tav tm="0">
                                          <p:val>
                                            <p:strVal val="#ppt_h"/>
                                          </p:val>
                                        </p:tav>
                                        <p:tav tm="100000">
                                          <p:val>
                                            <p:strVal val="#ppt_h"/>
                                          </p:val>
                                        </p:tav>
                                      </p:tavLst>
                                    </p:anim>
                                  </p:childTnLst>
                                </p:cTn>
                              </p:par>
                              <p:par>
                                <p:cTn id="144" presetID="19" presetClass="entr" presetSubtype="10" fill="hold" nodeType="withEffect">
                                  <p:stCondLst>
                                    <p:cond delay="0"/>
                                  </p:stCondLst>
                                  <p:childTnLst>
                                    <p:set>
                                      <p:cBhvr>
                                        <p:cTn id="145" dur="1" fill="hold">
                                          <p:stCondLst>
                                            <p:cond delay="0"/>
                                          </p:stCondLst>
                                        </p:cTn>
                                        <p:tgtEl>
                                          <p:spTgt spid="99"/>
                                        </p:tgtEl>
                                        <p:attrNameLst>
                                          <p:attrName>style.visibility</p:attrName>
                                        </p:attrNameLst>
                                      </p:cBhvr>
                                      <p:to>
                                        <p:strVal val="visible"/>
                                      </p:to>
                                    </p:set>
                                    <p:anim calcmode="lin" valueType="num">
                                      <p:cBhvr>
                                        <p:cTn id="146" dur="3000" fill="hold"/>
                                        <p:tgtEl>
                                          <p:spTgt spid="99"/>
                                        </p:tgtEl>
                                        <p:attrNameLst>
                                          <p:attrName>ppt_w</p:attrName>
                                        </p:attrNameLst>
                                      </p:cBhvr>
                                      <p:tavLst>
                                        <p:tav tm="0" fmla="#ppt_w*sin(2.5*pi*$)">
                                          <p:val>
                                            <p:fltVal val="0"/>
                                          </p:val>
                                        </p:tav>
                                        <p:tav tm="100000">
                                          <p:val>
                                            <p:fltVal val="1"/>
                                          </p:val>
                                        </p:tav>
                                      </p:tavLst>
                                    </p:anim>
                                    <p:anim calcmode="lin" valueType="num">
                                      <p:cBhvr>
                                        <p:cTn id="147" dur="3000" fill="hold"/>
                                        <p:tgtEl>
                                          <p:spTgt spid="99"/>
                                        </p:tgtEl>
                                        <p:attrNameLst>
                                          <p:attrName>ppt_h</p:attrName>
                                        </p:attrNameLst>
                                      </p:cBhvr>
                                      <p:tavLst>
                                        <p:tav tm="0">
                                          <p:val>
                                            <p:strVal val="#ppt_h"/>
                                          </p:val>
                                        </p:tav>
                                        <p:tav tm="100000">
                                          <p:val>
                                            <p:strVal val="#ppt_h"/>
                                          </p:val>
                                        </p:tav>
                                      </p:tavLst>
                                    </p:anim>
                                  </p:childTnLst>
                                </p:cTn>
                              </p:par>
                              <p:par>
                                <p:cTn id="148" presetID="19" presetClass="entr" presetSubtype="10" fill="hold" nodeType="withEffect">
                                  <p:stCondLst>
                                    <p:cond delay="0"/>
                                  </p:stCondLst>
                                  <p:childTnLst>
                                    <p:set>
                                      <p:cBhvr>
                                        <p:cTn id="149" dur="1" fill="hold">
                                          <p:stCondLst>
                                            <p:cond delay="0"/>
                                          </p:stCondLst>
                                        </p:cTn>
                                        <p:tgtEl>
                                          <p:spTgt spid="100"/>
                                        </p:tgtEl>
                                        <p:attrNameLst>
                                          <p:attrName>style.visibility</p:attrName>
                                        </p:attrNameLst>
                                      </p:cBhvr>
                                      <p:to>
                                        <p:strVal val="visible"/>
                                      </p:to>
                                    </p:set>
                                    <p:anim calcmode="lin" valueType="num">
                                      <p:cBhvr>
                                        <p:cTn id="150" dur="3000" fill="hold"/>
                                        <p:tgtEl>
                                          <p:spTgt spid="100"/>
                                        </p:tgtEl>
                                        <p:attrNameLst>
                                          <p:attrName>ppt_w</p:attrName>
                                        </p:attrNameLst>
                                      </p:cBhvr>
                                      <p:tavLst>
                                        <p:tav tm="0" fmla="#ppt_w*sin(2.5*pi*$)">
                                          <p:val>
                                            <p:fltVal val="0"/>
                                          </p:val>
                                        </p:tav>
                                        <p:tav tm="100000">
                                          <p:val>
                                            <p:fltVal val="1"/>
                                          </p:val>
                                        </p:tav>
                                      </p:tavLst>
                                    </p:anim>
                                    <p:anim calcmode="lin" valueType="num">
                                      <p:cBhvr>
                                        <p:cTn id="151" dur="3000" fill="hold"/>
                                        <p:tgtEl>
                                          <p:spTgt spid="100"/>
                                        </p:tgtEl>
                                        <p:attrNameLst>
                                          <p:attrName>ppt_h</p:attrName>
                                        </p:attrNameLst>
                                      </p:cBhvr>
                                      <p:tavLst>
                                        <p:tav tm="0">
                                          <p:val>
                                            <p:strVal val="#ppt_h"/>
                                          </p:val>
                                        </p:tav>
                                        <p:tav tm="100000">
                                          <p:val>
                                            <p:strVal val="#ppt_h"/>
                                          </p:val>
                                        </p:tav>
                                      </p:tavLst>
                                    </p:anim>
                                  </p:childTnLst>
                                </p:cTn>
                              </p:par>
                              <p:par>
                                <p:cTn id="152" presetID="19" presetClass="entr" presetSubtype="10" fill="hold" nodeType="withEffect">
                                  <p:stCondLst>
                                    <p:cond delay="0"/>
                                  </p:stCondLst>
                                  <p:childTnLst>
                                    <p:set>
                                      <p:cBhvr>
                                        <p:cTn id="153" dur="1" fill="hold">
                                          <p:stCondLst>
                                            <p:cond delay="0"/>
                                          </p:stCondLst>
                                        </p:cTn>
                                        <p:tgtEl>
                                          <p:spTgt spid="85"/>
                                        </p:tgtEl>
                                        <p:attrNameLst>
                                          <p:attrName>style.visibility</p:attrName>
                                        </p:attrNameLst>
                                      </p:cBhvr>
                                      <p:to>
                                        <p:strVal val="visible"/>
                                      </p:to>
                                    </p:set>
                                    <p:anim calcmode="lin" valueType="num">
                                      <p:cBhvr>
                                        <p:cTn id="154" dur="3000" fill="hold"/>
                                        <p:tgtEl>
                                          <p:spTgt spid="85"/>
                                        </p:tgtEl>
                                        <p:attrNameLst>
                                          <p:attrName>ppt_w</p:attrName>
                                        </p:attrNameLst>
                                      </p:cBhvr>
                                      <p:tavLst>
                                        <p:tav tm="0" fmla="#ppt_w*sin(2.5*pi*$)">
                                          <p:val>
                                            <p:fltVal val="0"/>
                                          </p:val>
                                        </p:tav>
                                        <p:tav tm="100000">
                                          <p:val>
                                            <p:fltVal val="1"/>
                                          </p:val>
                                        </p:tav>
                                      </p:tavLst>
                                    </p:anim>
                                    <p:anim calcmode="lin" valueType="num">
                                      <p:cBhvr>
                                        <p:cTn id="155" dur="3000" fill="hold"/>
                                        <p:tgtEl>
                                          <p:spTgt spid="85"/>
                                        </p:tgtEl>
                                        <p:attrNameLst>
                                          <p:attrName>ppt_h</p:attrName>
                                        </p:attrNameLst>
                                      </p:cBhvr>
                                      <p:tavLst>
                                        <p:tav tm="0">
                                          <p:val>
                                            <p:strVal val="#ppt_h"/>
                                          </p:val>
                                        </p:tav>
                                        <p:tav tm="100000">
                                          <p:val>
                                            <p:strVal val="#ppt_h"/>
                                          </p:val>
                                        </p:tav>
                                      </p:tavLst>
                                    </p:anim>
                                  </p:childTnLst>
                                </p:cTn>
                              </p:par>
                              <p:par>
                                <p:cTn id="156" presetID="19" presetClass="entr" presetSubtype="10" fill="hold" nodeType="withEffect">
                                  <p:stCondLst>
                                    <p:cond delay="0"/>
                                  </p:stCondLst>
                                  <p:childTnLst>
                                    <p:set>
                                      <p:cBhvr>
                                        <p:cTn id="157" dur="1" fill="hold">
                                          <p:stCondLst>
                                            <p:cond delay="0"/>
                                          </p:stCondLst>
                                        </p:cTn>
                                        <p:tgtEl>
                                          <p:spTgt spid="86"/>
                                        </p:tgtEl>
                                        <p:attrNameLst>
                                          <p:attrName>style.visibility</p:attrName>
                                        </p:attrNameLst>
                                      </p:cBhvr>
                                      <p:to>
                                        <p:strVal val="visible"/>
                                      </p:to>
                                    </p:set>
                                    <p:anim calcmode="lin" valueType="num">
                                      <p:cBhvr>
                                        <p:cTn id="158" dur="3000" fill="hold"/>
                                        <p:tgtEl>
                                          <p:spTgt spid="86"/>
                                        </p:tgtEl>
                                        <p:attrNameLst>
                                          <p:attrName>ppt_w</p:attrName>
                                        </p:attrNameLst>
                                      </p:cBhvr>
                                      <p:tavLst>
                                        <p:tav tm="0" fmla="#ppt_w*sin(2.5*pi*$)">
                                          <p:val>
                                            <p:fltVal val="0"/>
                                          </p:val>
                                        </p:tav>
                                        <p:tav tm="100000">
                                          <p:val>
                                            <p:fltVal val="1"/>
                                          </p:val>
                                        </p:tav>
                                      </p:tavLst>
                                    </p:anim>
                                    <p:anim calcmode="lin" valueType="num">
                                      <p:cBhvr>
                                        <p:cTn id="159" dur="3000" fill="hold"/>
                                        <p:tgtEl>
                                          <p:spTgt spid="86"/>
                                        </p:tgtEl>
                                        <p:attrNameLst>
                                          <p:attrName>ppt_h</p:attrName>
                                        </p:attrNameLst>
                                      </p:cBhvr>
                                      <p:tavLst>
                                        <p:tav tm="0">
                                          <p:val>
                                            <p:strVal val="#ppt_h"/>
                                          </p:val>
                                        </p:tav>
                                        <p:tav tm="100000">
                                          <p:val>
                                            <p:strVal val="#ppt_h"/>
                                          </p:val>
                                        </p:tav>
                                      </p:tavLst>
                                    </p:anim>
                                  </p:childTnLst>
                                </p:cTn>
                              </p:par>
                              <p:par>
                                <p:cTn id="160" presetID="19" presetClass="entr" presetSubtype="10" fill="hold" nodeType="withEffect">
                                  <p:stCondLst>
                                    <p:cond delay="0"/>
                                  </p:stCondLst>
                                  <p:childTnLst>
                                    <p:set>
                                      <p:cBhvr>
                                        <p:cTn id="161" dur="1" fill="hold">
                                          <p:stCondLst>
                                            <p:cond delay="0"/>
                                          </p:stCondLst>
                                        </p:cTn>
                                        <p:tgtEl>
                                          <p:spTgt spid="87"/>
                                        </p:tgtEl>
                                        <p:attrNameLst>
                                          <p:attrName>style.visibility</p:attrName>
                                        </p:attrNameLst>
                                      </p:cBhvr>
                                      <p:to>
                                        <p:strVal val="visible"/>
                                      </p:to>
                                    </p:set>
                                    <p:anim calcmode="lin" valueType="num">
                                      <p:cBhvr>
                                        <p:cTn id="162" dur="3000" fill="hold"/>
                                        <p:tgtEl>
                                          <p:spTgt spid="87"/>
                                        </p:tgtEl>
                                        <p:attrNameLst>
                                          <p:attrName>ppt_w</p:attrName>
                                        </p:attrNameLst>
                                      </p:cBhvr>
                                      <p:tavLst>
                                        <p:tav tm="0" fmla="#ppt_w*sin(2.5*pi*$)">
                                          <p:val>
                                            <p:fltVal val="0"/>
                                          </p:val>
                                        </p:tav>
                                        <p:tav tm="100000">
                                          <p:val>
                                            <p:fltVal val="1"/>
                                          </p:val>
                                        </p:tav>
                                      </p:tavLst>
                                    </p:anim>
                                    <p:anim calcmode="lin" valueType="num">
                                      <p:cBhvr>
                                        <p:cTn id="163" dur="3000" fill="hold"/>
                                        <p:tgtEl>
                                          <p:spTgt spid="87"/>
                                        </p:tgtEl>
                                        <p:attrNameLst>
                                          <p:attrName>ppt_h</p:attrName>
                                        </p:attrNameLst>
                                      </p:cBhvr>
                                      <p:tavLst>
                                        <p:tav tm="0">
                                          <p:val>
                                            <p:strVal val="#ppt_h"/>
                                          </p:val>
                                        </p:tav>
                                        <p:tav tm="100000">
                                          <p:val>
                                            <p:strVal val="#ppt_h"/>
                                          </p:val>
                                        </p:tav>
                                      </p:tavLst>
                                    </p:anim>
                                  </p:childTnLst>
                                </p:cTn>
                              </p:par>
                              <p:par>
                                <p:cTn id="164" presetID="19" presetClass="entr" presetSubtype="10" fill="hold" nodeType="withEffect">
                                  <p:stCondLst>
                                    <p:cond delay="0"/>
                                  </p:stCondLst>
                                  <p:childTnLst>
                                    <p:set>
                                      <p:cBhvr>
                                        <p:cTn id="165" dur="1" fill="hold">
                                          <p:stCondLst>
                                            <p:cond delay="0"/>
                                          </p:stCondLst>
                                        </p:cTn>
                                        <p:tgtEl>
                                          <p:spTgt spid="88"/>
                                        </p:tgtEl>
                                        <p:attrNameLst>
                                          <p:attrName>style.visibility</p:attrName>
                                        </p:attrNameLst>
                                      </p:cBhvr>
                                      <p:to>
                                        <p:strVal val="visible"/>
                                      </p:to>
                                    </p:set>
                                    <p:anim calcmode="lin" valueType="num">
                                      <p:cBhvr>
                                        <p:cTn id="166" dur="3000" fill="hold"/>
                                        <p:tgtEl>
                                          <p:spTgt spid="88"/>
                                        </p:tgtEl>
                                        <p:attrNameLst>
                                          <p:attrName>ppt_w</p:attrName>
                                        </p:attrNameLst>
                                      </p:cBhvr>
                                      <p:tavLst>
                                        <p:tav tm="0" fmla="#ppt_w*sin(2.5*pi*$)">
                                          <p:val>
                                            <p:fltVal val="0"/>
                                          </p:val>
                                        </p:tav>
                                        <p:tav tm="100000">
                                          <p:val>
                                            <p:fltVal val="1"/>
                                          </p:val>
                                        </p:tav>
                                      </p:tavLst>
                                    </p:anim>
                                    <p:anim calcmode="lin" valueType="num">
                                      <p:cBhvr>
                                        <p:cTn id="167" dur="3000" fill="hold"/>
                                        <p:tgtEl>
                                          <p:spTgt spid="88"/>
                                        </p:tgtEl>
                                        <p:attrNameLst>
                                          <p:attrName>ppt_h</p:attrName>
                                        </p:attrNameLst>
                                      </p:cBhvr>
                                      <p:tavLst>
                                        <p:tav tm="0">
                                          <p:val>
                                            <p:strVal val="#ppt_h"/>
                                          </p:val>
                                        </p:tav>
                                        <p:tav tm="100000">
                                          <p:val>
                                            <p:strVal val="#ppt_h"/>
                                          </p:val>
                                        </p:tav>
                                      </p:tavLst>
                                    </p:anim>
                                  </p:childTnLst>
                                </p:cTn>
                              </p:par>
                              <p:par>
                                <p:cTn id="168" presetID="19" presetClass="entr" presetSubtype="10" fill="hold" nodeType="withEffect">
                                  <p:stCondLst>
                                    <p:cond delay="0"/>
                                  </p:stCondLst>
                                  <p:childTnLst>
                                    <p:set>
                                      <p:cBhvr>
                                        <p:cTn id="169" dur="1" fill="hold">
                                          <p:stCondLst>
                                            <p:cond delay="0"/>
                                          </p:stCondLst>
                                        </p:cTn>
                                        <p:tgtEl>
                                          <p:spTgt spid="93"/>
                                        </p:tgtEl>
                                        <p:attrNameLst>
                                          <p:attrName>style.visibility</p:attrName>
                                        </p:attrNameLst>
                                      </p:cBhvr>
                                      <p:to>
                                        <p:strVal val="visible"/>
                                      </p:to>
                                    </p:set>
                                    <p:anim calcmode="lin" valueType="num">
                                      <p:cBhvr>
                                        <p:cTn id="170" dur="3000" fill="hold"/>
                                        <p:tgtEl>
                                          <p:spTgt spid="93"/>
                                        </p:tgtEl>
                                        <p:attrNameLst>
                                          <p:attrName>ppt_w</p:attrName>
                                        </p:attrNameLst>
                                      </p:cBhvr>
                                      <p:tavLst>
                                        <p:tav tm="0" fmla="#ppt_w*sin(2.5*pi*$)">
                                          <p:val>
                                            <p:fltVal val="0"/>
                                          </p:val>
                                        </p:tav>
                                        <p:tav tm="100000">
                                          <p:val>
                                            <p:fltVal val="1"/>
                                          </p:val>
                                        </p:tav>
                                      </p:tavLst>
                                    </p:anim>
                                    <p:anim calcmode="lin" valueType="num">
                                      <p:cBhvr>
                                        <p:cTn id="171" dur="3000" fill="hold"/>
                                        <p:tgtEl>
                                          <p:spTgt spid="93"/>
                                        </p:tgtEl>
                                        <p:attrNameLst>
                                          <p:attrName>ppt_h</p:attrName>
                                        </p:attrNameLst>
                                      </p:cBhvr>
                                      <p:tavLst>
                                        <p:tav tm="0">
                                          <p:val>
                                            <p:strVal val="#ppt_h"/>
                                          </p:val>
                                        </p:tav>
                                        <p:tav tm="100000">
                                          <p:val>
                                            <p:strVal val="#ppt_h"/>
                                          </p:val>
                                        </p:tav>
                                      </p:tavLst>
                                    </p:anim>
                                  </p:childTnLst>
                                </p:cTn>
                              </p:par>
                              <p:par>
                                <p:cTn id="172" presetID="19" presetClass="entr" presetSubtype="10" fill="hold" nodeType="withEffect">
                                  <p:stCondLst>
                                    <p:cond delay="0"/>
                                  </p:stCondLst>
                                  <p:childTnLst>
                                    <p:set>
                                      <p:cBhvr>
                                        <p:cTn id="173" dur="1" fill="hold">
                                          <p:stCondLst>
                                            <p:cond delay="0"/>
                                          </p:stCondLst>
                                        </p:cTn>
                                        <p:tgtEl>
                                          <p:spTgt spid="94"/>
                                        </p:tgtEl>
                                        <p:attrNameLst>
                                          <p:attrName>style.visibility</p:attrName>
                                        </p:attrNameLst>
                                      </p:cBhvr>
                                      <p:to>
                                        <p:strVal val="visible"/>
                                      </p:to>
                                    </p:set>
                                    <p:anim calcmode="lin" valueType="num">
                                      <p:cBhvr>
                                        <p:cTn id="174" dur="3000" fill="hold"/>
                                        <p:tgtEl>
                                          <p:spTgt spid="94"/>
                                        </p:tgtEl>
                                        <p:attrNameLst>
                                          <p:attrName>ppt_w</p:attrName>
                                        </p:attrNameLst>
                                      </p:cBhvr>
                                      <p:tavLst>
                                        <p:tav tm="0" fmla="#ppt_w*sin(2.5*pi*$)">
                                          <p:val>
                                            <p:fltVal val="0"/>
                                          </p:val>
                                        </p:tav>
                                        <p:tav tm="100000">
                                          <p:val>
                                            <p:fltVal val="1"/>
                                          </p:val>
                                        </p:tav>
                                      </p:tavLst>
                                    </p:anim>
                                    <p:anim calcmode="lin" valueType="num">
                                      <p:cBhvr>
                                        <p:cTn id="175" dur="3000" fill="hold"/>
                                        <p:tgtEl>
                                          <p:spTgt spid="94"/>
                                        </p:tgtEl>
                                        <p:attrNameLst>
                                          <p:attrName>ppt_h</p:attrName>
                                        </p:attrNameLst>
                                      </p:cBhvr>
                                      <p:tavLst>
                                        <p:tav tm="0">
                                          <p:val>
                                            <p:strVal val="#ppt_h"/>
                                          </p:val>
                                        </p:tav>
                                        <p:tav tm="100000">
                                          <p:val>
                                            <p:strVal val="#ppt_h"/>
                                          </p:val>
                                        </p:tav>
                                      </p:tavLst>
                                    </p:anim>
                                  </p:childTnLst>
                                </p:cTn>
                              </p:par>
                              <p:par>
                                <p:cTn id="176" presetID="19" presetClass="entr" presetSubtype="10" fill="hold" nodeType="withEffect">
                                  <p:stCondLst>
                                    <p:cond delay="0"/>
                                  </p:stCondLst>
                                  <p:childTnLst>
                                    <p:set>
                                      <p:cBhvr>
                                        <p:cTn id="177" dur="1" fill="hold">
                                          <p:stCondLst>
                                            <p:cond delay="0"/>
                                          </p:stCondLst>
                                        </p:cTn>
                                        <p:tgtEl>
                                          <p:spTgt spid="95"/>
                                        </p:tgtEl>
                                        <p:attrNameLst>
                                          <p:attrName>style.visibility</p:attrName>
                                        </p:attrNameLst>
                                      </p:cBhvr>
                                      <p:to>
                                        <p:strVal val="visible"/>
                                      </p:to>
                                    </p:set>
                                    <p:anim calcmode="lin" valueType="num">
                                      <p:cBhvr>
                                        <p:cTn id="178" dur="3000" fill="hold"/>
                                        <p:tgtEl>
                                          <p:spTgt spid="95"/>
                                        </p:tgtEl>
                                        <p:attrNameLst>
                                          <p:attrName>ppt_w</p:attrName>
                                        </p:attrNameLst>
                                      </p:cBhvr>
                                      <p:tavLst>
                                        <p:tav tm="0" fmla="#ppt_w*sin(2.5*pi*$)">
                                          <p:val>
                                            <p:fltVal val="0"/>
                                          </p:val>
                                        </p:tav>
                                        <p:tav tm="100000">
                                          <p:val>
                                            <p:fltVal val="1"/>
                                          </p:val>
                                        </p:tav>
                                      </p:tavLst>
                                    </p:anim>
                                    <p:anim calcmode="lin" valueType="num">
                                      <p:cBhvr>
                                        <p:cTn id="179" dur="3000" fill="hold"/>
                                        <p:tgtEl>
                                          <p:spTgt spid="95"/>
                                        </p:tgtEl>
                                        <p:attrNameLst>
                                          <p:attrName>ppt_h</p:attrName>
                                        </p:attrNameLst>
                                      </p:cBhvr>
                                      <p:tavLst>
                                        <p:tav tm="0">
                                          <p:val>
                                            <p:strVal val="#ppt_h"/>
                                          </p:val>
                                        </p:tav>
                                        <p:tav tm="100000">
                                          <p:val>
                                            <p:strVal val="#ppt_h"/>
                                          </p:val>
                                        </p:tav>
                                      </p:tavLst>
                                    </p:anim>
                                  </p:childTnLst>
                                </p:cTn>
                              </p:par>
                              <p:par>
                                <p:cTn id="180" presetID="19" presetClass="entr" presetSubtype="10" fill="hold" nodeType="withEffect">
                                  <p:stCondLst>
                                    <p:cond delay="0"/>
                                  </p:stCondLst>
                                  <p:childTnLst>
                                    <p:set>
                                      <p:cBhvr>
                                        <p:cTn id="181" dur="1" fill="hold">
                                          <p:stCondLst>
                                            <p:cond delay="0"/>
                                          </p:stCondLst>
                                        </p:cTn>
                                        <p:tgtEl>
                                          <p:spTgt spid="96"/>
                                        </p:tgtEl>
                                        <p:attrNameLst>
                                          <p:attrName>style.visibility</p:attrName>
                                        </p:attrNameLst>
                                      </p:cBhvr>
                                      <p:to>
                                        <p:strVal val="visible"/>
                                      </p:to>
                                    </p:set>
                                    <p:anim calcmode="lin" valueType="num">
                                      <p:cBhvr>
                                        <p:cTn id="182" dur="3000" fill="hold"/>
                                        <p:tgtEl>
                                          <p:spTgt spid="96"/>
                                        </p:tgtEl>
                                        <p:attrNameLst>
                                          <p:attrName>ppt_w</p:attrName>
                                        </p:attrNameLst>
                                      </p:cBhvr>
                                      <p:tavLst>
                                        <p:tav tm="0" fmla="#ppt_w*sin(2.5*pi*$)">
                                          <p:val>
                                            <p:fltVal val="0"/>
                                          </p:val>
                                        </p:tav>
                                        <p:tav tm="100000">
                                          <p:val>
                                            <p:fltVal val="1"/>
                                          </p:val>
                                        </p:tav>
                                      </p:tavLst>
                                    </p:anim>
                                    <p:anim calcmode="lin" valueType="num">
                                      <p:cBhvr>
                                        <p:cTn id="183" dur="3000" fill="hold"/>
                                        <p:tgtEl>
                                          <p:spTgt spid="96"/>
                                        </p:tgtEl>
                                        <p:attrNameLst>
                                          <p:attrName>ppt_h</p:attrName>
                                        </p:attrNameLst>
                                      </p:cBhvr>
                                      <p:tavLst>
                                        <p:tav tm="0">
                                          <p:val>
                                            <p:strVal val="#ppt_h"/>
                                          </p:val>
                                        </p:tav>
                                        <p:tav tm="100000">
                                          <p:val>
                                            <p:strVal val="#ppt_h"/>
                                          </p:val>
                                        </p:tav>
                                      </p:tavLst>
                                    </p:anim>
                                  </p:childTnLst>
                                </p:cTn>
                              </p:par>
                              <p:par>
                                <p:cTn id="184" presetID="19" presetClass="entr" presetSubtype="10" fill="hold" nodeType="withEffect">
                                  <p:stCondLst>
                                    <p:cond delay="0"/>
                                  </p:stCondLst>
                                  <p:childTnLst>
                                    <p:set>
                                      <p:cBhvr>
                                        <p:cTn id="185" dur="1" fill="hold">
                                          <p:stCondLst>
                                            <p:cond delay="0"/>
                                          </p:stCondLst>
                                        </p:cTn>
                                        <p:tgtEl>
                                          <p:spTgt spid="101"/>
                                        </p:tgtEl>
                                        <p:attrNameLst>
                                          <p:attrName>style.visibility</p:attrName>
                                        </p:attrNameLst>
                                      </p:cBhvr>
                                      <p:to>
                                        <p:strVal val="visible"/>
                                      </p:to>
                                    </p:set>
                                    <p:anim calcmode="lin" valueType="num">
                                      <p:cBhvr>
                                        <p:cTn id="186" dur="3000" fill="hold"/>
                                        <p:tgtEl>
                                          <p:spTgt spid="101"/>
                                        </p:tgtEl>
                                        <p:attrNameLst>
                                          <p:attrName>ppt_w</p:attrName>
                                        </p:attrNameLst>
                                      </p:cBhvr>
                                      <p:tavLst>
                                        <p:tav tm="0" fmla="#ppt_w*sin(2.5*pi*$)">
                                          <p:val>
                                            <p:fltVal val="0"/>
                                          </p:val>
                                        </p:tav>
                                        <p:tav tm="100000">
                                          <p:val>
                                            <p:fltVal val="1"/>
                                          </p:val>
                                        </p:tav>
                                      </p:tavLst>
                                    </p:anim>
                                    <p:anim calcmode="lin" valueType="num">
                                      <p:cBhvr>
                                        <p:cTn id="187" dur="3000" fill="hold"/>
                                        <p:tgtEl>
                                          <p:spTgt spid="101"/>
                                        </p:tgtEl>
                                        <p:attrNameLst>
                                          <p:attrName>ppt_h</p:attrName>
                                        </p:attrNameLst>
                                      </p:cBhvr>
                                      <p:tavLst>
                                        <p:tav tm="0">
                                          <p:val>
                                            <p:strVal val="#ppt_h"/>
                                          </p:val>
                                        </p:tav>
                                        <p:tav tm="100000">
                                          <p:val>
                                            <p:strVal val="#ppt_h"/>
                                          </p:val>
                                        </p:tav>
                                      </p:tavLst>
                                    </p:anim>
                                  </p:childTnLst>
                                </p:cTn>
                              </p:par>
                              <p:par>
                                <p:cTn id="188" presetID="19" presetClass="entr" presetSubtype="10" fill="hold" nodeType="withEffect">
                                  <p:stCondLst>
                                    <p:cond delay="0"/>
                                  </p:stCondLst>
                                  <p:childTnLst>
                                    <p:set>
                                      <p:cBhvr>
                                        <p:cTn id="189" dur="1" fill="hold">
                                          <p:stCondLst>
                                            <p:cond delay="0"/>
                                          </p:stCondLst>
                                        </p:cTn>
                                        <p:tgtEl>
                                          <p:spTgt spid="102"/>
                                        </p:tgtEl>
                                        <p:attrNameLst>
                                          <p:attrName>style.visibility</p:attrName>
                                        </p:attrNameLst>
                                      </p:cBhvr>
                                      <p:to>
                                        <p:strVal val="visible"/>
                                      </p:to>
                                    </p:set>
                                    <p:anim calcmode="lin" valueType="num">
                                      <p:cBhvr>
                                        <p:cTn id="190" dur="3000" fill="hold"/>
                                        <p:tgtEl>
                                          <p:spTgt spid="102"/>
                                        </p:tgtEl>
                                        <p:attrNameLst>
                                          <p:attrName>ppt_w</p:attrName>
                                        </p:attrNameLst>
                                      </p:cBhvr>
                                      <p:tavLst>
                                        <p:tav tm="0" fmla="#ppt_w*sin(2.5*pi*$)">
                                          <p:val>
                                            <p:fltVal val="0"/>
                                          </p:val>
                                        </p:tav>
                                        <p:tav tm="100000">
                                          <p:val>
                                            <p:fltVal val="1"/>
                                          </p:val>
                                        </p:tav>
                                      </p:tavLst>
                                    </p:anim>
                                    <p:anim calcmode="lin" valueType="num">
                                      <p:cBhvr>
                                        <p:cTn id="191" dur="3000" fill="hold"/>
                                        <p:tgtEl>
                                          <p:spTgt spid="102"/>
                                        </p:tgtEl>
                                        <p:attrNameLst>
                                          <p:attrName>ppt_h</p:attrName>
                                        </p:attrNameLst>
                                      </p:cBhvr>
                                      <p:tavLst>
                                        <p:tav tm="0">
                                          <p:val>
                                            <p:strVal val="#ppt_h"/>
                                          </p:val>
                                        </p:tav>
                                        <p:tav tm="100000">
                                          <p:val>
                                            <p:strVal val="#ppt_h"/>
                                          </p:val>
                                        </p:tav>
                                      </p:tavLst>
                                    </p:anim>
                                  </p:childTnLst>
                                </p:cTn>
                              </p:par>
                              <p:par>
                                <p:cTn id="192" presetID="19" presetClass="entr" presetSubtype="10" fill="hold" nodeType="withEffect">
                                  <p:stCondLst>
                                    <p:cond delay="0"/>
                                  </p:stCondLst>
                                  <p:childTnLst>
                                    <p:set>
                                      <p:cBhvr>
                                        <p:cTn id="193" dur="1" fill="hold">
                                          <p:stCondLst>
                                            <p:cond delay="0"/>
                                          </p:stCondLst>
                                        </p:cTn>
                                        <p:tgtEl>
                                          <p:spTgt spid="103"/>
                                        </p:tgtEl>
                                        <p:attrNameLst>
                                          <p:attrName>style.visibility</p:attrName>
                                        </p:attrNameLst>
                                      </p:cBhvr>
                                      <p:to>
                                        <p:strVal val="visible"/>
                                      </p:to>
                                    </p:set>
                                    <p:anim calcmode="lin" valueType="num">
                                      <p:cBhvr>
                                        <p:cTn id="194" dur="3000" fill="hold"/>
                                        <p:tgtEl>
                                          <p:spTgt spid="103"/>
                                        </p:tgtEl>
                                        <p:attrNameLst>
                                          <p:attrName>ppt_w</p:attrName>
                                        </p:attrNameLst>
                                      </p:cBhvr>
                                      <p:tavLst>
                                        <p:tav tm="0" fmla="#ppt_w*sin(2.5*pi*$)">
                                          <p:val>
                                            <p:fltVal val="0"/>
                                          </p:val>
                                        </p:tav>
                                        <p:tav tm="100000">
                                          <p:val>
                                            <p:fltVal val="1"/>
                                          </p:val>
                                        </p:tav>
                                      </p:tavLst>
                                    </p:anim>
                                    <p:anim calcmode="lin" valueType="num">
                                      <p:cBhvr>
                                        <p:cTn id="195" dur="3000" fill="hold"/>
                                        <p:tgtEl>
                                          <p:spTgt spid="103"/>
                                        </p:tgtEl>
                                        <p:attrNameLst>
                                          <p:attrName>ppt_h</p:attrName>
                                        </p:attrNameLst>
                                      </p:cBhvr>
                                      <p:tavLst>
                                        <p:tav tm="0">
                                          <p:val>
                                            <p:strVal val="#ppt_h"/>
                                          </p:val>
                                        </p:tav>
                                        <p:tav tm="100000">
                                          <p:val>
                                            <p:strVal val="#ppt_h"/>
                                          </p:val>
                                        </p:tav>
                                      </p:tavLst>
                                    </p:anim>
                                  </p:childTnLst>
                                </p:cTn>
                              </p:par>
                              <p:par>
                                <p:cTn id="196" presetID="19" presetClass="entr" presetSubtype="10" fill="hold" nodeType="withEffect">
                                  <p:stCondLst>
                                    <p:cond delay="0"/>
                                  </p:stCondLst>
                                  <p:childTnLst>
                                    <p:set>
                                      <p:cBhvr>
                                        <p:cTn id="197" dur="1" fill="hold">
                                          <p:stCondLst>
                                            <p:cond delay="0"/>
                                          </p:stCondLst>
                                        </p:cTn>
                                        <p:tgtEl>
                                          <p:spTgt spid="104"/>
                                        </p:tgtEl>
                                        <p:attrNameLst>
                                          <p:attrName>style.visibility</p:attrName>
                                        </p:attrNameLst>
                                      </p:cBhvr>
                                      <p:to>
                                        <p:strVal val="visible"/>
                                      </p:to>
                                    </p:set>
                                    <p:anim calcmode="lin" valueType="num">
                                      <p:cBhvr>
                                        <p:cTn id="198" dur="3000" fill="hold"/>
                                        <p:tgtEl>
                                          <p:spTgt spid="104"/>
                                        </p:tgtEl>
                                        <p:attrNameLst>
                                          <p:attrName>ppt_w</p:attrName>
                                        </p:attrNameLst>
                                      </p:cBhvr>
                                      <p:tavLst>
                                        <p:tav tm="0" fmla="#ppt_w*sin(2.5*pi*$)">
                                          <p:val>
                                            <p:fltVal val="0"/>
                                          </p:val>
                                        </p:tav>
                                        <p:tav tm="100000">
                                          <p:val>
                                            <p:fltVal val="1"/>
                                          </p:val>
                                        </p:tav>
                                      </p:tavLst>
                                    </p:anim>
                                    <p:anim calcmode="lin" valueType="num">
                                      <p:cBhvr>
                                        <p:cTn id="199" dur="3000" fill="hold"/>
                                        <p:tgtEl>
                                          <p:spTgt spid="104"/>
                                        </p:tgtEl>
                                        <p:attrNameLst>
                                          <p:attrName>ppt_h</p:attrName>
                                        </p:attrNameLst>
                                      </p:cBhvr>
                                      <p:tavLst>
                                        <p:tav tm="0">
                                          <p:val>
                                            <p:strVal val="#ppt_h"/>
                                          </p:val>
                                        </p:tav>
                                        <p:tav tm="100000">
                                          <p:val>
                                            <p:strVal val="#ppt_h"/>
                                          </p:val>
                                        </p:tav>
                                      </p:tavLst>
                                    </p:anim>
                                  </p:childTnLst>
                                </p:cTn>
                              </p:par>
                            </p:childTnLst>
                          </p:cTn>
                        </p:par>
                        <p:par>
                          <p:cTn id="200" fill="hold">
                            <p:stCondLst>
                              <p:cond delay="3000"/>
                            </p:stCondLst>
                            <p:childTnLst>
                              <p:par>
                                <p:cTn id="201" presetID="2" presetClass="exit" presetSubtype="2" fill="hold" nodeType="afterEffect">
                                  <p:stCondLst>
                                    <p:cond delay="0"/>
                                  </p:stCondLst>
                                  <p:childTnLst>
                                    <p:anim calcmode="lin" valueType="num">
                                      <p:cBhvr additive="base">
                                        <p:cTn id="202" dur="3000"/>
                                        <p:tgtEl>
                                          <p:spTgt spid="81"/>
                                        </p:tgtEl>
                                        <p:attrNameLst>
                                          <p:attrName>ppt_x</p:attrName>
                                        </p:attrNameLst>
                                      </p:cBhvr>
                                      <p:tavLst>
                                        <p:tav tm="0">
                                          <p:val>
                                            <p:strVal val="ppt_x"/>
                                          </p:val>
                                        </p:tav>
                                        <p:tav tm="100000">
                                          <p:val>
                                            <p:strVal val="1+ppt_w/2"/>
                                          </p:val>
                                        </p:tav>
                                      </p:tavLst>
                                    </p:anim>
                                    <p:anim calcmode="lin" valueType="num">
                                      <p:cBhvr additive="base">
                                        <p:cTn id="203" dur="3000"/>
                                        <p:tgtEl>
                                          <p:spTgt spid="81"/>
                                        </p:tgtEl>
                                        <p:attrNameLst>
                                          <p:attrName>ppt_y</p:attrName>
                                        </p:attrNameLst>
                                      </p:cBhvr>
                                      <p:tavLst>
                                        <p:tav tm="0">
                                          <p:val>
                                            <p:strVal val="ppt_y"/>
                                          </p:val>
                                        </p:tav>
                                        <p:tav tm="100000">
                                          <p:val>
                                            <p:strVal val="ppt_y"/>
                                          </p:val>
                                        </p:tav>
                                      </p:tavLst>
                                    </p:anim>
                                    <p:set>
                                      <p:cBhvr>
                                        <p:cTn id="204" dur="1" fill="hold">
                                          <p:stCondLst>
                                            <p:cond delay="2999"/>
                                          </p:stCondLst>
                                        </p:cTn>
                                        <p:tgtEl>
                                          <p:spTgt spid="81"/>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82"/>
                                        </p:tgtEl>
                                        <p:attrNameLst>
                                          <p:attrName>ppt_x</p:attrName>
                                        </p:attrNameLst>
                                      </p:cBhvr>
                                      <p:tavLst>
                                        <p:tav tm="0">
                                          <p:val>
                                            <p:strVal val="ppt_x"/>
                                          </p:val>
                                        </p:tav>
                                        <p:tav tm="100000">
                                          <p:val>
                                            <p:strVal val="1+ppt_w/2"/>
                                          </p:val>
                                        </p:tav>
                                      </p:tavLst>
                                    </p:anim>
                                    <p:anim calcmode="lin" valueType="num">
                                      <p:cBhvr additive="base">
                                        <p:cTn id="207" dur="3000"/>
                                        <p:tgtEl>
                                          <p:spTgt spid="82"/>
                                        </p:tgtEl>
                                        <p:attrNameLst>
                                          <p:attrName>ppt_y</p:attrName>
                                        </p:attrNameLst>
                                      </p:cBhvr>
                                      <p:tavLst>
                                        <p:tav tm="0">
                                          <p:val>
                                            <p:strVal val="ppt_y"/>
                                          </p:val>
                                        </p:tav>
                                        <p:tav tm="100000">
                                          <p:val>
                                            <p:strVal val="ppt_y"/>
                                          </p:val>
                                        </p:tav>
                                      </p:tavLst>
                                    </p:anim>
                                    <p:set>
                                      <p:cBhvr>
                                        <p:cTn id="208" dur="1" fill="hold">
                                          <p:stCondLst>
                                            <p:cond delay="2999"/>
                                          </p:stCondLst>
                                        </p:cTn>
                                        <p:tgtEl>
                                          <p:spTgt spid="82"/>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83"/>
                                        </p:tgtEl>
                                        <p:attrNameLst>
                                          <p:attrName>ppt_x</p:attrName>
                                        </p:attrNameLst>
                                      </p:cBhvr>
                                      <p:tavLst>
                                        <p:tav tm="0">
                                          <p:val>
                                            <p:strVal val="ppt_x"/>
                                          </p:val>
                                        </p:tav>
                                        <p:tav tm="100000">
                                          <p:val>
                                            <p:strVal val="1+ppt_w/2"/>
                                          </p:val>
                                        </p:tav>
                                      </p:tavLst>
                                    </p:anim>
                                    <p:anim calcmode="lin" valueType="num">
                                      <p:cBhvr additive="base">
                                        <p:cTn id="211" dur="3000"/>
                                        <p:tgtEl>
                                          <p:spTgt spid="83"/>
                                        </p:tgtEl>
                                        <p:attrNameLst>
                                          <p:attrName>ppt_y</p:attrName>
                                        </p:attrNameLst>
                                      </p:cBhvr>
                                      <p:tavLst>
                                        <p:tav tm="0">
                                          <p:val>
                                            <p:strVal val="ppt_y"/>
                                          </p:val>
                                        </p:tav>
                                        <p:tav tm="100000">
                                          <p:val>
                                            <p:strVal val="ppt_y"/>
                                          </p:val>
                                        </p:tav>
                                      </p:tavLst>
                                    </p:anim>
                                    <p:set>
                                      <p:cBhvr>
                                        <p:cTn id="212" dur="1" fill="hold">
                                          <p:stCondLst>
                                            <p:cond delay="2999"/>
                                          </p:stCondLst>
                                        </p:cTn>
                                        <p:tgtEl>
                                          <p:spTgt spid="83"/>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84"/>
                                        </p:tgtEl>
                                        <p:attrNameLst>
                                          <p:attrName>ppt_x</p:attrName>
                                        </p:attrNameLst>
                                      </p:cBhvr>
                                      <p:tavLst>
                                        <p:tav tm="0">
                                          <p:val>
                                            <p:strVal val="ppt_x"/>
                                          </p:val>
                                        </p:tav>
                                        <p:tav tm="100000">
                                          <p:val>
                                            <p:strVal val="1+ppt_w/2"/>
                                          </p:val>
                                        </p:tav>
                                      </p:tavLst>
                                    </p:anim>
                                    <p:anim calcmode="lin" valueType="num">
                                      <p:cBhvr additive="base">
                                        <p:cTn id="215" dur="3000"/>
                                        <p:tgtEl>
                                          <p:spTgt spid="84"/>
                                        </p:tgtEl>
                                        <p:attrNameLst>
                                          <p:attrName>ppt_y</p:attrName>
                                        </p:attrNameLst>
                                      </p:cBhvr>
                                      <p:tavLst>
                                        <p:tav tm="0">
                                          <p:val>
                                            <p:strVal val="ppt_y"/>
                                          </p:val>
                                        </p:tav>
                                        <p:tav tm="100000">
                                          <p:val>
                                            <p:strVal val="ppt_y"/>
                                          </p:val>
                                        </p:tav>
                                      </p:tavLst>
                                    </p:anim>
                                    <p:set>
                                      <p:cBhvr>
                                        <p:cTn id="216" dur="1" fill="hold">
                                          <p:stCondLst>
                                            <p:cond delay="2999"/>
                                          </p:stCondLst>
                                        </p:cTn>
                                        <p:tgtEl>
                                          <p:spTgt spid="84"/>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3000"/>
                                        <p:tgtEl>
                                          <p:spTgt spid="89"/>
                                        </p:tgtEl>
                                        <p:attrNameLst>
                                          <p:attrName>ppt_x</p:attrName>
                                        </p:attrNameLst>
                                      </p:cBhvr>
                                      <p:tavLst>
                                        <p:tav tm="0">
                                          <p:val>
                                            <p:strVal val="ppt_x"/>
                                          </p:val>
                                        </p:tav>
                                        <p:tav tm="100000">
                                          <p:val>
                                            <p:strVal val="1+ppt_w/2"/>
                                          </p:val>
                                        </p:tav>
                                      </p:tavLst>
                                    </p:anim>
                                    <p:anim calcmode="lin" valueType="num">
                                      <p:cBhvr additive="base">
                                        <p:cTn id="219" dur="3000"/>
                                        <p:tgtEl>
                                          <p:spTgt spid="89"/>
                                        </p:tgtEl>
                                        <p:attrNameLst>
                                          <p:attrName>ppt_y</p:attrName>
                                        </p:attrNameLst>
                                      </p:cBhvr>
                                      <p:tavLst>
                                        <p:tav tm="0">
                                          <p:val>
                                            <p:strVal val="ppt_y"/>
                                          </p:val>
                                        </p:tav>
                                        <p:tav tm="100000">
                                          <p:val>
                                            <p:strVal val="ppt_y"/>
                                          </p:val>
                                        </p:tav>
                                      </p:tavLst>
                                    </p:anim>
                                    <p:set>
                                      <p:cBhvr>
                                        <p:cTn id="220" dur="1" fill="hold">
                                          <p:stCondLst>
                                            <p:cond delay="2999"/>
                                          </p:stCondLst>
                                        </p:cTn>
                                        <p:tgtEl>
                                          <p:spTgt spid="89"/>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3000"/>
                                        <p:tgtEl>
                                          <p:spTgt spid="90"/>
                                        </p:tgtEl>
                                        <p:attrNameLst>
                                          <p:attrName>ppt_x</p:attrName>
                                        </p:attrNameLst>
                                      </p:cBhvr>
                                      <p:tavLst>
                                        <p:tav tm="0">
                                          <p:val>
                                            <p:strVal val="ppt_x"/>
                                          </p:val>
                                        </p:tav>
                                        <p:tav tm="100000">
                                          <p:val>
                                            <p:strVal val="1+ppt_w/2"/>
                                          </p:val>
                                        </p:tav>
                                      </p:tavLst>
                                    </p:anim>
                                    <p:anim calcmode="lin" valueType="num">
                                      <p:cBhvr additive="base">
                                        <p:cTn id="223" dur="3000"/>
                                        <p:tgtEl>
                                          <p:spTgt spid="90"/>
                                        </p:tgtEl>
                                        <p:attrNameLst>
                                          <p:attrName>ppt_y</p:attrName>
                                        </p:attrNameLst>
                                      </p:cBhvr>
                                      <p:tavLst>
                                        <p:tav tm="0">
                                          <p:val>
                                            <p:strVal val="ppt_y"/>
                                          </p:val>
                                        </p:tav>
                                        <p:tav tm="100000">
                                          <p:val>
                                            <p:strVal val="ppt_y"/>
                                          </p:val>
                                        </p:tav>
                                      </p:tavLst>
                                    </p:anim>
                                    <p:set>
                                      <p:cBhvr>
                                        <p:cTn id="224" dur="1" fill="hold">
                                          <p:stCondLst>
                                            <p:cond delay="2999"/>
                                          </p:stCondLst>
                                        </p:cTn>
                                        <p:tgtEl>
                                          <p:spTgt spid="90"/>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3000"/>
                                        <p:tgtEl>
                                          <p:spTgt spid="91"/>
                                        </p:tgtEl>
                                        <p:attrNameLst>
                                          <p:attrName>ppt_x</p:attrName>
                                        </p:attrNameLst>
                                      </p:cBhvr>
                                      <p:tavLst>
                                        <p:tav tm="0">
                                          <p:val>
                                            <p:strVal val="ppt_x"/>
                                          </p:val>
                                        </p:tav>
                                        <p:tav tm="100000">
                                          <p:val>
                                            <p:strVal val="1+ppt_w/2"/>
                                          </p:val>
                                        </p:tav>
                                      </p:tavLst>
                                    </p:anim>
                                    <p:anim calcmode="lin" valueType="num">
                                      <p:cBhvr additive="base">
                                        <p:cTn id="227" dur="3000"/>
                                        <p:tgtEl>
                                          <p:spTgt spid="91"/>
                                        </p:tgtEl>
                                        <p:attrNameLst>
                                          <p:attrName>ppt_y</p:attrName>
                                        </p:attrNameLst>
                                      </p:cBhvr>
                                      <p:tavLst>
                                        <p:tav tm="0">
                                          <p:val>
                                            <p:strVal val="ppt_y"/>
                                          </p:val>
                                        </p:tav>
                                        <p:tav tm="100000">
                                          <p:val>
                                            <p:strVal val="ppt_y"/>
                                          </p:val>
                                        </p:tav>
                                      </p:tavLst>
                                    </p:anim>
                                    <p:set>
                                      <p:cBhvr>
                                        <p:cTn id="228" dur="1" fill="hold">
                                          <p:stCondLst>
                                            <p:cond delay="2999"/>
                                          </p:stCondLst>
                                        </p:cTn>
                                        <p:tgtEl>
                                          <p:spTgt spid="91"/>
                                        </p:tgtEl>
                                        <p:attrNameLst>
                                          <p:attrName>style.visibility</p:attrName>
                                        </p:attrNameLst>
                                      </p:cBhvr>
                                      <p:to>
                                        <p:strVal val="hidden"/>
                                      </p:to>
                                    </p:set>
                                  </p:childTnLst>
                                </p:cTn>
                              </p:par>
                              <p:par>
                                <p:cTn id="229" presetID="2" presetClass="exit" presetSubtype="2" fill="hold" nodeType="withEffect">
                                  <p:stCondLst>
                                    <p:cond delay="0"/>
                                  </p:stCondLst>
                                  <p:childTnLst>
                                    <p:anim calcmode="lin" valueType="num">
                                      <p:cBhvr additive="base">
                                        <p:cTn id="230" dur="3000"/>
                                        <p:tgtEl>
                                          <p:spTgt spid="92"/>
                                        </p:tgtEl>
                                        <p:attrNameLst>
                                          <p:attrName>ppt_x</p:attrName>
                                        </p:attrNameLst>
                                      </p:cBhvr>
                                      <p:tavLst>
                                        <p:tav tm="0">
                                          <p:val>
                                            <p:strVal val="ppt_x"/>
                                          </p:val>
                                        </p:tav>
                                        <p:tav tm="100000">
                                          <p:val>
                                            <p:strVal val="1+ppt_w/2"/>
                                          </p:val>
                                        </p:tav>
                                      </p:tavLst>
                                    </p:anim>
                                    <p:anim calcmode="lin" valueType="num">
                                      <p:cBhvr additive="base">
                                        <p:cTn id="231" dur="3000"/>
                                        <p:tgtEl>
                                          <p:spTgt spid="92"/>
                                        </p:tgtEl>
                                        <p:attrNameLst>
                                          <p:attrName>ppt_y</p:attrName>
                                        </p:attrNameLst>
                                      </p:cBhvr>
                                      <p:tavLst>
                                        <p:tav tm="0">
                                          <p:val>
                                            <p:strVal val="ppt_y"/>
                                          </p:val>
                                        </p:tav>
                                        <p:tav tm="100000">
                                          <p:val>
                                            <p:strVal val="ppt_y"/>
                                          </p:val>
                                        </p:tav>
                                      </p:tavLst>
                                    </p:anim>
                                    <p:set>
                                      <p:cBhvr>
                                        <p:cTn id="232" dur="1" fill="hold">
                                          <p:stCondLst>
                                            <p:cond delay="2999"/>
                                          </p:stCondLst>
                                        </p:cTn>
                                        <p:tgtEl>
                                          <p:spTgt spid="92"/>
                                        </p:tgtEl>
                                        <p:attrNameLst>
                                          <p:attrName>style.visibility</p:attrName>
                                        </p:attrNameLst>
                                      </p:cBhvr>
                                      <p:to>
                                        <p:strVal val="hidden"/>
                                      </p:to>
                                    </p:set>
                                  </p:childTnLst>
                                </p:cTn>
                              </p:par>
                              <p:par>
                                <p:cTn id="233" presetID="2" presetClass="exit" presetSubtype="2" fill="hold" nodeType="withEffect">
                                  <p:stCondLst>
                                    <p:cond delay="0"/>
                                  </p:stCondLst>
                                  <p:childTnLst>
                                    <p:anim calcmode="lin" valueType="num">
                                      <p:cBhvr additive="base">
                                        <p:cTn id="234" dur="3000"/>
                                        <p:tgtEl>
                                          <p:spTgt spid="97"/>
                                        </p:tgtEl>
                                        <p:attrNameLst>
                                          <p:attrName>ppt_x</p:attrName>
                                        </p:attrNameLst>
                                      </p:cBhvr>
                                      <p:tavLst>
                                        <p:tav tm="0">
                                          <p:val>
                                            <p:strVal val="ppt_x"/>
                                          </p:val>
                                        </p:tav>
                                        <p:tav tm="100000">
                                          <p:val>
                                            <p:strVal val="1+ppt_w/2"/>
                                          </p:val>
                                        </p:tav>
                                      </p:tavLst>
                                    </p:anim>
                                    <p:anim calcmode="lin" valueType="num">
                                      <p:cBhvr additive="base">
                                        <p:cTn id="235" dur="3000"/>
                                        <p:tgtEl>
                                          <p:spTgt spid="97"/>
                                        </p:tgtEl>
                                        <p:attrNameLst>
                                          <p:attrName>ppt_y</p:attrName>
                                        </p:attrNameLst>
                                      </p:cBhvr>
                                      <p:tavLst>
                                        <p:tav tm="0">
                                          <p:val>
                                            <p:strVal val="ppt_y"/>
                                          </p:val>
                                        </p:tav>
                                        <p:tav tm="100000">
                                          <p:val>
                                            <p:strVal val="ppt_y"/>
                                          </p:val>
                                        </p:tav>
                                      </p:tavLst>
                                    </p:anim>
                                    <p:set>
                                      <p:cBhvr>
                                        <p:cTn id="236" dur="1" fill="hold">
                                          <p:stCondLst>
                                            <p:cond delay="2999"/>
                                          </p:stCondLst>
                                        </p:cTn>
                                        <p:tgtEl>
                                          <p:spTgt spid="97"/>
                                        </p:tgtEl>
                                        <p:attrNameLst>
                                          <p:attrName>style.visibility</p:attrName>
                                        </p:attrNameLst>
                                      </p:cBhvr>
                                      <p:to>
                                        <p:strVal val="hidden"/>
                                      </p:to>
                                    </p:set>
                                  </p:childTnLst>
                                </p:cTn>
                              </p:par>
                              <p:par>
                                <p:cTn id="237" presetID="2" presetClass="exit" presetSubtype="2" fill="hold" nodeType="withEffect">
                                  <p:stCondLst>
                                    <p:cond delay="0"/>
                                  </p:stCondLst>
                                  <p:childTnLst>
                                    <p:anim calcmode="lin" valueType="num">
                                      <p:cBhvr additive="base">
                                        <p:cTn id="238" dur="3000"/>
                                        <p:tgtEl>
                                          <p:spTgt spid="98"/>
                                        </p:tgtEl>
                                        <p:attrNameLst>
                                          <p:attrName>ppt_x</p:attrName>
                                        </p:attrNameLst>
                                      </p:cBhvr>
                                      <p:tavLst>
                                        <p:tav tm="0">
                                          <p:val>
                                            <p:strVal val="ppt_x"/>
                                          </p:val>
                                        </p:tav>
                                        <p:tav tm="100000">
                                          <p:val>
                                            <p:strVal val="1+ppt_w/2"/>
                                          </p:val>
                                        </p:tav>
                                      </p:tavLst>
                                    </p:anim>
                                    <p:anim calcmode="lin" valueType="num">
                                      <p:cBhvr additive="base">
                                        <p:cTn id="239" dur="3000"/>
                                        <p:tgtEl>
                                          <p:spTgt spid="98"/>
                                        </p:tgtEl>
                                        <p:attrNameLst>
                                          <p:attrName>ppt_y</p:attrName>
                                        </p:attrNameLst>
                                      </p:cBhvr>
                                      <p:tavLst>
                                        <p:tav tm="0">
                                          <p:val>
                                            <p:strVal val="ppt_y"/>
                                          </p:val>
                                        </p:tav>
                                        <p:tav tm="100000">
                                          <p:val>
                                            <p:strVal val="ppt_y"/>
                                          </p:val>
                                        </p:tav>
                                      </p:tavLst>
                                    </p:anim>
                                    <p:set>
                                      <p:cBhvr>
                                        <p:cTn id="240" dur="1" fill="hold">
                                          <p:stCondLst>
                                            <p:cond delay="2999"/>
                                          </p:stCondLst>
                                        </p:cTn>
                                        <p:tgtEl>
                                          <p:spTgt spid="98"/>
                                        </p:tgtEl>
                                        <p:attrNameLst>
                                          <p:attrName>style.visibility</p:attrName>
                                        </p:attrNameLst>
                                      </p:cBhvr>
                                      <p:to>
                                        <p:strVal val="hidden"/>
                                      </p:to>
                                    </p:set>
                                  </p:childTnLst>
                                </p:cTn>
                              </p:par>
                              <p:par>
                                <p:cTn id="241" presetID="2" presetClass="exit" presetSubtype="2" fill="hold" nodeType="withEffect">
                                  <p:stCondLst>
                                    <p:cond delay="0"/>
                                  </p:stCondLst>
                                  <p:childTnLst>
                                    <p:anim calcmode="lin" valueType="num">
                                      <p:cBhvr additive="base">
                                        <p:cTn id="242" dur="3000"/>
                                        <p:tgtEl>
                                          <p:spTgt spid="99"/>
                                        </p:tgtEl>
                                        <p:attrNameLst>
                                          <p:attrName>ppt_x</p:attrName>
                                        </p:attrNameLst>
                                      </p:cBhvr>
                                      <p:tavLst>
                                        <p:tav tm="0">
                                          <p:val>
                                            <p:strVal val="ppt_x"/>
                                          </p:val>
                                        </p:tav>
                                        <p:tav tm="100000">
                                          <p:val>
                                            <p:strVal val="1+ppt_w/2"/>
                                          </p:val>
                                        </p:tav>
                                      </p:tavLst>
                                    </p:anim>
                                    <p:anim calcmode="lin" valueType="num">
                                      <p:cBhvr additive="base">
                                        <p:cTn id="243" dur="3000"/>
                                        <p:tgtEl>
                                          <p:spTgt spid="99"/>
                                        </p:tgtEl>
                                        <p:attrNameLst>
                                          <p:attrName>ppt_y</p:attrName>
                                        </p:attrNameLst>
                                      </p:cBhvr>
                                      <p:tavLst>
                                        <p:tav tm="0">
                                          <p:val>
                                            <p:strVal val="ppt_y"/>
                                          </p:val>
                                        </p:tav>
                                        <p:tav tm="100000">
                                          <p:val>
                                            <p:strVal val="ppt_y"/>
                                          </p:val>
                                        </p:tav>
                                      </p:tavLst>
                                    </p:anim>
                                    <p:set>
                                      <p:cBhvr>
                                        <p:cTn id="244" dur="1" fill="hold">
                                          <p:stCondLst>
                                            <p:cond delay="2999"/>
                                          </p:stCondLst>
                                        </p:cTn>
                                        <p:tgtEl>
                                          <p:spTgt spid="99"/>
                                        </p:tgtEl>
                                        <p:attrNameLst>
                                          <p:attrName>style.visibility</p:attrName>
                                        </p:attrNameLst>
                                      </p:cBhvr>
                                      <p:to>
                                        <p:strVal val="hidden"/>
                                      </p:to>
                                    </p:set>
                                  </p:childTnLst>
                                </p:cTn>
                              </p:par>
                              <p:par>
                                <p:cTn id="245" presetID="2" presetClass="exit" presetSubtype="2" fill="hold" nodeType="withEffect">
                                  <p:stCondLst>
                                    <p:cond delay="0"/>
                                  </p:stCondLst>
                                  <p:childTnLst>
                                    <p:anim calcmode="lin" valueType="num">
                                      <p:cBhvr additive="base">
                                        <p:cTn id="246" dur="3000"/>
                                        <p:tgtEl>
                                          <p:spTgt spid="100"/>
                                        </p:tgtEl>
                                        <p:attrNameLst>
                                          <p:attrName>ppt_x</p:attrName>
                                        </p:attrNameLst>
                                      </p:cBhvr>
                                      <p:tavLst>
                                        <p:tav tm="0">
                                          <p:val>
                                            <p:strVal val="ppt_x"/>
                                          </p:val>
                                        </p:tav>
                                        <p:tav tm="100000">
                                          <p:val>
                                            <p:strVal val="1+ppt_w/2"/>
                                          </p:val>
                                        </p:tav>
                                      </p:tavLst>
                                    </p:anim>
                                    <p:anim calcmode="lin" valueType="num">
                                      <p:cBhvr additive="base">
                                        <p:cTn id="247" dur="3000"/>
                                        <p:tgtEl>
                                          <p:spTgt spid="100"/>
                                        </p:tgtEl>
                                        <p:attrNameLst>
                                          <p:attrName>ppt_y</p:attrName>
                                        </p:attrNameLst>
                                      </p:cBhvr>
                                      <p:tavLst>
                                        <p:tav tm="0">
                                          <p:val>
                                            <p:strVal val="ppt_y"/>
                                          </p:val>
                                        </p:tav>
                                        <p:tav tm="100000">
                                          <p:val>
                                            <p:strVal val="ppt_y"/>
                                          </p:val>
                                        </p:tav>
                                      </p:tavLst>
                                    </p:anim>
                                    <p:set>
                                      <p:cBhvr>
                                        <p:cTn id="248" dur="1" fill="hold">
                                          <p:stCondLst>
                                            <p:cond delay="2999"/>
                                          </p:stCondLst>
                                        </p:cTn>
                                        <p:tgtEl>
                                          <p:spTgt spid="100"/>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85"/>
                                        </p:tgtEl>
                                        <p:attrNameLst>
                                          <p:attrName>ppt_x</p:attrName>
                                        </p:attrNameLst>
                                      </p:cBhvr>
                                      <p:tavLst>
                                        <p:tav tm="0">
                                          <p:val>
                                            <p:strVal val="ppt_x"/>
                                          </p:val>
                                        </p:tav>
                                        <p:tav tm="100000">
                                          <p:val>
                                            <p:strVal val="0-ppt_w/2"/>
                                          </p:val>
                                        </p:tav>
                                      </p:tavLst>
                                    </p:anim>
                                    <p:anim calcmode="lin" valueType="num">
                                      <p:cBhvr additive="base">
                                        <p:cTn id="251" dur="3000"/>
                                        <p:tgtEl>
                                          <p:spTgt spid="85"/>
                                        </p:tgtEl>
                                        <p:attrNameLst>
                                          <p:attrName>ppt_y</p:attrName>
                                        </p:attrNameLst>
                                      </p:cBhvr>
                                      <p:tavLst>
                                        <p:tav tm="0">
                                          <p:val>
                                            <p:strVal val="ppt_y"/>
                                          </p:val>
                                        </p:tav>
                                        <p:tav tm="100000">
                                          <p:val>
                                            <p:strVal val="ppt_y"/>
                                          </p:val>
                                        </p:tav>
                                      </p:tavLst>
                                    </p:anim>
                                    <p:set>
                                      <p:cBhvr>
                                        <p:cTn id="252" dur="1" fill="hold">
                                          <p:stCondLst>
                                            <p:cond delay="2999"/>
                                          </p:stCondLst>
                                        </p:cTn>
                                        <p:tgtEl>
                                          <p:spTgt spid="85"/>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3000"/>
                                        <p:tgtEl>
                                          <p:spTgt spid="86"/>
                                        </p:tgtEl>
                                        <p:attrNameLst>
                                          <p:attrName>ppt_x</p:attrName>
                                        </p:attrNameLst>
                                      </p:cBhvr>
                                      <p:tavLst>
                                        <p:tav tm="0">
                                          <p:val>
                                            <p:strVal val="ppt_x"/>
                                          </p:val>
                                        </p:tav>
                                        <p:tav tm="100000">
                                          <p:val>
                                            <p:strVal val="0-ppt_w/2"/>
                                          </p:val>
                                        </p:tav>
                                      </p:tavLst>
                                    </p:anim>
                                    <p:anim calcmode="lin" valueType="num">
                                      <p:cBhvr additive="base">
                                        <p:cTn id="255" dur="3000"/>
                                        <p:tgtEl>
                                          <p:spTgt spid="86"/>
                                        </p:tgtEl>
                                        <p:attrNameLst>
                                          <p:attrName>ppt_y</p:attrName>
                                        </p:attrNameLst>
                                      </p:cBhvr>
                                      <p:tavLst>
                                        <p:tav tm="0">
                                          <p:val>
                                            <p:strVal val="ppt_y"/>
                                          </p:val>
                                        </p:tav>
                                        <p:tav tm="100000">
                                          <p:val>
                                            <p:strVal val="ppt_y"/>
                                          </p:val>
                                        </p:tav>
                                      </p:tavLst>
                                    </p:anim>
                                    <p:set>
                                      <p:cBhvr>
                                        <p:cTn id="256" dur="1" fill="hold">
                                          <p:stCondLst>
                                            <p:cond delay="2999"/>
                                          </p:stCondLst>
                                        </p:cTn>
                                        <p:tgtEl>
                                          <p:spTgt spid="86"/>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3000"/>
                                        <p:tgtEl>
                                          <p:spTgt spid="87"/>
                                        </p:tgtEl>
                                        <p:attrNameLst>
                                          <p:attrName>ppt_x</p:attrName>
                                        </p:attrNameLst>
                                      </p:cBhvr>
                                      <p:tavLst>
                                        <p:tav tm="0">
                                          <p:val>
                                            <p:strVal val="ppt_x"/>
                                          </p:val>
                                        </p:tav>
                                        <p:tav tm="100000">
                                          <p:val>
                                            <p:strVal val="0-ppt_w/2"/>
                                          </p:val>
                                        </p:tav>
                                      </p:tavLst>
                                    </p:anim>
                                    <p:anim calcmode="lin" valueType="num">
                                      <p:cBhvr additive="base">
                                        <p:cTn id="259" dur="3000"/>
                                        <p:tgtEl>
                                          <p:spTgt spid="87"/>
                                        </p:tgtEl>
                                        <p:attrNameLst>
                                          <p:attrName>ppt_y</p:attrName>
                                        </p:attrNameLst>
                                      </p:cBhvr>
                                      <p:tavLst>
                                        <p:tav tm="0">
                                          <p:val>
                                            <p:strVal val="ppt_y"/>
                                          </p:val>
                                        </p:tav>
                                        <p:tav tm="100000">
                                          <p:val>
                                            <p:strVal val="ppt_y"/>
                                          </p:val>
                                        </p:tav>
                                      </p:tavLst>
                                    </p:anim>
                                    <p:set>
                                      <p:cBhvr>
                                        <p:cTn id="260" dur="1" fill="hold">
                                          <p:stCondLst>
                                            <p:cond delay="2999"/>
                                          </p:stCondLst>
                                        </p:cTn>
                                        <p:tgtEl>
                                          <p:spTgt spid="87"/>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3000"/>
                                        <p:tgtEl>
                                          <p:spTgt spid="88"/>
                                        </p:tgtEl>
                                        <p:attrNameLst>
                                          <p:attrName>ppt_x</p:attrName>
                                        </p:attrNameLst>
                                      </p:cBhvr>
                                      <p:tavLst>
                                        <p:tav tm="0">
                                          <p:val>
                                            <p:strVal val="ppt_x"/>
                                          </p:val>
                                        </p:tav>
                                        <p:tav tm="100000">
                                          <p:val>
                                            <p:strVal val="0-ppt_w/2"/>
                                          </p:val>
                                        </p:tav>
                                      </p:tavLst>
                                    </p:anim>
                                    <p:anim calcmode="lin" valueType="num">
                                      <p:cBhvr additive="base">
                                        <p:cTn id="263" dur="3000"/>
                                        <p:tgtEl>
                                          <p:spTgt spid="88"/>
                                        </p:tgtEl>
                                        <p:attrNameLst>
                                          <p:attrName>ppt_y</p:attrName>
                                        </p:attrNameLst>
                                      </p:cBhvr>
                                      <p:tavLst>
                                        <p:tav tm="0">
                                          <p:val>
                                            <p:strVal val="ppt_y"/>
                                          </p:val>
                                        </p:tav>
                                        <p:tav tm="100000">
                                          <p:val>
                                            <p:strVal val="ppt_y"/>
                                          </p:val>
                                        </p:tav>
                                      </p:tavLst>
                                    </p:anim>
                                    <p:set>
                                      <p:cBhvr>
                                        <p:cTn id="264" dur="1" fill="hold">
                                          <p:stCondLst>
                                            <p:cond delay="2999"/>
                                          </p:stCondLst>
                                        </p:cTn>
                                        <p:tgtEl>
                                          <p:spTgt spid="88"/>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3000"/>
                                        <p:tgtEl>
                                          <p:spTgt spid="93"/>
                                        </p:tgtEl>
                                        <p:attrNameLst>
                                          <p:attrName>ppt_x</p:attrName>
                                        </p:attrNameLst>
                                      </p:cBhvr>
                                      <p:tavLst>
                                        <p:tav tm="0">
                                          <p:val>
                                            <p:strVal val="ppt_x"/>
                                          </p:val>
                                        </p:tav>
                                        <p:tav tm="100000">
                                          <p:val>
                                            <p:strVal val="0-ppt_w/2"/>
                                          </p:val>
                                        </p:tav>
                                      </p:tavLst>
                                    </p:anim>
                                    <p:anim calcmode="lin" valueType="num">
                                      <p:cBhvr additive="base">
                                        <p:cTn id="267" dur="3000"/>
                                        <p:tgtEl>
                                          <p:spTgt spid="93"/>
                                        </p:tgtEl>
                                        <p:attrNameLst>
                                          <p:attrName>ppt_y</p:attrName>
                                        </p:attrNameLst>
                                      </p:cBhvr>
                                      <p:tavLst>
                                        <p:tav tm="0">
                                          <p:val>
                                            <p:strVal val="ppt_y"/>
                                          </p:val>
                                        </p:tav>
                                        <p:tav tm="100000">
                                          <p:val>
                                            <p:strVal val="ppt_y"/>
                                          </p:val>
                                        </p:tav>
                                      </p:tavLst>
                                    </p:anim>
                                    <p:set>
                                      <p:cBhvr>
                                        <p:cTn id="268" dur="1" fill="hold">
                                          <p:stCondLst>
                                            <p:cond delay="2999"/>
                                          </p:stCondLst>
                                        </p:cTn>
                                        <p:tgtEl>
                                          <p:spTgt spid="93"/>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3000"/>
                                        <p:tgtEl>
                                          <p:spTgt spid="94"/>
                                        </p:tgtEl>
                                        <p:attrNameLst>
                                          <p:attrName>ppt_x</p:attrName>
                                        </p:attrNameLst>
                                      </p:cBhvr>
                                      <p:tavLst>
                                        <p:tav tm="0">
                                          <p:val>
                                            <p:strVal val="ppt_x"/>
                                          </p:val>
                                        </p:tav>
                                        <p:tav tm="100000">
                                          <p:val>
                                            <p:strVal val="0-ppt_w/2"/>
                                          </p:val>
                                        </p:tav>
                                      </p:tavLst>
                                    </p:anim>
                                    <p:anim calcmode="lin" valueType="num">
                                      <p:cBhvr additive="base">
                                        <p:cTn id="271" dur="3000"/>
                                        <p:tgtEl>
                                          <p:spTgt spid="94"/>
                                        </p:tgtEl>
                                        <p:attrNameLst>
                                          <p:attrName>ppt_y</p:attrName>
                                        </p:attrNameLst>
                                      </p:cBhvr>
                                      <p:tavLst>
                                        <p:tav tm="0">
                                          <p:val>
                                            <p:strVal val="ppt_y"/>
                                          </p:val>
                                        </p:tav>
                                        <p:tav tm="100000">
                                          <p:val>
                                            <p:strVal val="ppt_y"/>
                                          </p:val>
                                        </p:tav>
                                      </p:tavLst>
                                    </p:anim>
                                    <p:set>
                                      <p:cBhvr>
                                        <p:cTn id="272" dur="1" fill="hold">
                                          <p:stCondLst>
                                            <p:cond delay="2999"/>
                                          </p:stCondLst>
                                        </p:cTn>
                                        <p:tgtEl>
                                          <p:spTgt spid="94"/>
                                        </p:tgtEl>
                                        <p:attrNameLst>
                                          <p:attrName>style.visibility</p:attrName>
                                        </p:attrNameLst>
                                      </p:cBhvr>
                                      <p:to>
                                        <p:strVal val="hidden"/>
                                      </p:to>
                                    </p:set>
                                  </p:childTnLst>
                                </p:cTn>
                              </p:par>
                              <p:par>
                                <p:cTn id="273" presetID="2" presetClass="exit" presetSubtype="8" fill="hold" nodeType="withEffect">
                                  <p:stCondLst>
                                    <p:cond delay="0"/>
                                  </p:stCondLst>
                                  <p:childTnLst>
                                    <p:anim calcmode="lin" valueType="num">
                                      <p:cBhvr additive="base">
                                        <p:cTn id="274" dur="3000"/>
                                        <p:tgtEl>
                                          <p:spTgt spid="95"/>
                                        </p:tgtEl>
                                        <p:attrNameLst>
                                          <p:attrName>ppt_x</p:attrName>
                                        </p:attrNameLst>
                                      </p:cBhvr>
                                      <p:tavLst>
                                        <p:tav tm="0">
                                          <p:val>
                                            <p:strVal val="ppt_x"/>
                                          </p:val>
                                        </p:tav>
                                        <p:tav tm="100000">
                                          <p:val>
                                            <p:strVal val="0-ppt_w/2"/>
                                          </p:val>
                                        </p:tav>
                                      </p:tavLst>
                                    </p:anim>
                                    <p:anim calcmode="lin" valueType="num">
                                      <p:cBhvr additive="base">
                                        <p:cTn id="275" dur="3000"/>
                                        <p:tgtEl>
                                          <p:spTgt spid="95"/>
                                        </p:tgtEl>
                                        <p:attrNameLst>
                                          <p:attrName>ppt_y</p:attrName>
                                        </p:attrNameLst>
                                      </p:cBhvr>
                                      <p:tavLst>
                                        <p:tav tm="0">
                                          <p:val>
                                            <p:strVal val="ppt_y"/>
                                          </p:val>
                                        </p:tav>
                                        <p:tav tm="100000">
                                          <p:val>
                                            <p:strVal val="ppt_y"/>
                                          </p:val>
                                        </p:tav>
                                      </p:tavLst>
                                    </p:anim>
                                    <p:set>
                                      <p:cBhvr>
                                        <p:cTn id="276" dur="1" fill="hold">
                                          <p:stCondLst>
                                            <p:cond delay="2999"/>
                                          </p:stCondLst>
                                        </p:cTn>
                                        <p:tgtEl>
                                          <p:spTgt spid="95"/>
                                        </p:tgtEl>
                                        <p:attrNameLst>
                                          <p:attrName>style.visibility</p:attrName>
                                        </p:attrNameLst>
                                      </p:cBhvr>
                                      <p:to>
                                        <p:strVal val="hidden"/>
                                      </p:to>
                                    </p:set>
                                  </p:childTnLst>
                                </p:cTn>
                              </p:par>
                              <p:par>
                                <p:cTn id="277" presetID="2" presetClass="exit" presetSubtype="8" fill="hold" nodeType="withEffect">
                                  <p:stCondLst>
                                    <p:cond delay="0"/>
                                  </p:stCondLst>
                                  <p:childTnLst>
                                    <p:anim calcmode="lin" valueType="num">
                                      <p:cBhvr additive="base">
                                        <p:cTn id="278" dur="3000"/>
                                        <p:tgtEl>
                                          <p:spTgt spid="96"/>
                                        </p:tgtEl>
                                        <p:attrNameLst>
                                          <p:attrName>ppt_x</p:attrName>
                                        </p:attrNameLst>
                                      </p:cBhvr>
                                      <p:tavLst>
                                        <p:tav tm="0">
                                          <p:val>
                                            <p:strVal val="ppt_x"/>
                                          </p:val>
                                        </p:tav>
                                        <p:tav tm="100000">
                                          <p:val>
                                            <p:strVal val="0-ppt_w/2"/>
                                          </p:val>
                                        </p:tav>
                                      </p:tavLst>
                                    </p:anim>
                                    <p:anim calcmode="lin" valueType="num">
                                      <p:cBhvr additive="base">
                                        <p:cTn id="279" dur="3000"/>
                                        <p:tgtEl>
                                          <p:spTgt spid="96"/>
                                        </p:tgtEl>
                                        <p:attrNameLst>
                                          <p:attrName>ppt_y</p:attrName>
                                        </p:attrNameLst>
                                      </p:cBhvr>
                                      <p:tavLst>
                                        <p:tav tm="0">
                                          <p:val>
                                            <p:strVal val="ppt_y"/>
                                          </p:val>
                                        </p:tav>
                                        <p:tav tm="100000">
                                          <p:val>
                                            <p:strVal val="ppt_y"/>
                                          </p:val>
                                        </p:tav>
                                      </p:tavLst>
                                    </p:anim>
                                    <p:set>
                                      <p:cBhvr>
                                        <p:cTn id="280" dur="1" fill="hold">
                                          <p:stCondLst>
                                            <p:cond delay="2999"/>
                                          </p:stCondLst>
                                        </p:cTn>
                                        <p:tgtEl>
                                          <p:spTgt spid="96"/>
                                        </p:tgtEl>
                                        <p:attrNameLst>
                                          <p:attrName>style.visibility</p:attrName>
                                        </p:attrNameLst>
                                      </p:cBhvr>
                                      <p:to>
                                        <p:strVal val="hidden"/>
                                      </p:to>
                                    </p:set>
                                  </p:childTnLst>
                                </p:cTn>
                              </p:par>
                              <p:par>
                                <p:cTn id="281" presetID="2" presetClass="exit" presetSubtype="8" fill="hold" nodeType="withEffect">
                                  <p:stCondLst>
                                    <p:cond delay="0"/>
                                  </p:stCondLst>
                                  <p:childTnLst>
                                    <p:anim calcmode="lin" valueType="num">
                                      <p:cBhvr additive="base">
                                        <p:cTn id="282" dur="3000"/>
                                        <p:tgtEl>
                                          <p:spTgt spid="101"/>
                                        </p:tgtEl>
                                        <p:attrNameLst>
                                          <p:attrName>ppt_x</p:attrName>
                                        </p:attrNameLst>
                                      </p:cBhvr>
                                      <p:tavLst>
                                        <p:tav tm="0">
                                          <p:val>
                                            <p:strVal val="ppt_x"/>
                                          </p:val>
                                        </p:tav>
                                        <p:tav tm="100000">
                                          <p:val>
                                            <p:strVal val="0-ppt_w/2"/>
                                          </p:val>
                                        </p:tav>
                                      </p:tavLst>
                                    </p:anim>
                                    <p:anim calcmode="lin" valueType="num">
                                      <p:cBhvr additive="base">
                                        <p:cTn id="283" dur="3000"/>
                                        <p:tgtEl>
                                          <p:spTgt spid="101"/>
                                        </p:tgtEl>
                                        <p:attrNameLst>
                                          <p:attrName>ppt_y</p:attrName>
                                        </p:attrNameLst>
                                      </p:cBhvr>
                                      <p:tavLst>
                                        <p:tav tm="0">
                                          <p:val>
                                            <p:strVal val="ppt_y"/>
                                          </p:val>
                                        </p:tav>
                                        <p:tav tm="100000">
                                          <p:val>
                                            <p:strVal val="ppt_y"/>
                                          </p:val>
                                        </p:tav>
                                      </p:tavLst>
                                    </p:anim>
                                    <p:set>
                                      <p:cBhvr>
                                        <p:cTn id="284" dur="1" fill="hold">
                                          <p:stCondLst>
                                            <p:cond delay="2999"/>
                                          </p:stCondLst>
                                        </p:cTn>
                                        <p:tgtEl>
                                          <p:spTgt spid="101"/>
                                        </p:tgtEl>
                                        <p:attrNameLst>
                                          <p:attrName>style.visibility</p:attrName>
                                        </p:attrNameLst>
                                      </p:cBhvr>
                                      <p:to>
                                        <p:strVal val="hidden"/>
                                      </p:to>
                                    </p:set>
                                  </p:childTnLst>
                                </p:cTn>
                              </p:par>
                              <p:par>
                                <p:cTn id="285" presetID="2" presetClass="exit" presetSubtype="8" fill="hold" nodeType="withEffect">
                                  <p:stCondLst>
                                    <p:cond delay="0"/>
                                  </p:stCondLst>
                                  <p:childTnLst>
                                    <p:anim calcmode="lin" valueType="num">
                                      <p:cBhvr additive="base">
                                        <p:cTn id="286" dur="3000"/>
                                        <p:tgtEl>
                                          <p:spTgt spid="102"/>
                                        </p:tgtEl>
                                        <p:attrNameLst>
                                          <p:attrName>ppt_x</p:attrName>
                                        </p:attrNameLst>
                                      </p:cBhvr>
                                      <p:tavLst>
                                        <p:tav tm="0">
                                          <p:val>
                                            <p:strVal val="ppt_x"/>
                                          </p:val>
                                        </p:tav>
                                        <p:tav tm="100000">
                                          <p:val>
                                            <p:strVal val="0-ppt_w/2"/>
                                          </p:val>
                                        </p:tav>
                                      </p:tavLst>
                                    </p:anim>
                                    <p:anim calcmode="lin" valueType="num">
                                      <p:cBhvr additive="base">
                                        <p:cTn id="287" dur="3000"/>
                                        <p:tgtEl>
                                          <p:spTgt spid="102"/>
                                        </p:tgtEl>
                                        <p:attrNameLst>
                                          <p:attrName>ppt_y</p:attrName>
                                        </p:attrNameLst>
                                      </p:cBhvr>
                                      <p:tavLst>
                                        <p:tav tm="0">
                                          <p:val>
                                            <p:strVal val="ppt_y"/>
                                          </p:val>
                                        </p:tav>
                                        <p:tav tm="100000">
                                          <p:val>
                                            <p:strVal val="ppt_y"/>
                                          </p:val>
                                        </p:tav>
                                      </p:tavLst>
                                    </p:anim>
                                    <p:set>
                                      <p:cBhvr>
                                        <p:cTn id="288" dur="1" fill="hold">
                                          <p:stCondLst>
                                            <p:cond delay="2999"/>
                                          </p:stCondLst>
                                        </p:cTn>
                                        <p:tgtEl>
                                          <p:spTgt spid="102"/>
                                        </p:tgtEl>
                                        <p:attrNameLst>
                                          <p:attrName>style.visibility</p:attrName>
                                        </p:attrNameLst>
                                      </p:cBhvr>
                                      <p:to>
                                        <p:strVal val="hidden"/>
                                      </p:to>
                                    </p:set>
                                  </p:childTnLst>
                                </p:cTn>
                              </p:par>
                              <p:par>
                                <p:cTn id="289" presetID="2" presetClass="exit" presetSubtype="8" fill="hold" nodeType="withEffect">
                                  <p:stCondLst>
                                    <p:cond delay="0"/>
                                  </p:stCondLst>
                                  <p:childTnLst>
                                    <p:anim calcmode="lin" valueType="num">
                                      <p:cBhvr additive="base">
                                        <p:cTn id="290" dur="3000"/>
                                        <p:tgtEl>
                                          <p:spTgt spid="103"/>
                                        </p:tgtEl>
                                        <p:attrNameLst>
                                          <p:attrName>ppt_x</p:attrName>
                                        </p:attrNameLst>
                                      </p:cBhvr>
                                      <p:tavLst>
                                        <p:tav tm="0">
                                          <p:val>
                                            <p:strVal val="ppt_x"/>
                                          </p:val>
                                        </p:tav>
                                        <p:tav tm="100000">
                                          <p:val>
                                            <p:strVal val="0-ppt_w/2"/>
                                          </p:val>
                                        </p:tav>
                                      </p:tavLst>
                                    </p:anim>
                                    <p:anim calcmode="lin" valueType="num">
                                      <p:cBhvr additive="base">
                                        <p:cTn id="291" dur="3000"/>
                                        <p:tgtEl>
                                          <p:spTgt spid="103"/>
                                        </p:tgtEl>
                                        <p:attrNameLst>
                                          <p:attrName>ppt_y</p:attrName>
                                        </p:attrNameLst>
                                      </p:cBhvr>
                                      <p:tavLst>
                                        <p:tav tm="0">
                                          <p:val>
                                            <p:strVal val="ppt_y"/>
                                          </p:val>
                                        </p:tav>
                                        <p:tav tm="100000">
                                          <p:val>
                                            <p:strVal val="ppt_y"/>
                                          </p:val>
                                        </p:tav>
                                      </p:tavLst>
                                    </p:anim>
                                    <p:set>
                                      <p:cBhvr>
                                        <p:cTn id="292" dur="1" fill="hold">
                                          <p:stCondLst>
                                            <p:cond delay="2999"/>
                                          </p:stCondLst>
                                        </p:cTn>
                                        <p:tgtEl>
                                          <p:spTgt spid="103"/>
                                        </p:tgtEl>
                                        <p:attrNameLst>
                                          <p:attrName>style.visibility</p:attrName>
                                        </p:attrNameLst>
                                      </p:cBhvr>
                                      <p:to>
                                        <p:strVal val="hidden"/>
                                      </p:to>
                                    </p:set>
                                  </p:childTnLst>
                                </p:cTn>
                              </p:par>
                              <p:par>
                                <p:cTn id="293" presetID="2" presetClass="exit" presetSubtype="8" fill="hold" nodeType="withEffect">
                                  <p:stCondLst>
                                    <p:cond delay="0"/>
                                  </p:stCondLst>
                                  <p:childTnLst>
                                    <p:anim calcmode="lin" valueType="num">
                                      <p:cBhvr additive="base">
                                        <p:cTn id="294" dur="3000"/>
                                        <p:tgtEl>
                                          <p:spTgt spid="104"/>
                                        </p:tgtEl>
                                        <p:attrNameLst>
                                          <p:attrName>ppt_x</p:attrName>
                                        </p:attrNameLst>
                                      </p:cBhvr>
                                      <p:tavLst>
                                        <p:tav tm="0">
                                          <p:val>
                                            <p:strVal val="ppt_x"/>
                                          </p:val>
                                        </p:tav>
                                        <p:tav tm="100000">
                                          <p:val>
                                            <p:strVal val="0-ppt_w/2"/>
                                          </p:val>
                                        </p:tav>
                                      </p:tavLst>
                                    </p:anim>
                                    <p:anim calcmode="lin" valueType="num">
                                      <p:cBhvr additive="base">
                                        <p:cTn id="295" dur="3000"/>
                                        <p:tgtEl>
                                          <p:spTgt spid="104"/>
                                        </p:tgtEl>
                                        <p:attrNameLst>
                                          <p:attrName>ppt_y</p:attrName>
                                        </p:attrNameLst>
                                      </p:cBhvr>
                                      <p:tavLst>
                                        <p:tav tm="0">
                                          <p:val>
                                            <p:strVal val="ppt_y"/>
                                          </p:val>
                                        </p:tav>
                                        <p:tav tm="100000">
                                          <p:val>
                                            <p:strVal val="ppt_y"/>
                                          </p:val>
                                        </p:tav>
                                      </p:tavLst>
                                    </p:anim>
                                    <p:set>
                                      <p:cBhvr>
                                        <p:cTn id="296" dur="1" fill="hold">
                                          <p:stCondLst>
                                            <p:cond delay="2999"/>
                                          </p:stCondLst>
                                        </p:cTn>
                                        <p:tgtEl>
                                          <p:spTgt spid="104"/>
                                        </p:tgtEl>
                                        <p:attrNameLst>
                                          <p:attrName>style.visibility</p:attrName>
                                        </p:attrNameLst>
                                      </p:cBhvr>
                                      <p:to>
                                        <p:strVal val="hidden"/>
                                      </p:to>
                                    </p:set>
                                  </p:childTnLst>
                                </p:cTn>
                              </p:par>
                              <p:par>
                                <p:cTn id="297" presetID="19" presetClass="exit" presetSubtype="10" fill="hold" nodeType="withEffect">
                                  <p:stCondLst>
                                    <p:cond delay="0"/>
                                  </p:stCondLst>
                                  <p:childTnLst>
                                    <p:anim calcmode="lin" valueType="num">
                                      <p:cBhvr>
                                        <p:cTn id="298" dur="3000"/>
                                        <p:tgtEl>
                                          <p:spTgt spid="85"/>
                                        </p:tgtEl>
                                        <p:attrNameLst>
                                          <p:attrName>ppt_h</p:attrName>
                                        </p:attrNameLst>
                                      </p:cBhvr>
                                      <p:tavLst>
                                        <p:tav tm="0">
                                          <p:val>
                                            <p:strVal val="ppt_h"/>
                                          </p:val>
                                        </p:tav>
                                        <p:tav tm="100000">
                                          <p:val>
                                            <p:strVal val="ppt_h"/>
                                          </p:val>
                                        </p:tav>
                                      </p:tavLst>
                                    </p:anim>
                                    <p:anim calcmode="lin" valueType="num">
                                      <p:cBhvr>
                                        <p:cTn id="299" dur="3000"/>
                                        <p:tgtEl>
                                          <p:spTgt spid="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85"/>
                                        </p:tgtEl>
                                        <p:attrNameLst>
                                          <p:attrName>style.visibility</p:attrName>
                                        </p:attrNameLst>
                                      </p:cBhvr>
                                      <p:to>
                                        <p:strVal val="hidden"/>
                                      </p:to>
                                    </p:set>
                                  </p:childTnLst>
                                </p:cTn>
                              </p:par>
                              <p:par>
                                <p:cTn id="301" presetID="19" presetClass="exit" presetSubtype="10" fill="hold" nodeType="withEffect">
                                  <p:stCondLst>
                                    <p:cond delay="0"/>
                                  </p:stCondLst>
                                  <p:childTnLst>
                                    <p:anim calcmode="lin" valueType="num">
                                      <p:cBhvr>
                                        <p:cTn id="302" dur="3000"/>
                                        <p:tgtEl>
                                          <p:spTgt spid="86"/>
                                        </p:tgtEl>
                                        <p:attrNameLst>
                                          <p:attrName>ppt_h</p:attrName>
                                        </p:attrNameLst>
                                      </p:cBhvr>
                                      <p:tavLst>
                                        <p:tav tm="0">
                                          <p:val>
                                            <p:strVal val="ppt_h"/>
                                          </p:val>
                                        </p:tav>
                                        <p:tav tm="100000">
                                          <p:val>
                                            <p:strVal val="ppt_h"/>
                                          </p:val>
                                        </p:tav>
                                      </p:tavLst>
                                    </p:anim>
                                    <p:anim calcmode="lin" valueType="num">
                                      <p:cBhvr>
                                        <p:cTn id="303" dur="3000"/>
                                        <p:tgtEl>
                                          <p:spTgt spid="8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86"/>
                                        </p:tgtEl>
                                        <p:attrNameLst>
                                          <p:attrName>style.visibility</p:attrName>
                                        </p:attrNameLst>
                                      </p:cBhvr>
                                      <p:to>
                                        <p:strVal val="hidden"/>
                                      </p:to>
                                    </p:set>
                                  </p:childTnLst>
                                </p:cTn>
                              </p:par>
                              <p:par>
                                <p:cTn id="305" presetID="19" presetClass="exit" presetSubtype="10" fill="hold" nodeType="withEffect">
                                  <p:stCondLst>
                                    <p:cond delay="0"/>
                                  </p:stCondLst>
                                  <p:childTnLst>
                                    <p:anim calcmode="lin" valueType="num">
                                      <p:cBhvr>
                                        <p:cTn id="306" dur="3000"/>
                                        <p:tgtEl>
                                          <p:spTgt spid="87"/>
                                        </p:tgtEl>
                                        <p:attrNameLst>
                                          <p:attrName>ppt_h</p:attrName>
                                        </p:attrNameLst>
                                      </p:cBhvr>
                                      <p:tavLst>
                                        <p:tav tm="0">
                                          <p:val>
                                            <p:strVal val="ppt_h"/>
                                          </p:val>
                                        </p:tav>
                                        <p:tav tm="100000">
                                          <p:val>
                                            <p:strVal val="ppt_h"/>
                                          </p:val>
                                        </p:tav>
                                      </p:tavLst>
                                    </p:anim>
                                    <p:anim calcmode="lin" valueType="num">
                                      <p:cBhvr>
                                        <p:cTn id="307" dur="3000"/>
                                        <p:tgtEl>
                                          <p:spTgt spid="8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87"/>
                                        </p:tgtEl>
                                        <p:attrNameLst>
                                          <p:attrName>style.visibility</p:attrName>
                                        </p:attrNameLst>
                                      </p:cBhvr>
                                      <p:to>
                                        <p:strVal val="hidden"/>
                                      </p:to>
                                    </p:set>
                                  </p:childTnLst>
                                </p:cTn>
                              </p:par>
                              <p:par>
                                <p:cTn id="309" presetID="19" presetClass="exit" presetSubtype="10" fill="hold" nodeType="withEffect">
                                  <p:stCondLst>
                                    <p:cond delay="0"/>
                                  </p:stCondLst>
                                  <p:childTnLst>
                                    <p:anim calcmode="lin" valueType="num">
                                      <p:cBhvr>
                                        <p:cTn id="310" dur="3000"/>
                                        <p:tgtEl>
                                          <p:spTgt spid="88"/>
                                        </p:tgtEl>
                                        <p:attrNameLst>
                                          <p:attrName>ppt_h</p:attrName>
                                        </p:attrNameLst>
                                      </p:cBhvr>
                                      <p:tavLst>
                                        <p:tav tm="0">
                                          <p:val>
                                            <p:strVal val="ppt_h"/>
                                          </p:val>
                                        </p:tav>
                                        <p:tav tm="100000">
                                          <p:val>
                                            <p:strVal val="ppt_h"/>
                                          </p:val>
                                        </p:tav>
                                      </p:tavLst>
                                    </p:anim>
                                    <p:anim calcmode="lin" valueType="num">
                                      <p:cBhvr>
                                        <p:cTn id="311" dur="3000"/>
                                        <p:tgtEl>
                                          <p:spTgt spid="8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88"/>
                                        </p:tgtEl>
                                        <p:attrNameLst>
                                          <p:attrName>style.visibility</p:attrName>
                                        </p:attrNameLst>
                                      </p:cBhvr>
                                      <p:to>
                                        <p:strVal val="hidden"/>
                                      </p:to>
                                    </p:set>
                                  </p:childTnLst>
                                </p:cTn>
                              </p:par>
                              <p:par>
                                <p:cTn id="313" presetID="19" presetClass="exit" presetSubtype="10" fill="hold" nodeType="withEffect">
                                  <p:stCondLst>
                                    <p:cond delay="0"/>
                                  </p:stCondLst>
                                  <p:childTnLst>
                                    <p:anim calcmode="lin" valueType="num">
                                      <p:cBhvr>
                                        <p:cTn id="314" dur="3000"/>
                                        <p:tgtEl>
                                          <p:spTgt spid="93"/>
                                        </p:tgtEl>
                                        <p:attrNameLst>
                                          <p:attrName>ppt_h</p:attrName>
                                        </p:attrNameLst>
                                      </p:cBhvr>
                                      <p:tavLst>
                                        <p:tav tm="0">
                                          <p:val>
                                            <p:strVal val="ppt_h"/>
                                          </p:val>
                                        </p:tav>
                                        <p:tav tm="100000">
                                          <p:val>
                                            <p:strVal val="ppt_h"/>
                                          </p:val>
                                        </p:tav>
                                      </p:tavLst>
                                    </p:anim>
                                    <p:anim calcmode="lin" valueType="num">
                                      <p:cBhvr>
                                        <p:cTn id="315" dur="3000"/>
                                        <p:tgtEl>
                                          <p:spTgt spid="9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93"/>
                                        </p:tgtEl>
                                        <p:attrNameLst>
                                          <p:attrName>style.visibility</p:attrName>
                                        </p:attrNameLst>
                                      </p:cBhvr>
                                      <p:to>
                                        <p:strVal val="hidden"/>
                                      </p:to>
                                    </p:set>
                                  </p:childTnLst>
                                </p:cTn>
                              </p:par>
                              <p:par>
                                <p:cTn id="317" presetID="19" presetClass="exit" presetSubtype="10" fill="hold" nodeType="withEffect">
                                  <p:stCondLst>
                                    <p:cond delay="0"/>
                                  </p:stCondLst>
                                  <p:childTnLst>
                                    <p:anim calcmode="lin" valueType="num">
                                      <p:cBhvr>
                                        <p:cTn id="318" dur="3000"/>
                                        <p:tgtEl>
                                          <p:spTgt spid="94"/>
                                        </p:tgtEl>
                                        <p:attrNameLst>
                                          <p:attrName>ppt_h</p:attrName>
                                        </p:attrNameLst>
                                      </p:cBhvr>
                                      <p:tavLst>
                                        <p:tav tm="0">
                                          <p:val>
                                            <p:strVal val="ppt_h"/>
                                          </p:val>
                                        </p:tav>
                                        <p:tav tm="100000">
                                          <p:val>
                                            <p:strVal val="ppt_h"/>
                                          </p:val>
                                        </p:tav>
                                      </p:tavLst>
                                    </p:anim>
                                    <p:anim calcmode="lin" valueType="num">
                                      <p:cBhvr>
                                        <p:cTn id="319" dur="3000"/>
                                        <p:tgtEl>
                                          <p:spTgt spid="9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94"/>
                                        </p:tgtEl>
                                        <p:attrNameLst>
                                          <p:attrName>style.visibility</p:attrName>
                                        </p:attrNameLst>
                                      </p:cBhvr>
                                      <p:to>
                                        <p:strVal val="hidden"/>
                                      </p:to>
                                    </p:set>
                                  </p:childTnLst>
                                </p:cTn>
                              </p:par>
                              <p:par>
                                <p:cTn id="321" presetID="19" presetClass="exit" presetSubtype="10" fill="hold" nodeType="withEffect">
                                  <p:stCondLst>
                                    <p:cond delay="0"/>
                                  </p:stCondLst>
                                  <p:childTnLst>
                                    <p:anim calcmode="lin" valueType="num">
                                      <p:cBhvr>
                                        <p:cTn id="322" dur="3000"/>
                                        <p:tgtEl>
                                          <p:spTgt spid="95"/>
                                        </p:tgtEl>
                                        <p:attrNameLst>
                                          <p:attrName>ppt_h</p:attrName>
                                        </p:attrNameLst>
                                      </p:cBhvr>
                                      <p:tavLst>
                                        <p:tav tm="0">
                                          <p:val>
                                            <p:strVal val="ppt_h"/>
                                          </p:val>
                                        </p:tav>
                                        <p:tav tm="100000">
                                          <p:val>
                                            <p:strVal val="ppt_h"/>
                                          </p:val>
                                        </p:tav>
                                      </p:tavLst>
                                    </p:anim>
                                    <p:anim calcmode="lin" valueType="num">
                                      <p:cBhvr>
                                        <p:cTn id="323" dur="3000"/>
                                        <p:tgtEl>
                                          <p:spTgt spid="9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95"/>
                                        </p:tgtEl>
                                        <p:attrNameLst>
                                          <p:attrName>style.visibility</p:attrName>
                                        </p:attrNameLst>
                                      </p:cBhvr>
                                      <p:to>
                                        <p:strVal val="hidden"/>
                                      </p:to>
                                    </p:set>
                                  </p:childTnLst>
                                </p:cTn>
                              </p:par>
                              <p:par>
                                <p:cTn id="325" presetID="19" presetClass="exit" presetSubtype="10" fill="hold" nodeType="withEffect">
                                  <p:stCondLst>
                                    <p:cond delay="0"/>
                                  </p:stCondLst>
                                  <p:childTnLst>
                                    <p:anim calcmode="lin" valueType="num">
                                      <p:cBhvr>
                                        <p:cTn id="326" dur="3000"/>
                                        <p:tgtEl>
                                          <p:spTgt spid="96"/>
                                        </p:tgtEl>
                                        <p:attrNameLst>
                                          <p:attrName>ppt_h</p:attrName>
                                        </p:attrNameLst>
                                      </p:cBhvr>
                                      <p:tavLst>
                                        <p:tav tm="0">
                                          <p:val>
                                            <p:strVal val="ppt_h"/>
                                          </p:val>
                                        </p:tav>
                                        <p:tav tm="100000">
                                          <p:val>
                                            <p:strVal val="ppt_h"/>
                                          </p:val>
                                        </p:tav>
                                      </p:tavLst>
                                    </p:anim>
                                    <p:anim calcmode="lin" valueType="num">
                                      <p:cBhvr>
                                        <p:cTn id="327" dur="3000"/>
                                        <p:tgtEl>
                                          <p:spTgt spid="9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96"/>
                                        </p:tgtEl>
                                        <p:attrNameLst>
                                          <p:attrName>style.visibility</p:attrName>
                                        </p:attrNameLst>
                                      </p:cBhvr>
                                      <p:to>
                                        <p:strVal val="hidden"/>
                                      </p:to>
                                    </p:set>
                                  </p:childTnLst>
                                </p:cTn>
                              </p:par>
                              <p:par>
                                <p:cTn id="329" presetID="19" presetClass="exit" presetSubtype="10" fill="hold" nodeType="withEffect">
                                  <p:stCondLst>
                                    <p:cond delay="0"/>
                                  </p:stCondLst>
                                  <p:childTnLst>
                                    <p:anim calcmode="lin" valueType="num">
                                      <p:cBhvr>
                                        <p:cTn id="330" dur="3000"/>
                                        <p:tgtEl>
                                          <p:spTgt spid="101"/>
                                        </p:tgtEl>
                                        <p:attrNameLst>
                                          <p:attrName>ppt_h</p:attrName>
                                        </p:attrNameLst>
                                      </p:cBhvr>
                                      <p:tavLst>
                                        <p:tav tm="0">
                                          <p:val>
                                            <p:strVal val="ppt_h"/>
                                          </p:val>
                                        </p:tav>
                                        <p:tav tm="100000">
                                          <p:val>
                                            <p:strVal val="ppt_h"/>
                                          </p:val>
                                        </p:tav>
                                      </p:tavLst>
                                    </p:anim>
                                    <p:anim calcmode="lin" valueType="num">
                                      <p:cBhvr>
                                        <p:cTn id="331" dur="3000"/>
                                        <p:tgtEl>
                                          <p:spTgt spid="10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101"/>
                                        </p:tgtEl>
                                        <p:attrNameLst>
                                          <p:attrName>style.visibility</p:attrName>
                                        </p:attrNameLst>
                                      </p:cBhvr>
                                      <p:to>
                                        <p:strVal val="hidden"/>
                                      </p:to>
                                    </p:set>
                                  </p:childTnLst>
                                </p:cTn>
                              </p:par>
                              <p:par>
                                <p:cTn id="333" presetID="19" presetClass="exit" presetSubtype="10" fill="hold" nodeType="withEffect">
                                  <p:stCondLst>
                                    <p:cond delay="0"/>
                                  </p:stCondLst>
                                  <p:childTnLst>
                                    <p:anim calcmode="lin" valueType="num">
                                      <p:cBhvr>
                                        <p:cTn id="334" dur="3000"/>
                                        <p:tgtEl>
                                          <p:spTgt spid="102"/>
                                        </p:tgtEl>
                                        <p:attrNameLst>
                                          <p:attrName>ppt_h</p:attrName>
                                        </p:attrNameLst>
                                      </p:cBhvr>
                                      <p:tavLst>
                                        <p:tav tm="0">
                                          <p:val>
                                            <p:strVal val="ppt_h"/>
                                          </p:val>
                                        </p:tav>
                                        <p:tav tm="100000">
                                          <p:val>
                                            <p:strVal val="ppt_h"/>
                                          </p:val>
                                        </p:tav>
                                      </p:tavLst>
                                    </p:anim>
                                    <p:anim calcmode="lin" valueType="num">
                                      <p:cBhvr>
                                        <p:cTn id="335" dur="3000"/>
                                        <p:tgtEl>
                                          <p:spTgt spid="10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102"/>
                                        </p:tgtEl>
                                        <p:attrNameLst>
                                          <p:attrName>style.visibility</p:attrName>
                                        </p:attrNameLst>
                                      </p:cBhvr>
                                      <p:to>
                                        <p:strVal val="hidden"/>
                                      </p:to>
                                    </p:set>
                                  </p:childTnLst>
                                </p:cTn>
                              </p:par>
                              <p:par>
                                <p:cTn id="337" presetID="19" presetClass="exit" presetSubtype="10" fill="hold" nodeType="withEffect">
                                  <p:stCondLst>
                                    <p:cond delay="0"/>
                                  </p:stCondLst>
                                  <p:childTnLst>
                                    <p:anim calcmode="lin" valueType="num">
                                      <p:cBhvr>
                                        <p:cTn id="338" dur="3000"/>
                                        <p:tgtEl>
                                          <p:spTgt spid="103"/>
                                        </p:tgtEl>
                                        <p:attrNameLst>
                                          <p:attrName>ppt_h</p:attrName>
                                        </p:attrNameLst>
                                      </p:cBhvr>
                                      <p:tavLst>
                                        <p:tav tm="0">
                                          <p:val>
                                            <p:strVal val="ppt_h"/>
                                          </p:val>
                                        </p:tav>
                                        <p:tav tm="100000">
                                          <p:val>
                                            <p:strVal val="ppt_h"/>
                                          </p:val>
                                        </p:tav>
                                      </p:tavLst>
                                    </p:anim>
                                    <p:anim calcmode="lin" valueType="num">
                                      <p:cBhvr>
                                        <p:cTn id="339" dur="3000"/>
                                        <p:tgtEl>
                                          <p:spTgt spid="10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103"/>
                                        </p:tgtEl>
                                        <p:attrNameLst>
                                          <p:attrName>style.visibility</p:attrName>
                                        </p:attrNameLst>
                                      </p:cBhvr>
                                      <p:to>
                                        <p:strVal val="hidden"/>
                                      </p:to>
                                    </p:set>
                                  </p:childTnLst>
                                </p:cTn>
                              </p:par>
                              <p:par>
                                <p:cTn id="341" presetID="19" presetClass="exit" presetSubtype="10" fill="hold" nodeType="withEffect">
                                  <p:stCondLst>
                                    <p:cond delay="0"/>
                                  </p:stCondLst>
                                  <p:childTnLst>
                                    <p:anim calcmode="lin" valueType="num">
                                      <p:cBhvr>
                                        <p:cTn id="342" dur="3000"/>
                                        <p:tgtEl>
                                          <p:spTgt spid="104"/>
                                        </p:tgtEl>
                                        <p:attrNameLst>
                                          <p:attrName>ppt_h</p:attrName>
                                        </p:attrNameLst>
                                      </p:cBhvr>
                                      <p:tavLst>
                                        <p:tav tm="0">
                                          <p:val>
                                            <p:strVal val="ppt_h"/>
                                          </p:val>
                                        </p:tav>
                                        <p:tav tm="100000">
                                          <p:val>
                                            <p:strVal val="ppt_h"/>
                                          </p:val>
                                        </p:tav>
                                      </p:tavLst>
                                    </p:anim>
                                    <p:anim calcmode="lin" valueType="num">
                                      <p:cBhvr>
                                        <p:cTn id="343" dur="3000"/>
                                        <p:tgtEl>
                                          <p:spTgt spid="10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104"/>
                                        </p:tgtEl>
                                        <p:attrNameLst>
                                          <p:attrName>style.visibility</p:attrName>
                                        </p:attrNameLst>
                                      </p:cBhvr>
                                      <p:to>
                                        <p:strVal val="hidden"/>
                                      </p:to>
                                    </p:set>
                                  </p:childTnLst>
                                </p:cTn>
                              </p:par>
                              <p:par>
                                <p:cTn id="345" presetID="19" presetClass="exit" presetSubtype="10" fill="hold" nodeType="withEffect">
                                  <p:stCondLst>
                                    <p:cond delay="0"/>
                                  </p:stCondLst>
                                  <p:childTnLst>
                                    <p:anim calcmode="lin" valueType="num">
                                      <p:cBhvr>
                                        <p:cTn id="346" dur="3000"/>
                                        <p:tgtEl>
                                          <p:spTgt spid="81"/>
                                        </p:tgtEl>
                                        <p:attrNameLst>
                                          <p:attrName>ppt_h</p:attrName>
                                        </p:attrNameLst>
                                      </p:cBhvr>
                                      <p:tavLst>
                                        <p:tav tm="0">
                                          <p:val>
                                            <p:strVal val="ppt_h"/>
                                          </p:val>
                                        </p:tav>
                                        <p:tav tm="100000">
                                          <p:val>
                                            <p:strVal val="ppt_h"/>
                                          </p:val>
                                        </p:tav>
                                      </p:tavLst>
                                    </p:anim>
                                    <p:anim calcmode="lin" valueType="num">
                                      <p:cBhvr>
                                        <p:cTn id="347" dur="3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8" dur="1" fill="hold">
                                          <p:stCondLst>
                                            <p:cond delay="2999"/>
                                          </p:stCondLst>
                                        </p:cTn>
                                        <p:tgtEl>
                                          <p:spTgt spid="81"/>
                                        </p:tgtEl>
                                        <p:attrNameLst>
                                          <p:attrName>style.visibility</p:attrName>
                                        </p:attrNameLst>
                                      </p:cBhvr>
                                      <p:to>
                                        <p:strVal val="hidden"/>
                                      </p:to>
                                    </p:set>
                                  </p:childTnLst>
                                </p:cTn>
                              </p:par>
                              <p:par>
                                <p:cTn id="349" presetID="19" presetClass="exit" presetSubtype="10" fill="hold" nodeType="withEffect">
                                  <p:stCondLst>
                                    <p:cond delay="0"/>
                                  </p:stCondLst>
                                  <p:childTnLst>
                                    <p:anim calcmode="lin" valueType="num">
                                      <p:cBhvr>
                                        <p:cTn id="350" dur="3000"/>
                                        <p:tgtEl>
                                          <p:spTgt spid="82"/>
                                        </p:tgtEl>
                                        <p:attrNameLst>
                                          <p:attrName>ppt_h</p:attrName>
                                        </p:attrNameLst>
                                      </p:cBhvr>
                                      <p:tavLst>
                                        <p:tav tm="0">
                                          <p:val>
                                            <p:strVal val="ppt_h"/>
                                          </p:val>
                                        </p:tav>
                                        <p:tav tm="100000">
                                          <p:val>
                                            <p:strVal val="ppt_h"/>
                                          </p:val>
                                        </p:tav>
                                      </p:tavLst>
                                    </p:anim>
                                    <p:anim calcmode="lin" valueType="num">
                                      <p:cBhvr>
                                        <p:cTn id="351" dur="3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2" dur="1" fill="hold">
                                          <p:stCondLst>
                                            <p:cond delay="2999"/>
                                          </p:stCondLst>
                                        </p:cTn>
                                        <p:tgtEl>
                                          <p:spTgt spid="82"/>
                                        </p:tgtEl>
                                        <p:attrNameLst>
                                          <p:attrName>style.visibility</p:attrName>
                                        </p:attrNameLst>
                                      </p:cBhvr>
                                      <p:to>
                                        <p:strVal val="hidden"/>
                                      </p:to>
                                    </p:set>
                                  </p:childTnLst>
                                </p:cTn>
                              </p:par>
                              <p:par>
                                <p:cTn id="353" presetID="19" presetClass="exit" presetSubtype="10" fill="hold" nodeType="withEffect">
                                  <p:stCondLst>
                                    <p:cond delay="0"/>
                                  </p:stCondLst>
                                  <p:childTnLst>
                                    <p:anim calcmode="lin" valueType="num">
                                      <p:cBhvr>
                                        <p:cTn id="354" dur="3000"/>
                                        <p:tgtEl>
                                          <p:spTgt spid="83"/>
                                        </p:tgtEl>
                                        <p:attrNameLst>
                                          <p:attrName>ppt_h</p:attrName>
                                        </p:attrNameLst>
                                      </p:cBhvr>
                                      <p:tavLst>
                                        <p:tav tm="0">
                                          <p:val>
                                            <p:strVal val="ppt_h"/>
                                          </p:val>
                                        </p:tav>
                                        <p:tav tm="100000">
                                          <p:val>
                                            <p:strVal val="ppt_h"/>
                                          </p:val>
                                        </p:tav>
                                      </p:tavLst>
                                    </p:anim>
                                    <p:anim calcmode="lin" valueType="num">
                                      <p:cBhvr>
                                        <p:cTn id="355" dur="300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6" dur="1" fill="hold">
                                          <p:stCondLst>
                                            <p:cond delay="2999"/>
                                          </p:stCondLst>
                                        </p:cTn>
                                        <p:tgtEl>
                                          <p:spTgt spid="83"/>
                                        </p:tgtEl>
                                        <p:attrNameLst>
                                          <p:attrName>style.visibility</p:attrName>
                                        </p:attrNameLst>
                                      </p:cBhvr>
                                      <p:to>
                                        <p:strVal val="hidden"/>
                                      </p:to>
                                    </p:set>
                                  </p:childTnLst>
                                </p:cTn>
                              </p:par>
                              <p:par>
                                <p:cTn id="357" presetID="19" presetClass="exit" presetSubtype="10" fill="hold" nodeType="withEffect">
                                  <p:stCondLst>
                                    <p:cond delay="0"/>
                                  </p:stCondLst>
                                  <p:childTnLst>
                                    <p:anim calcmode="lin" valueType="num">
                                      <p:cBhvr>
                                        <p:cTn id="358" dur="3000"/>
                                        <p:tgtEl>
                                          <p:spTgt spid="84"/>
                                        </p:tgtEl>
                                        <p:attrNameLst>
                                          <p:attrName>ppt_h</p:attrName>
                                        </p:attrNameLst>
                                      </p:cBhvr>
                                      <p:tavLst>
                                        <p:tav tm="0">
                                          <p:val>
                                            <p:strVal val="ppt_h"/>
                                          </p:val>
                                        </p:tav>
                                        <p:tav tm="100000">
                                          <p:val>
                                            <p:strVal val="ppt_h"/>
                                          </p:val>
                                        </p:tav>
                                      </p:tavLst>
                                    </p:anim>
                                    <p:anim calcmode="lin" valueType="num">
                                      <p:cBhvr>
                                        <p:cTn id="359" dur="3000"/>
                                        <p:tgtEl>
                                          <p:spTgt spid="8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0" dur="1" fill="hold">
                                          <p:stCondLst>
                                            <p:cond delay="2999"/>
                                          </p:stCondLst>
                                        </p:cTn>
                                        <p:tgtEl>
                                          <p:spTgt spid="84"/>
                                        </p:tgtEl>
                                        <p:attrNameLst>
                                          <p:attrName>style.visibility</p:attrName>
                                        </p:attrNameLst>
                                      </p:cBhvr>
                                      <p:to>
                                        <p:strVal val="hidden"/>
                                      </p:to>
                                    </p:set>
                                  </p:childTnLst>
                                </p:cTn>
                              </p:par>
                              <p:par>
                                <p:cTn id="361" presetID="19" presetClass="exit" presetSubtype="10" fill="hold" nodeType="withEffect">
                                  <p:stCondLst>
                                    <p:cond delay="0"/>
                                  </p:stCondLst>
                                  <p:childTnLst>
                                    <p:anim calcmode="lin" valueType="num">
                                      <p:cBhvr>
                                        <p:cTn id="362" dur="3000"/>
                                        <p:tgtEl>
                                          <p:spTgt spid="89"/>
                                        </p:tgtEl>
                                        <p:attrNameLst>
                                          <p:attrName>ppt_h</p:attrName>
                                        </p:attrNameLst>
                                      </p:cBhvr>
                                      <p:tavLst>
                                        <p:tav tm="0">
                                          <p:val>
                                            <p:strVal val="ppt_h"/>
                                          </p:val>
                                        </p:tav>
                                        <p:tav tm="100000">
                                          <p:val>
                                            <p:strVal val="ppt_h"/>
                                          </p:val>
                                        </p:tav>
                                      </p:tavLst>
                                    </p:anim>
                                    <p:anim calcmode="lin" valueType="num">
                                      <p:cBhvr>
                                        <p:cTn id="363" dur="3000"/>
                                        <p:tgtEl>
                                          <p:spTgt spid="8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4" dur="1" fill="hold">
                                          <p:stCondLst>
                                            <p:cond delay="2999"/>
                                          </p:stCondLst>
                                        </p:cTn>
                                        <p:tgtEl>
                                          <p:spTgt spid="89"/>
                                        </p:tgtEl>
                                        <p:attrNameLst>
                                          <p:attrName>style.visibility</p:attrName>
                                        </p:attrNameLst>
                                      </p:cBhvr>
                                      <p:to>
                                        <p:strVal val="hidden"/>
                                      </p:to>
                                    </p:set>
                                  </p:childTnLst>
                                </p:cTn>
                              </p:par>
                              <p:par>
                                <p:cTn id="365" presetID="19" presetClass="exit" presetSubtype="10" fill="hold" nodeType="withEffect">
                                  <p:stCondLst>
                                    <p:cond delay="0"/>
                                  </p:stCondLst>
                                  <p:childTnLst>
                                    <p:anim calcmode="lin" valueType="num">
                                      <p:cBhvr>
                                        <p:cTn id="366" dur="3000"/>
                                        <p:tgtEl>
                                          <p:spTgt spid="90"/>
                                        </p:tgtEl>
                                        <p:attrNameLst>
                                          <p:attrName>ppt_h</p:attrName>
                                        </p:attrNameLst>
                                      </p:cBhvr>
                                      <p:tavLst>
                                        <p:tav tm="0">
                                          <p:val>
                                            <p:strVal val="ppt_h"/>
                                          </p:val>
                                        </p:tav>
                                        <p:tav tm="100000">
                                          <p:val>
                                            <p:strVal val="ppt_h"/>
                                          </p:val>
                                        </p:tav>
                                      </p:tavLst>
                                    </p:anim>
                                    <p:anim calcmode="lin" valueType="num">
                                      <p:cBhvr>
                                        <p:cTn id="367" dur="3000"/>
                                        <p:tgtEl>
                                          <p:spTgt spid="9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8" dur="1" fill="hold">
                                          <p:stCondLst>
                                            <p:cond delay="2999"/>
                                          </p:stCondLst>
                                        </p:cTn>
                                        <p:tgtEl>
                                          <p:spTgt spid="90"/>
                                        </p:tgtEl>
                                        <p:attrNameLst>
                                          <p:attrName>style.visibility</p:attrName>
                                        </p:attrNameLst>
                                      </p:cBhvr>
                                      <p:to>
                                        <p:strVal val="hidden"/>
                                      </p:to>
                                    </p:set>
                                  </p:childTnLst>
                                </p:cTn>
                              </p:par>
                              <p:par>
                                <p:cTn id="369" presetID="19" presetClass="exit" presetSubtype="10" fill="hold" nodeType="withEffect">
                                  <p:stCondLst>
                                    <p:cond delay="0"/>
                                  </p:stCondLst>
                                  <p:childTnLst>
                                    <p:anim calcmode="lin" valueType="num">
                                      <p:cBhvr>
                                        <p:cTn id="370" dur="3000"/>
                                        <p:tgtEl>
                                          <p:spTgt spid="91"/>
                                        </p:tgtEl>
                                        <p:attrNameLst>
                                          <p:attrName>ppt_h</p:attrName>
                                        </p:attrNameLst>
                                      </p:cBhvr>
                                      <p:tavLst>
                                        <p:tav tm="0">
                                          <p:val>
                                            <p:strVal val="ppt_h"/>
                                          </p:val>
                                        </p:tav>
                                        <p:tav tm="100000">
                                          <p:val>
                                            <p:strVal val="ppt_h"/>
                                          </p:val>
                                        </p:tav>
                                      </p:tavLst>
                                    </p:anim>
                                    <p:anim calcmode="lin" valueType="num">
                                      <p:cBhvr>
                                        <p:cTn id="371" dur="3000"/>
                                        <p:tgtEl>
                                          <p:spTgt spid="9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2" dur="1" fill="hold">
                                          <p:stCondLst>
                                            <p:cond delay="2999"/>
                                          </p:stCondLst>
                                        </p:cTn>
                                        <p:tgtEl>
                                          <p:spTgt spid="91"/>
                                        </p:tgtEl>
                                        <p:attrNameLst>
                                          <p:attrName>style.visibility</p:attrName>
                                        </p:attrNameLst>
                                      </p:cBhvr>
                                      <p:to>
                                        <p:strVal val="hidden"/>
                                      </p:to>
                                    </p:set>
                                  </p:childTnLst>
                                </p:cTn>
                              </p:par>
                              <p:par>
                                <p:cTn id="373" presetID="19" presetClass="exit" presetSubtype="10" fill="hold" nodeType="withEffect">
                                  <p:stCondLst>
                                    <p:cond delay="0"/>
                                  </p:stCondLst>
                                  <p:childTnLst>
                                    <p:anim calcmode="lin" valueType="num">
                                      <p:cBhvr>
                                        <p:cTn id="374" dur="3000"/>
                                        <p:tgtEl>
                                          <p:spTgt spid="92"/>
                                        </p:tgtEl>
                                        <p:attrNameLst>
                                          <p:attrName>ppt_h</p:attrName>
                                        </p:attrNameLst>
                                      </p:cBhvr>
                                      <p:tavLst>
                                        <p:tav tm="0">
                                          <p:val>
                                            <p:strVal val="ppt_h"/>
                                          </p:val>
                                        </p:tav>
                                        <p:tav tm="100000">
                                          <p:val>
                                            <p:strVal val="ppt_h"/>
                                          </p:val>
                                        </p:tav>
                                      </p:tavLst>
                                    </p:anim>
                                    <p:anim calcmode="lin" valueType="num">
                                      <p:cBhvr>
                                        <p:cTn id="375" dur="3000"/>
                                        <p:tgtEl>
                                          <p:spTgt spid="9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6" dur="1" fill="hold">
                                          <p:stCondLst>
                                            <p:cond delay="2999"/>
                                          </p:stCondLst>
                                        </p:cTn>
                                        <p:tgtEl>
                                          <p:spTgt spid="92"/>
                                        </p:tgtEl>
                                        <p:attrNameLst>
                                          <p:attrName>style.visibility</p:attrName>
                                        </p:attrNameLst>
                                      </p:cBhvr>
                                      <p:to>
                                        <p:strVal val="hidden"/>
                                      </p:to>
                                    </p:set>
                                  </p:childTnLst>
                                </p:cTn>
                              </p:par>
                              <p:par>
                                <p:cTn id="377" presetID="19" presetClass="exit" presetSubtype="10" fill="hold" nodeType="withEffect">
                                  <p:stCondLst>
                                    <p:cond delay="0"/>
                                  </p:stCondLst>
                                  <p:childTnLst>
                                    <p:anim calcmode="lin" valueType="num">
                                      <p:cBhvr>
                                        <p:cTn id="378" dur="3000"/>
                                        <p:tgtEl>
                                          <p:spTgt spid="97"/>
                                        </p:tgtEl>
                                        <p:attrNameLst>
                                          <p:attrName>ppt_h</p:attrName>
                                        </p:attrNameLst>
                                      </p:cBhvr>
                                      <p:tavLst>
                                        <p:tav tm="0">
                                          <p:val>
                                            <p:strVal val="ppt_h"/>
                                          </p:val>
                                        </p:tav>
                                        <p:tav tm="100000">
                                          <p:val>
                                            <p:strVal val="ppt_h"/>
                                          </p:val>
                                        </p:tav>
                                      </p:tavLst>
                                    </p:anim>
                                    <p:anim calcmode="lin" valueType="num">
                                      <p:cBhvr>
                                        <p:cTn id="379" dur="3000"/>
                                        <p:tgtEl>
                                          <p:spTgt spid="9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0" dur="1" fill="hold">
                                          <p:stCondLst>
                                            <p:cond delay="2999"/>
                                          </p:stCondLst>
                                        </p:cTn>
                                        <p:tgtEl>
                                          <p:spTgt spid="97"/>
                                        </p:tgtEl>
                                        <p:attrNameLst>
                                          <p:attrName>style.visibility</p:attrName>
                                        </p:attrNameLst>
                                      </p:cBhvr>
                                      <p:to>
                                        <p:strVal val="hidden"/>
                                      </p:to>
                                    </p:set>
                                  </p:childTnLst>
                                </p:cTn>
                              </p:par>
                              <p:par>
                                <p:cTn id="381" presetID="19" presetClass="exit" presetSubtype="10" fill="hold" nodeType="withEffect">
                                  <p:stCondLst>
                                    <p:cond delay="0"/>
                                  </p:stCondLst>
                                  <p:childTnLst>
                                    <p:anim calcmode="lin" valueType="num">
                                      <p:cBhvr>
                                        <p:cTn id="382" dur="3000"/>
                                        <p:tgtEl>
                                          <p:spTgt spid="98"/>
                                        </p:tgtEl>
                                        <p:attrNameLst>
                                          <p:attrName>ppt_h</p:attrName>
                                        </p:attrNameLst>
                                      </p:cBhvr>
                                      <p:tavLst>
                                        <p:tav tm="0">
                                          <p:val>
                                            <p:strVal val="ppt_h"/>
                                          </p:val>
                                        </p:tav>
                                        <p:tav tm="100000">
                                          <p:val>
                                            <p:strVal val="ppt_h"/>
                                          </p:val>
                                        </p:tav>
                                      </p:tavLst>
                                    </p:anim>
                                    <p:anim calcmode="lin" valueType="num">
                                      <p:cBhvr>
                                        <p:cTn id="383" dur="3000"/>
                                        <p:tgtEl>
                                          <p:spTgt spid="9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4" dur="1" fill="hold">
                                          <p:stCondLst>
                                            <p:cond delay="2999"/>
                                          </p:stCondLst>
                                        </p:cTn>
                                        <p:tgtEl>
                                          <p:spTgt spid="98"/>
                                        </p:tgtEl>
                                        <p:attrNameLst>
                                          <p:attrName>style.visibility</p:attrName>
                                        </p:attrNameLst>
                                      </p:cBhvr>
                                      <p:to>
                                        <p:strVal val="hidden"/>
                                      </p:to>
                                    </p:set>
                                  </p:childTnLst>
                                </p:cTn>
                              </p:par>
                              <p:par>
                                <p:cTn id="385" presetID="19" presetClass="exit" presetSubtype="10" fill="hold" nodeType="withEffect">
                                  <p:stCondLst>
                                    <p:cond delay="0"/>
                                  </p:stCondLst>
                                  <p:childTnLst>
                                    <p:anim calcmode="lin" valueType="num">
                                      <p:cBhvr>
                                        <p:cTn id="386" dur="3000"/>
                                        <p:tgtEl>
                                          <p:spTgt spid="99"/>
                                        </p:tgtEl>
                                        <p:attrNameLst>
                                          <p:attrName>ppt_h</p:attrName>
                                        </p:attrNameLst>
                                      </p:cBhvr>
                                      <p:tavLst>
                                        <p:tav tm="0">
                                          <p:val>
                                            <p:strVal val="ppt_h"/>
                                          </p:val>
                                        </p:tav>
                                        <p:tav tm="100000">
                                          <p:val>
                                            <p:strVal val="ppt_h"/>
                                          </p:val>
                                        </p:tav>
                                      </p:tavLst>
                                    </p:anim>
                                    <p:anim calcmode="lin" valueType="num">
                                      <p:cBhvr>
                                        <p:cTn id="387" dur="3000"/>
                                        <p:tgtEl>
                                          <p:spTgt spid="9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8" dur="1" fill="hold">
                                          <p:stCondLst>
                                            <p:cond delay="2999"/>
                                          </p:stCondLst>
                                        </p:cTn>
                                        <p:tgtEl>
                                          <p:spTgt spid="99"/>
                                        </p:tgtEl>
                                        <p:attrNameLst>
                                          <p:attrName>style.visibility</p:attrName>
                                        </p:attrNameLst>
                                      </p:cBhvr>
                                      <p:to>
                                        <p:strVal val="hidden"/>
                                      </p:to>
                                    </p:set>
                                  </p:childTnLst>
                                </p:cTn>
                              </p:par>
                              <p:par>
                                <p:cTn id="389" presetID="19" presetClass="exit" presetSubtype="10" fill="hold" nodeType="withEffect">
                                  <p:stCondLst>
                                    <p:cond delay="0"/>
                                  </p:stCondLst>
                                  <p:childTnLst>
                                    <p:anim calcmode="lin" valueType="num">
                                      <p:cBhvr>
                                        <p:cTn id="390" dur="3000"/>
                                        <p:tgtEl>
                                          <p:spTgt spid="100"/>
                                        </p:tgtEl>
                                        <p:attrNameLst>
                                          <p:attrName>ppt_h</p:attrName>
                                        </p:attrNameLst>
                                      </p:cBhvr>
                                      <p:tavLst>
                                        <p:tav tm="0">
                                          <p:val>
                                            <p:strVal val="ppt_h"/>
                                          </p:val>
                                        </p:tav>
                                        <p:tav tm="100000">
                                          <p:val>
                                            <p:strVal val="ppt_h"/>
                                          </p:val>
                                        </p:tav>
                                      </p:tavLst>
                                    </p:anim>
                                    <p:anim calcmode="lin" valueType="num">
                                      <p:cBhvr>
                                        <p:cTn id="391" dur="3000"/>
                                        <p:tgtEl>
                                          <p:spTgt spid="10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2" dur="1" fill="hold">
                                          <p:stCondLst>
                                            <p:cond delay="2999"/>
                                          </p:stCondLst>
                                        </p:cTn>
                                        <p:tgtEl>
                                          <p:spTgt spid="100"/>
                                        </p:tgtEl>
                                        <p:attrNameLst>
                                          <p:attrName>style.visibility</p:attrName>
                                        </p:attrNameLst>
                                      </p:cBhvr>
                                      <p:to>
                                        <p:strVal val="hidden"/>
                                      </p:to>
                                    </p:set>
                                  </p:childTnLst>
                                </p:cTn>
                              </p:par>
                              <p:par>
                                <p:cTn id="393" presetID="17" presetClass="entr" presetSubtype="10" fill="hold" nodeType="withEffect">
                                  <p:stCondLst>
                                    <p:cond delay="0"/>
                                  </p:stCondLst>
                                  <p:childTnLst>
                                    <p:set>
                                      <p:cBhvr>
                                        <p:cTn id="394" dur="1" fill="hold">
                                          <p:stCondLst>
                                            <p:cond delay="0"/>
                                          </p:stCondLst>
                                        </p:cTn>
                                        <p:tgtEl>
                                          <p:spTgt spid="2"/>
                                        </p:tgtEl>
                                        <p:attrNameLst>
                                          <p:attrName>style.visibility</p:attrName>
                                        </p:attrNameLst>
                                      </p:cBhvr>
                                      <p:to>
                                        <p:strVal val="visible"/>
                                      </p:to>
                                    </p:set>
                                    <p:anim calcmode="lin" valueType="num">
                                      <p:cBhvr>
                                        <p:cTn id="395" dur="3000" fill="hold"/>
                                        <p:tgtEl>
                                          <p:spTgt spid="2"/>
                                        </p:tgtEl>
                                        <p:attrNameLst>
                                          <p:attrName>ppt_w</p:attrName>
                                        </p:attrNameLst>
                                      </p:cBhvr>
                                      <p:tavLst>
                                        <p:tav tm="0">
                                          <p:val>
                                            <p:fltVal val="0"/>
                                          </p:val>
                                        </p:tav>
                                        <p:tav tm="100000">
                                          <p:val>
                                            <p:strVal val="#ppt_w"/>
                                          </p:val>
                                        </p:tav>
                                      </p:tavLst>
                                    </p:anim>
                                    <p:anim calcmode="lin" valueType="num">
                                      <p:cBhvr>
                                        <p:cTn id="396" dur="3000" fill="hold"/>
                                        <p:tgtEl>
                                          <p:spTgt spid="2"/>
                                        </p:tgtEl>
                                        <p:attrNameLst>
                                          <p:attrName>ppt_h</p:attrName>
                                        </p:attrNameLst>
                                      </p:cBhvr>
                                      <p:tavLst>
                                        <p:tav tm="0">
                                          <p:val>
                                            <p:strVal val="#ppt_h"/>
                                          </p:val>
                                        </p:tav>
                                        <p:tav tm="100000">
                                          <p:val>
                                            <p:strVal val="#ppt_h"/>
                                          </p:val>
                                        </p:tav>
                                      </p:tavLst>
                                    </p:anim>
                                  </p:childTnLst>
                                </p:cTn>
                              </p:par>
                              <p:par>
                                <p:cTn id="397" presetID="16" presetClass="entr" presetSubtype="37" fill="hold" nodeType="withEffect">
                                  <p:stCondLst>
                                    <p:cond delay="0"/>
                                  </p:stCondLst>
                                  <p:childTnLst>
                                    <p:set>
                                      <p:cBhvr>
                                        <p:cTn id="398" dur="1" fill="hold">
                                          <p:stCondLst>
                                            <p:cond delay="0"/>
                                          </p:stCondLst>
                                        </p:cTn>
                                        <p:tgtEl>
                                          <p:spTgt spid="2"/>
                                        </p:tgtEl>
                                        <p:attrNameLst>
                                          <p:attrName>style.visibility</p:attrName>
                                        </p:attrNameLst>
                                      </p:cBhvr>
                                      <p:to>
                                        <p:strVal val="visible"/>
                                      </p:to>
                                    </p:set>
                                    <p:animEffect transition="in" filter="barn(outVertical)">
                                      <p:cBhvr>
                                        <p:cTn id="39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c619b0af52d85a92d420c21273f47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2"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85720"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14348"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071538"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428728"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85918"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71670"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786050"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14678"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571868"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929058"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286280"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72000"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000628"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715008"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072198"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429388"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786610"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072330"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500958"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786710" y="785800"/>
            <a:ext cx="714348" cy="3571900"/>
          </a:xfrm>
          <a:prstGeom prst="donut">
            <a:avLst/>
          </a:prstGeom>
          <a:gradFill flip="none" rotWithShape="1">
            <a:gsLst>
              <a:gs pos="0">
                <a:srgbClr val="642100"/>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fill="hold"/>
                                        <p:tgtEl>
                                          <p:spTgt spid="3"/>
                                        </p:tgtEl>
                                        <p:attrNameLst>
                                          <p:attrName>ppt_x</p:attrName>
                                        </p:attrNameLst>
                                      </p:cBhvr>
                                      <p:tavLst>
                                        <p:tav tm="0">
                                          <p:val>
                                            <p:strVal val="0-#ppt_w/2"/>
                                          </p:val>
                                        </p:tav>
                                        <p:tav tm="100000">
                                          <p:val>
                                            <p:strVal val="#ppt_x"/>
                                          </p:val>
                                        </p:tav>
                                      </p:tavLst>
                                    </p:anim>
                                    <p:anim calcmode="lin" valueType="num">
                                      <p:cBhvr additive="base">
                                        <p:cTn id="11" dur="5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0" fill="hold"/>
                                        <p:tgtEl>
                                          <p:spTgt spid="5"/>
                                        </p:tgtEl>
                                        <p:attrNameLst>
                                          <p:attrName>ppt_x</p:attrName>
                                        </p:attrNameLst>
                                      </p:cBhvr>
                                      <p:tavLst>
                                        <p:tav tm="0">
                                          <p:val>
                                            <p:strVal val="0-#ppt_w/2"/>
                                          </p:val>
                                        </p:tav>
                                        <p:tav tm="100000">
                                          <p:val>
                                            <p:strVal val="#ppt_x"/>
                                          </p:val>
                                        </p:tav>
                                      </p:tavLst>
                                    </p:anim>
                                    <p:anim calcmode="lin" valueType="num">
                                      <p:cBhvr additive="base">
                                        <p:cTn id="19" dur="5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0-#ppt_w/2"/>
                                          </p:val>
                                        </p:tav>
                                        <p:tav tm="100000">
                                          <p:val>
                                            <p:strVal val="#ppt_x"/>
                                          </p:val>
                                        </p:tav>
                                      </p:tavLst>
                                    </p:anim>
                                    <p:anim calcmode="lin" valueType="num">
                                      <p:cBhvr additive="base">
                                        <p:cTn id="23" dur="5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0" fill="hold"/>
                                        <p:tgtEl>
                                          <p:spTgt spid="7"/>
                                        </p:tgtEl>
                                        <p:attrNameLst>
                                          <p:attrName>ppt_x</p:attrName>
                                        </p:attrNameLst>
                                      </p:cBhvr>
                                      <p:tavLst>
                                        <p:tav tm="0">
                                          <p:val>
                                            <p:strVal val="0-#ppt_w/2"/>
                                          </p:val>
                                        </p:tav>
                                        <p:tav tm="100000">
                                          <p:val>
                                            <p:strVal val="#ppt_x"/>
                                          </p:val>
                                        </p:tav>
                                      </p:tavLst>
                                    </p:anim>
                                    <p:anim calcmode="lin" valueType="num">
                                      <p:cBhvr additive="base">
                                        <p:cTn id="27" dur="5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0" fill="hold"/>
                                        <p:tgtEl>
                                          <p:spTgt spid="8"/>
                                        </p:tgtEl>
                                        <p:attrNameLst>
                                          <p:attrName>ppt_x</p:attrName>
                                        </p:attrNameLst>
                                      </p:cBhvr>
                                      <p:tavLst>
                                        <p:tav tm="0">
                                          <p:val>
                                            <p:strVal val="0-#ppt_w/2"/>
                                          </p:val>
                                        </p:tav>
                                        <p:tav tm="100000">
                                          <p:val>
                                            <p:strVal val="#ppt_x"/>
                                          </p:val>
                                        </p:tav>
                                      </p:tavLst>
                                    </p:anim>
                                    <p:anim calcmode="lin" valueType="num">
                                      <p:cBhvr additive="base">
                                        <p:cTn id="31" dur="5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0" fill="hold"/>
                                        <p:tgtEl>
                                          <p:spTgt spid="9"/>
                                        </p:tgtEl>
                                        <p:attrNameLst>
                                          <p:attrName>ppt_x</p:attrName>
                                        </p:attrNameLst>
                                      </p:cBhvr>
                                      <p:tavLst>
                                        <p:tav tm="0">
                                          <p:val>
                                            <p:strVal val="0-#ppt_w/2"/>
                                          </p:val>
                                        </p:tav>
                                        <p:tav tm="100000">
                                          <p:val>
                                            <p:strVal val="#ppt_x"/>
                                          </p:val>
                                        </p:tav>
                                      </p:tavLst>
                                    </p:anim>
                                    <p:anim calcmode="lin" valueType="num">
                                      <p:cBhvr additive="base">
                                        <p:cTn id="35" dur="5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0" fill="hold"/>
                                        <p:tgtEl>
                                          <p:spTgt spid="10"/>
                                        </p:tgtEl>
                                        <p:attrNameLst>
                                          <p:attrName>ppt_x</p:attrName>
                                        </p:attrNameLst>
                                      </p:cBhvr>
                                      <p:tavLst>
                                        <p:tav tm="0">
                                          <p:val>
                                            <p:strVal val="0-#ppt_w/2"/>
                                          </p:val>
                                        </p:tav>
                                        <p:tav tm="100000">
                                          <p:val>
                                            <p:strVal val="#ppt_x"/>
                                          </p:val>
                                        </p:tav>
                                      </p:tavLst>
                                    </p:anim>
                                    <p:anim calcmode="lin" valueType="num">
                                      <p:cBhvr additive="base">
                                        <p:cTn id="39" dur="5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0" fill="hold"/>
                                        <p:tgtEl>
                                          <p:spTgt spid="11"/>
                                        </p:tgtEl>
                                        <p:attrNameLst>
                                          <p:attrName>ppt_x</p:attrName>
                                        </p:attrNameLst>
                                      </p:cBhvr>
                                      <p:tavLst>
                                        <p:tav tm="0">
                                          <p:val>
                                            <p:strVal val="0-#ppt_w/2"/>
                                          </p:val>
                                        </p:tav>
                                        <p:tav tm="100000">
                                          <p:val>
                                            <p:strVal val="#ppt_x"/>
                                          </p:val>
                                        </p:tav>
                                      </p:tavLst>
                                    </p:anim>
                                    <p:anim calcmode="lin" valueType="num">
                                      <p:cBhvr additive="base">
                                        <p:cTn id="43" dur="5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0" fill="hold"/>
                                        <p:tgtEl>
                                          <p:spTgt spid="12"/>
                                        </p:tgtEl>
                                        <p:attrNameLst>
                                          <p:attrName>ppt_x</p:attrName>
                                        </p:attrNameLst>
                                      </p:cBhvr>
                                      <p:tavLst>
                                        <p:tav tm="0">
                                          <p:val>
                                            <p:strVal val="0-#ppt_w/2"/>
                                          </p:val>
                                        </p:tav>
                                        <p:tav tm="100000">
                                          <p:val>
                                            <p:strVal val="#ppt_x"/>
                                          </p:val>
                                        </p:tav>
                                      </p:tavLst>
                                    </p:anim>
                                    <p:anim calcmode="lin" valueType="num">
                                      <p:cBhvr additive="base">
                                        <p:cTn id="47" dur="5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5000" fill="hold"/>
                                        <p:tgtEl>
                                          <p:spTgt spid="13"/>
                                        </p:tgtEl>
                                        <p:attrNameLst>
                                          <p:attrName>ppt_x</p:attrName>
                                        </p:attrNameLst>
                                      </p:cBhvr>
                                      <p:tavLst>
                                        <p:tav tm="0">
                                          <p:val>
                                            <p:strVal val="0-#ppt_w/2"/>
                                          </p:val>
                                        </p:tav>
                                        <p:tav tm="100000">
                                          <p:val>
                                            <p:strVal val="#ppt_x"/>
                                          </p:val>
                                        </p:tav>
                                      </p:tavLst>
                                    </p:anim>
                                    <p:anim calcmode="lin" valueType="num">
                                      <p:cBhvr additive="base">
                                        <p:cTn id="51" dur="5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0" fill="hold"/>
                                        <p:tgtEl>
                                          <p:spTgt spid="14"/>
                                        </p:tgtEl>
                                        <p:attrNameLst>
                                          <p:attrName>ppt_x</p:attrName>
                                        </p:attrNameLst>
                                      </p:cBhvr>
                                      <p:tavLst>
                                        <p:tav tm="0">
                                          <p:val>
                                            <p:strVal val="0-#ppt_w/2"/>
                                          </p:val>
                                        </p:tav>
                                        <p:tav tm="100000">
                                          <p:val>
                                            <p:strVal val="#ppt_x"/>
                                          </p:val>
                                        </p:tav>
                                      </p:tavLst>
                                    </p:anim>
                                    <p:anim calcmode="lin" valueType="num">
                                      <p:cBhvr additive="base">
                                        <p:cTn id="55" dur="5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5000" fill="hold"/>
                                        <p:tgtEl>
                                          <p:spTgt spid="15"/>
                                        </p:tgtEl>
                                        <p:attrNameLst>
                                          <p:attrName>ppt_x</p:attrName>
                                        </p:attrNameLst>
                                      </p:cBhvr>
                                      <p:tavLst>
                                        <p:tav tm="0">
                                          <p:val>
                                            <p:strVal val="0-#ppt_w/2"/>
                                          </p:val>
                                        </p:tav>
                                        <p:tav tm="100000">
                                          <p:val>
                                            <p:strVal val="#ppt_x"/>
                                          </p:val>
                                        </p:tav>
                                      </p:tavLst>
                                    </p:anim>
                                    <p:anim calcmode="lin" valueType="num">
                                      <p:cBhvr additive="base">
                                        <p:cTn id="59" dur="5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0" fill="hold"/>
                                        <p:tgtEl>
                                          <p:spTgt spid="16"/>
                                        </p:tgtEl>
                                        <p:attrNameLst>
                                          <p:attrName>ppt_x</p:attrName>
                                        </p:attrNameLst>
                                      </p:cBhvr>
                                      <p:tavLst>
                                        <p:tav tm="0">
                                          <p:val>
                                            <p:strVal val="0-#ppt_w/2"/>
                                          </p:val>
                                        </p:tav>
                                        <p:tav tm="100000">
                                          <p:val>
                                            <p:strVal val="#ppt_x"/>
                                          </p:val>
                                        </p:tav>
                                      </p:tavLst>
                                    </p:anim>
                                    <p:anim calcmode="lin" valueType="num">
                                      <p:cBhvr additive="base">
                                        <p:cTn id="63" dur="5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5000" fill="hold"/>
                                        <p:tgtEl>
                                          <p:spTgt spid="17"/>
                                        </p:tgtEl>
                                        <p:attrNameLst>
                                          <p:attrName>ppt_x</p:attrName>
                                        </p:attrNameLst>
                                      </p:cBhvr>
                                      <p:tavLst>
                                        <p:tav tm="0">
                                          <p:val>
                                            <p:strVal val="0-#ppt_w/2"/>
                                          </p:val>
                                        </p:tav>
                                        <p:tav tm="100000">
                                          <p:val>
                                            <p:strVal val="#ppt_x"/>
                                          </p:val>
                                        </p:tav>
                                      </p:tavLst>
                                    </p:anim>
                                    <p:anim calcmode="lin" valueType="num">
                                      <p:cBhvr additive="base">
                                        <p:cTn id="67" dur="5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5000" fill="hold"/>
                                        <p:tgtEl>
                                          <p:spTgt spid="18"/>
                                        </p:tgtEl>
                                        <p:attrNameLst>
                                          <p:attrName>ppt_x</p:attrName>
                                        </p:attrNameLst>
                                      </p:cBhvr>
                                      <p:tavLst>
                                        <p:tav tm="0">
                                          <p:val>
                                            <p:strVal val="0-#ppt_w/2"/>
                                          </p:val>
                                        </p:tav>
                                        <p:tav tm="100000">
                                          <p:val>
                                            <p:strVal val="#ppt_x"/>
                                          </p:val>
                                        </p:tav>
                                      </p:tavLst>
                                    </p:anim>
                                    <p:anim calcmode="lin" valueType="num">
                                      <p:cBhvr additive="base">
                                        <p:cTn id="71" dur="5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5000" fill="hold"/>
                                        <p:tgtEl>
                                          <p:spTgt spid="19"/>
                                        </p:tgtEl>
                                        <p:attrNameLst>
                                          <p:attrName>ppt_x</p:attrName>
                                        </p:attrNameLst>
                                      </p:cBhvr>
                                      <p:tavLst>
                                        <p:tav tm="0">
                                          <p:val>
                                            <p:strVal val="0-#ppt_w/2"/>
                                          </p:val>
                                        </p:tav>
                                        <p:tav tm="100000">
                                          <p:val>
                                            <p:strVal val="#ppt_x"/>
                                          </p:val>
                                        </p:tav>
                                      </p:tavLst>
                                    </p:anim>
                                    <p:anim calcmode="lin" valueType="num">
                                      <p:cBhvr additive="base">
                                        <p:cTn id="75" dur="5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5000" fill="hold"/>
                                        <p:tgtEl>
                                          <p:spTgt spid="20"/>
                                        </p:tgtEl>
                                        <p:attrNameLst>
                                          <p:attrName>ppt_x</p:attrName>
                                        </p:attrNameLst>
                                      </p:cBhvr>
                                      <p:tavLst>
                                        <p:tav tm="0">
                                          <p:val>
                                            <p:strVal val="0-#ppt_w/2"/>
                                          </p:val>
                                        </p:tav>
                                        <p:tav tm="100000">
                                          <p:val>
                                            <p:strVal val="#ppt_x"/>
                                          </p:val>
                                        </p:tav>
                                      </p:tavLst>
                                    </p:anim>
                                    <p:anim calcmode="lin" valueType="num">
                                      <p:cBhvr additive="base">
                                        <p:cTn id="79" dur="5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5000" fill="hold"/>
                                        <p:tgtEl>
                                          <p:spTgt spid="21"/>
                                        </p:tgtEl>
                                        <p:attrNameLst>
                                          <p:attrName>ppt_x</p:attrName>
                                        </p:attrNameLst>
                                      </p:cBhvr>
                                      <p:tavLst>
                                        <p:tav tm="0">
                                          <p:val>
                                            <p:strVal val="0-#ppt_w/2"/>
                                          </p:val>
                                        </p:tav>
                                        <p:tav tm="100000">
                                          <p:val>
                                            <p:strVal val="#ppt_x"/>
                                          </p:val>
                                        </p:tav>
                                      </p:tavLst>
                                    </p:anim>
                                    <p:anim calcmode="lin" valueType="num">
                                      <p:cBhvr additive="base">
                                        <p:cTn id="83" dur="5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5000" fill="hold"/>
                                        <p:tgtEl>
                                          <p:spTgt spid="22"/>
                                        </p:tgtEl>
                                        <p:attrNameLst>
                                          <p:attrName>ppt_x</p:attrName>
                                        </p:attrNameLst>
                                      </p:cBhvr>
                                      <p:tavLst>
                                        <p:tav tm="0">
                                          <p:val>
                                            <p:strVal val="0-#ppt_w/2"/>
                                          </p:val>
                                        </p:tav>
                                        <p:tav tm="100000">
                                          <p:val>
                                            <p:strVal val="#ppt_x"/>
                                          </p:val>
                                        </p:tav>
                                      </p:tavLst>
                                    </p:anim>
                                    <p:anim calcmode="lin" valueType="num">
                                      <p:cBhvr additive="base">
                                        <p:cTn id="87" dur="5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0" fill="hold"/>
                                        <p:tgtEl>
                                          <p:spTgt spid="23"/>
                                        </p:tgtEl>
                                        <p:attrNameLst>
                                          <p:attrName>ppt_x</p:attrName>
                                        </p:attrNameLst>
                                      </p:cBhvr>
                                      <p:tavLst>
                                        <p:tav tm="0">
                                          <p:val>
                                            <p:strVal val="0-#ppt_w/2"/>
                                          </p:val>
                                        </p:tav>
                                        <p:tav tm="100000">
                                          <p:val>
                                            <p:strVal val="#ppt_x"/>
                                          </p:val>
                                        </p:tav>
                                      </p:tavLst>
                                    </p:anim>
                                    <p:anim calcmode="lin" valueType="num">
                                      <p:cBhvr additive="base">
                                        <p:cTn id="91" dur="5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5000" fill="hold"/>
                                        <p:tgtEl>
                                          <p:spTgt spid="24"/>
                                        </p:tgtEl>
                                        <p:attrNameLst>
                                          <p:attrName>ppt_x</p:attrName>
                                        </p:attrNameLst>
                                      </p:cBhvr>
                                      <p:tavLst>
                                        <p:tav tm="0">
                                          <p:val>
                                            <p:strVal val="0-#ppt_w/2"/>
                                          </p:val>
                                        </p:tav>
                                        <p:tav tm="100000">
                                          <p:val>
                                            <p:strVal val="#ppt_x"/>
                                          </p:val>
                                        </p:tav>
                                      </p:tavLst>
                                    </p:anim>
                                    <p:anim calcmode="lin" valueType="num">
                                      <p:cBhvr additive="base">
                                        <p:cTn id="95" dur="5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5000" fill="hold"/>
                                        <p:tgtEl>
                                          <p:spTgt spid="25"/>
                                        </p:tgtEl>
                                        <p:attrNameLst>
                                          <p:attrName>ppt_x</p:attrName>
                                        </p:attrNameLst>
                                      </p:cBhvr>
                                      <p:tavLst>
                                        <p:tav tm="0">
                                          <p:val>
                                            <p:strVal val="0-#ppt_w/2"/>
                                          </p:val>
                                        </p:tav>
                                        <p:tav tm="100000">
                                          <p:val>
                                            <p:strVal val="#ppt_x"/>
                                          </p:val>
                                        </p:tav>
                                      </p:tavLst>
                                    </p:anim>
                                    <p:anim calcmode="lin" valueType="num">
                                      <p:cBhvr additive="base">
                                        <p:cTn id="99" dur="5000" fill="hold"/>
                                        <p:tgtEl>
                                          <p:spTgt spid="25"/>
                                        </p:tgtEl>
                                        <p:attrNameLst>
                                          <p:attrName>ppt_y</p:attrName>
                                        </p:attrNameLst>
                                      </p:cBhvr>
                                      <p:tavLst>
                                        <p:tav tm="0">
                                          <p:val>
                                            <p:strVal val="#ppt_y"/>
                                          </p:val>
                                        </p:tav>
                                        <p:tav tm="100000">
                                          <p:val>
                                            <p:strVal val="#ppt_y"/>
                                          </p:val>
                                        </p:tav>
                                      </p:tavLst>
                                    </p:anim>
                                  </p:childTnLst>
                                </p:cTn>
                              </p:par>
                              <p:par>
                                <p:cTn id="100" presetID="8" presetClass="emph" presetSubtype="0" fill="hold" grpId="1" nodeType="withEffect">
                                  <p:stCondLst>
                                    <p:cond delay="0"/>
                                  </p:stCondLst>
                                  <p:childTnLst>
                                    <p:animRot by="21600000">
                                      <p:cBhvr>
                                        <p:cTn id="101" dur="5000" fill="hold"/>
                                        <p:tgtEl>
                                          <p:spTgt spid="3"/>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4"/>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5"/>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6"/>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1"/>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2"/>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3"/>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4"/>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5"/>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16"/>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17"/>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18"/>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19"/>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0"/>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1"/>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2"/>
                                        </p:tgtEl>
                                        <p:attrNameLst>
                                          <p:attrName>r</p:attrName>
                                        </p:attrNameLst>
                                      </p:cBhvr>
                                    </p:animRot>
                                  </p:childTnLst>
                                </p:cTn>
                              </p:par>
                              <p:par>
                                <p:cTn id="140" presetID="8" presetClass="emph" presetSubtype="0" fill="hold" grpId="1" nodeType="withEffect">
                                  <p:stCondLst>
                                    <p:cond delay="0"/>
                                  </p:stCondLst>
                                  <p:childTnLst>
                                    <p:animRot by="21600000">
                                      <p:cBhvr>
                                        <p:cTn id="141" dur="5000" fill="hold"/>
                                        <p:tgtEl>
                                          <p:spTgt spid="23"/>
                                        </p:tgtEl>
                                        <p:attrNameLst>
                                          <p:attrName>r</p:attrName>
                                        </p:attrNameLst>
                                      </p:cBhvr>
                                    </p:animRot>
                                  </p:childTnLst>
                                </p:cTn>
                              </p:par>
                              <p:par>
                                <p:cTn id="142" presetID="8" presetClass="emph" presetSubtype="0" fill="hold" grpId="1" nodeType="withEffect">
                                  <p:stCondLst>
                                    <p:cond delay="0"/>
                                  </p:stCondLst>
                                  <p:childTnLst>
                                    <p:animRot by="-21600000">
                                      <p:cBhvr>
                                        <p:cTn id="143" dur="5000" fill="hold"/>
                                        <p:tgtEl>
                                          <p:spTgt spid="24"/>
                                        </p:tgtEl>
                                        <p:attrNameLst>
                                          <p:attrName>r</p:attrName>
                                        </p:attrNameLst>
                                      </p:cBhvr>
                                    </p:animRot>
                                  </p:childTnLst>
                                </p:cTn>
                              </p:par>
                              <p:par>
                                <p:cTn id="144" presetID="8" presetClass="emph" presetSubtype="0" fill="hold" grpId="1" nodeType="withEffect">
                                  <p:stCondLst>
                                    <p:cond delay="0"/>
                                  </p:stCondLst>
                                  <p:childTnLst>
                                    <p:animRot by="21600000">
                                      <p:cBhvr>
                                        <p:cTn id="145" dur="5000" fill="hold"/>
                                        <p:tgtEl>
                                          <p:spTgt spid="25"/>
                                        </p:tgtEl>
                                        <p:attrNameLst>
                                          <p:attrName>r</p:attrName>
                                        </p:attrNameLst>
                                      </p:cBhvr>
                                    </p:animRot>
                                  </p:childTnLst>
                                </p:cTn>
                              </p:par>
                              <p:par>
                                <p:cTn id="146" presetID="3" presetClass="entr" presetSubtype="10" fill="hold" grpId="2" nodeType="withEffect">
                                  <p:stCondLst>
                                    <p:cond delay="0"/>
                                  </p:stCondLst>
                                  <p:childTnLst>
                                    <p:set>
                                      <p:cBhvr>
                                        <p:cTn id="147" dur="1" fill="hold">
                                          <p:stCondLst>
                                            <p:cond delay="0"/>
                                          </p:stCondLst>
                                        </p:cTn>
                                        <p:tgtEl>
                                          <p:spTgt spid="3"/>
                                        </p:tgtEl>
                                        <p:attrNameLst>
                                          <p:attrName>style.visibility</p:attrName>
                                        </p:attrNameLst>
                                      </p:cBhvr>
                                      <p:to>
                                        <p:strVal val="visible"/>
                                      </p:to>
                                    </p:set>
                                    <p:animEffect transition="in" filter="blinds(horizontal)">
                                      <p:cBhvr>
                                        <p:cTn id="148" dur="5000"/>
                                        <p:tgtEl>
                                          <p:spTgt spid="3"/>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4"/>
                                        </p:tgtEl>
                                        <p:attrNameLst>
                                          <p:attrName>style.visibility</p:attrName>
                                        </p:attrNameLst>
                                      </p:cBhvr>
                                      <p:to>
                                        <p:strVal val="visible"/>
                                      </p:to>
                                    </p:set>
                                    <p:animEffect transition="in" filter="blinds(horizontal)">
                                      <p:cBhvr>
                                        <p:cTn id="151" dur="5000"/>
                                        <p:tgtEl>
                                          <p:spTgt spid="4"/>
                                        </p:tgtEl>
                                      </p:cBhvr>
                                    </p:animEffect>
                                  </p:childTnLst>
                                </p:cTn>
                              </p:par>
                              <p:par>
                                <p:cTn id="152" presetID="3" presetClass="entr" presetSubtype="10"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blinds(horizontal)">
                                      <p:cBhvr>
                                        <p:cTn id="154" dur="5000"/>
                                        <p:tgtEl>
                                          <p:spTgt spid="5"/>
                                        </p:tgtEl>
                                      </p:cBhvr>
                                    </p:animEffect>
                                  </p:childTnLst>
                                </p:cTn>
                              </p:par>
                              <p:par>
                                <p:cTn id="155" presetID="3" presetClass="entr" presetSubtype="10"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blinds(horizontal)">
                                      <p:cBhvr>
                                        <p:cTn id="157" dur="5000"/>
                                        <p:tgtEl>
                                          <p:spTgt spid="6"/>
                                        </p:tgtEl>
                                      </p:cBhvr>
                                    </p:animEffect>
                                  </p:childTnLst>
                                </p:cTn>
                              </p:par>
                              <p:par>
                                <p:cTn id="158" presetID="3" presetClass="entr" presetSubtype="10"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blinds(horizontal)">
                                      <p:cBhvr>
                                        <p:cTn id="160" dur="5000"/>
                                        <p:tgtEl>
                                          <p:spTgt spid="7"/>
                                        </p:tgtEl>
                                      </p:cBhvr>
                                    </p:animEffect>
                                  </p:childTnLst>
                                </p:cTn>
                              </p:par>
                              <p:par>
                                <p:cTn id="161" presetID="3" presetClass="entr" presetSubtype="10"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blinds(horizontal)">
                                      <p:cBhvr>
                                        <p:cTn id="163" dur="5000"/>
                                        <p:tgtEl>
                                          <p:spTgt spid="8"/>
                                        </p:tgtEl>
                                      </p:cBhvr>
                                    </p:animEffect>
                                  </p:childTnLst>
                                </p:cTn>
                              </p:par>
                              <p:par>
                                <p:cTn id="164" presetID="3" presetClass="entr" presetSubtype="10"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blinds(horizontal)">
                                      <p:cBhvr>
                                        <p:cTn id="166" dur="5000"/>
                                        <p:tgtEl>
                                          <p:spTgt spid="9"/>
                                        </p:tgtEl>
                                      </p:cBhvr>
                                    </p:animEffect>
                                  </p:childTnLst>
                                </p:cTn>
                              </p:par>
                              <p:par>
                                <p:cTn id="167" presetID="3" presetClass="entr" presetSubtype="10"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blinds(horizontal)">
                                      <p:cBhvr>
                                        <p:cTn id="169" dur="5000"/>
                                        <p:tgtEl>
                                          <p:spTgt spid="10"/>
                                        </p:tgtEl>
                                      </p:cBhvr>
                                    </p:animEffect>
                                  </p:childTnLst>
                                </p:cTn>
                              </p:par>
                              <p:par>
                                <p:cTn id="170" presetID="3" presetClass="entr" presetSubtype="10"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blinds(horizontal)">
                                      <p:cBhvr>
                                        <p:cTn id="172" dur="5000"/>
                                        <p:tgtEl>
                                          <p:spTgt spid="11"/>
                                        </p:tgtEl>
                                      </p:cBhvr>
                                    </p:animEffect>
                                  </p:childTnLst>
                                </p:cTn>
                              </p:par>
                              <p:par>
                                <p:cTn id="173" presetID="3" presetClass="entr" presetSubtype="10"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blinds(horizontal)">
                                      <p:cBhvr>
                                        <p:cTn id="175" dur="5000"/>
                                        <p:tgtEl>
                                          <p:spTgt spid="12"/>
                                        </p:tgtEl>
                                      </p:cBhvr>
                                    </p:animEffect>
                                  </p:childTnLst>
                                </p:cTn>
                              </p:par>
                              <p:par>
                                <p:cTn id="176" presetID="3" presetClass="entr" presetSubtype="10"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blinds(horizontal)">
                                      <p:cBhvr>
                                        <p:cTn id="178" dur="5000"/>
                                        <p:tgtEl>
                                          <p:spTgt spid="13"/>
                                        </p:tgtEl>
                                      </p:cBhvr>
                                    </p:animEffect>
                                  </p:childTnLst>
                                </p:cTn>
                              </p:par>
                              <p:par>
                                <p:cTn id="179" presetID="3" presetClass="entr" presetSubtype="10"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blinds(horizontal)">
                                      <p:cBhvr>
                                        <p:cTn id="181" dur="5000"/>
                                        <p:tgtEl>
                                          <p:spTgt spid="14"/>
                                        </p:tgtEl>
                                      </p:cBhvr>
                                    </p:animEffect>
                                  </p:childTnLst>
                                </p:cTn>
                              </p:par>
                              <p:par>
                                <p:cTn id="182" presetID="3" presetClass="entr" presetSubtype="10"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blinds(horizontal)">
                                      <p:cBhvr>
                                        <p:cTn id="184" dur="5000"/>
                                        <p:tgtEl>
                                          <p:spTgt spid="15"/>
                                        </p:tgtEl>
                                      </p:cBhvr>
                                    </p:animEffect>
                                  </p:childTnLst>
                                </p:cTn>
                              </p:par>
                              <p:par>
                                <p:cTn id="185" presetID="3" presetClass="entr" presetSubtype="10"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blinds(horizontal)">
                                      <p:cBhvr>
                                        <p:cTn id="187" dur="5000"/>
                                        <p:tgtEl>
                                          <p:spTgt spid="16"/>
                                        </p:tgtEl>
                                      </p:cBhvr>
                                    </p:animEffect>
                                  </p:childTnLst>
                                </p:cTn>
                              </p:par>
                              <p:par>
                                <p:cTn id="188" presetID="3" presetClass="entr" presetSubtype="10"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blinds(horizontal)">
                                      <p:cBhvr>
                                        <p:cTn id="190" dur="5000"/>
                                        <p:tgtEl>
                                          <p:spTgt spid="17"/>
                                        </p:tgtEl>
                                      </p:cBhvr>
                                    </p:animEffect>
                                  </p:childTnLst>
                                </p:cTn>
                              </p:par>
                              <p:par>
                                <p:cTn id="191" presetID="3" presetClass="entr" presetSubtype="10"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blinds(horizontal)">
                                      <p:cBhvr>
                                        <p:cTn id="193" dur="5000"/>
                                        <p:tgtEl>
                                          <p:spTgt spid="18"/>
                                        </p:tgtEl>
                                      </p:cBhvr>
                                    </p:animEffect>
                                  </p:childTnLst>
                                </p:cTn>
                              </p:par>
                              <p:par>
                                <p:cTn id="194" presetID="3" presetClass="entr" presetSubtype="10"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blinds(horizontal)">
                                      <p:cBhvr>
                                        <p:cTn id="196" dur="5000"/>
                                        <p:tgtEl>
                                          <p:spTgt spid="19"/>
                                        </p:tgtEl>
                                      </p:cBhvr>
                                    </p:animEffect>
                                  </p:childTnLst>
                                </p:cTn>
                              </p:par>
                              <p:par>
                                <p:cTn id="197" presetID="3" presetClass="entr" presetSubtype="10"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blinds(horizontal)">
                                      <p:cBhvr>
                                        <p:cTn id="199" dur="5000"/>
                                        <p:tgtEl>
                                          <p:spTgt spid="20"/>
                                        </p:tgtEl>
                                      </p:cBhvr>
                                    </p:animEffect>
                                  </p:childTnLst>
                                </p:cTn>
                              </p:par>
                              <p:par>
                                <p:cTn id="200" presetID="3" presetClass="entr" presetSubtype="10"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blinds(horizontal)">
                                      <p:cBhvr>
                                        <p:cTn id="202" dur="5000"/>
                                        <p:tgtEl>
                                          <p:spTgt spid="21"/>
                                        </p:tgtEl>
                                      </p:cBhvr>
                                    </p:animEffect>
                                  </p:childTnLst>
                                </p:cTn>
                              </p:par>
                              <p:par>
                                <p:cTn id="203" presetID="3" presetClass="entr" presetSubtype="10"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blinds(horizontal)">
                                      <p:cBhvr>
                                        <p:cTn id="205" dur="5000"/>
                                        <p:tgtEl>
                                          <p:spTgt spid="22"/>
                                        </p:tgtEl>
                                      </p:cBhvr>
                                    </p:animEffect>
                                  </p:childTnLst>
                                </p:cTn>
                              </p:par>
                              <p:par>
                                <p:cTn id="206" presetID="3" presetClass="entr" presetSubtype="10" fill="hold" grpId="2" nodeType="withEffect">
                                  <p:stCondLst>
                                    <p:cond delay="0"/>
                                  </p:stCondLst>
                                  <p:childTnLst>
                                    <p:set>
                                      <p:cBhvr>
                                        <p:cTn id="207" dur="1" fill="hold">
                                          <p:stCondLst>
                                            <p:cond delay="0"/>
                                          </p:stCondLst>
                                        </p:cTn>
                                        <p:tgtEl>
                                          <p:spTgt spid="23"/>
                                        </p:tgtEl>
                                        <p:attrNameLst>
                                          <p:attrName>style.visibility</p:attrName>
                                        </p:attrNameLst>
                                      </p:cBhvr>
                                      <p:to>
                                        <p:strVal val="visible"/>
                                      </p:to>
                                    </p:set>
                                    <p:animEffect transition="in" filter="blinds(horizontal)">
                                      <p:cBhvr>
                                        <p:cTn id="208" dur="5000"/>
                                        <p:tgtEl>
                                          <p:spTgt spid="23"/>
                                        </p:tgtEl>
                                      </p:cBhvr>
                                    </p:animEffect>
                                  </p:childTnLst>
                                </p:cTn>
                              </p:par>
                              <p:par>
                                <p:cTn id="209" presetID="3" presetClass="entr" presetSubtype="10" fill="hold" grpId="2" nodeType="withEffect">
                                  <p:stCondLst>
                                    <p:cond delay="0"/>
                                  </p:stCondLst>
                                  <p:childTnLst>
                                    <p:set>
                                      <p:cBhvr>
                                        <p:cTn id="210" dur="1" fill="hold">
                                          <p:stCondLst>
                                            <p:cond delay="0"/>
                                          </p:stCondLst>
                                        </p:cTn>
                                        <p:tgtEl>
                                          <p:spTgt spid="24"/>
                                        </p:tgtEl>
                                        <p:attrNameLst>
                                          <p:attrName>style.visibility</p:attrName>
                                        </p:attrNameLst>
                                      </p:cBhvr>
                                      <p:to>
                                        <p:strVal val="visible"/>
                                      </p:to>
                                    </p:set>
                                    <p:animEffect transition="in" filter="blinds(horizontal)">
                                      <p:cBhvr>
                                        <p:cTn id="211" dur="5000"/>
                                        <p:tgtEl>
                                          <p:spTgt spid="24"/>
                                        </p:tgtEl>
                                      </p:cBhvr>
                                    </p:animEffect>
                                  </p:childTnLst>
                                </p:cTn>
                              </p:par>
                              <p:par>
                                <p:cTn id="212" presetID="3" presetClass="entr" presetSubtype="10" fill="hold" grpId="2" nodeType="withEffect">
                                  <p:stCondLst>
                                    <p:cond delay="0"/>
                                  </p:stCondLst>
                                  <p:childTnLst>
                                    <p:set>
                                      <p:cBhvr>
                                        <p:cTn id="213" dur="1" fill="hold">
                                          <p:stCondLst>
                                            <p:cond delay="0"/>
                                          </p:stCondLst>
                                        </p:cTn>
                                        <p:tgtEl>
                                          <p:spTgt spid="25"/>
                                        </p:tgtEl>
                                        <p:attrNameLst>
                                          <p:attrName>style.visibility</p:attrName>
                                        </p:attrNameLst>
                                      </p:cBhvr>
                                      <p:to>
                                        <p:strVal val="visible"/>
                                      </p:to>
                                    </p:set>
                                    <p:animEffect transition="in" filter="blinds(horizontal)">
                                      <p:cBhvr>
                                        <p:cTn id="214" dur="5000"/>
                                        <p:tgtEl>
                                          <p:spTgt spid="25"/>
                                        </p:tgtEl>
                                      </p:cBhvr>
                                    </p:animEffect>
                                  </p:childTnLst>
                                </p:cTn>
                              </p:par>
                              <p:par>
                                <p:cTn id="215" presetID="2" presetClass="exit" presetSubtype="8" fill="hold" grpId="3" nodeType="withEffect">
                                  <p:stCondLst>
                                    <p:cond delay="0"/>
                                  </p:stCondLst>
                                  <p:childTnLst>
                                    <p:anim calcmode="lin" valueType="num">
                                      <p:cBhvr additive="base">
                                        <p:cTn id="216" dur="5000"/>
                                        <p:tgtEl>
                                          <p:spTgt spid="3"/>
                                        </p:tgtEl>
                                        <p:attrNameLst>
                                          <p:attrName>ppt_x</p:attrName>
                                        </p:attrNameLst>
                                      </p:cBhvr>
                                      <p:tavLst>
                                        <p:tav tm="0">
                                          <p:val>
                                            <p:strVal val="ppt_x"/>
                                          </p:val>
                                        </p:tav>
                                        <p:tav tm="100000">
                                          <p:val>
                                            <p:strVal val="0-ppt_w/2"/>
                                          </p:val>
                                        </p:tav>
                                      </p:tavLst>
                                    </p:anim>
                                    <p:anim calcmode="lin" valueType="num">
                                      <p:cBhvr additive="base">
                                        <p:cTn id="217" dur="5000"/>
                                        <p:tgtEl>
                                          <p:spTgt spid="3"/>
                                        </p:tgtEl>
                                        <p:attrNameLst>
                                          <p:attrName>ppt_y</p:attrName>
                                        </p:attrNameLst>
                                      </p:cBhvr>
                                      <p:tavLst>
                                        <p:tav tm="0">
                                          <p:val>
                                            <p:strVal val="ppt_y"/>
                                          </p:val>
                                        </p:tav>
                                        <p:tav tm="100000">
                                          <p:val>
                                            <p:strVal val="ppt_y"/>
                                          </p:val>
                                        </p:tav>
                                      </p:tavLst>
                                    </p:anim>
                                    <p:set>
                                      <p:cBhvr>
                                        <p:cTn id="218" dur="1" fill="hold">
                                          <p:stCondLst>
                                            <p:cond delay="4999"/>
                                          </p:stCondLst>
                                        </p:cTn>
                                        <p:tgtEl>
                                          <p:spTgt spid="3"/>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5000"/>
                                        <p:tgtEl>
                                          <p:spTgt spid="4"/>
                                        </p:tgtEl>
                                        <p:attrNameLst>
                                          <p:attrName>ppt_x</p:attrName>
                                        </p:attrNameLst>
                                      </p:cBhvr>
                                      <p:tavLst>
                                        <p:tav tm="0">
                                          <p:val>
                                            <p:strVal val="ppt_x"/>
                                          </p:val>
                                        </p:tav>
                                        <p:tav tm="100000">
                                          <p:val>
                                            <p:strVal val="0-ppt_w/2"/>
                                          </p:val>
                                        </p:tav>
                                      </p:tavLst>
                                    </p:anim>
                                    <p:anim calcmode="lin" valueType="num">
                                      <p:cBhvr additive="base">
                                        <p:cTn id="221" dur="5000"/>
                                        <p:tgtEl>
                                          <p:spTgt spid="4"/>
                                        </p:tgtEl>
                                        <p:attrNameLst>
                                          <p:attrName>ppt_y</p:attrName>
                                        </p:attrNameLst>
                                      </p:cBhvr>
                                      <p:tavLst>
                                        <p:tav tm="0">
                                          <p:val>
                                            <p:strVal val="ppt_y"/>
                                          </p:val>
                                        </p:tav>
                                        <p:tav tm="100000">
                                          <p:val>
                                            <p:strVal val="ppt_y"/>
                                          </p:val>
                                        </p:tav>
                                      </p:tavLst>
                                    </p:anim>
                                    <p:set>
                                      <p:cBhvr>
                                        <p:cTn id="222" dur="1" fill="hold">
                                          <p:stCondLst>
                                            <p:cond delay="4999"/>
                                          </p:stCondLst>
                                        </p:cTn>
                                        <p:tgtEl>
                                          <p:spTgt spid="4"/>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5000"/>
                                        <p:tgtEl>
                                          <p:spTgt spid="5"/>
                                        </p:tgtEl>
                                        <p:attrNameLst>
                                          <p:attrName>ppt_x</p:attrName>
                                        </p:attrNameLst>
                                      </p:cBhvr>
                                      <p:tavLst>
                                        <p:tav tm="0">
                                          <p:val>
                                            <p:strVal val="ppt_x"/>
                                          </p:val>
                                        </p:tav>
                                        <p:tav tm="100000">
                                          <p:val>
                                            <p:strVal val="0-ppt_w/2"/>
                                          </p:val>
                                        </p:tav>
                                      </p:tavLst>
                                    </p:anim>
                                    <p:anim calcmode="lin" valueType="num">
                                      <p:cBhvr additive="base">
                                        <p:cTn id="225" dur="5000"/>
                                        <p:tgtEl>
                                          <p:spTgt spid="5"/>
                                        </p:tgtEl>
                                        <p:attrNameLst>
                                          <p:attrName>ppt_y</p:attrName>
                                        </p:attrNameLst>
                                      </p:cBhvr>
                                      <p:tavLst>
                                        <p:tav tm="0">
                                          <p:val>
                                            <p:strVal val="ppt_y"/>
                                          </p:val>
                                        </p:tav>
                                        <p:tav tm="100000">
                                          <p:val>
                                            <p:strVal val="ppt_y"/>
                                          </p:val>
                                        </p:tav>
                                      </p:tavLst>
                                    </p:anim>
                                    <p:set>
                                      <p:cBhvr>
                                        <p:cTn id="226" dur="1" fill="hold">
                                          <p:stCondLst>
                                            <p:cond delay="4999"/>
                                          </p:stCondLst>
                                        </p:cTn>
                                        <p:tgtEl>
                                          <p:spTgt spid="5"/>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5000"/>
                                        <p:tgtEl>
                                          <p:spTgt spid="6"/>
                                        </p:tgtEl>
                                        <p:attrNameLst>
                                          <p:attrName>ppt_x</p:attrName>
                                        </p:attrNameLst>
                                      </p:cBhvr>
                                      <p:tavLst>
                                        <p:tav tm="0">
                                          <p:val>
                                            <p:strVal val="ppt_x"/>
                                          </p:val>
                                        </p:tav>
                                        <p:tav tm="100000">
                                          <p:val>
                                            <p:strVal val="0-ppt_w/2"/>
                                          </p:val>
                                        </p:tav>
                                      </p:tavLst>
                                    </p:anim>
                                    <p:anim calcmode="lin" valueType="num">
                                      <p:cBhvr additive="base">
                                        <p:cTn id="229" dur="5000"/>
                                        <p:tgtEl>
                                          <p:spTgt spid="6"/>
                                        </p:tgtEl>
                                        <p:attrNameLst>
                                          <p:attrName>ppt_y</p:attrName>
                                        </p:attrNameLst>
                                      </p:cBhvr>
                                      <p:tavLst>
                                        <p:tav tm="0">
                                          <p:val>
                                            <p:strVal val="ppt_y"/>
                                          </p:val>
                                        </p:tav>
                                        <p:tav tm="100000">
                                          <p:val>
                                            <p:strVal val="ppt_y"/>
                                          </p:val>
                                        </p:tav>
                                      </p:tavLst>
                                    </p:anim>
                                    <p:set>
                                      <p:cBhvr>
                                        <p:cTn id="230" dur="1" fill="hold">
                                          <p:stCondLst>
                                            <p:cond delay="4999"/>
                                          </p:stCondLst>
                                        </p:cTn>
                                        <p:tgtEl>
                                          <p:spTgt spid="6"/>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5000"/>
                                        <p:tgtEl>
                                          <p:spTgt spid="7"/>
                                        </p:tgtEl>
                                        <p:attrNameLst>
                                          <p:attrName>ppt_x</p:attrName>
                                        </p:attrNameLst>
                                      </p:cBhvr>
                                      <p:tavLst>
                                        <p:tav tm="0">
                                          <p:val>
                                            <p:strVal val="ppt_x"/>
                                          </p:val>
                                        </p:tav>
                                        <p:tav tm="100000">
                                          <p:val>
                                            <p:strVal val="0-ppt_w/2"/>
                                          </p:val>
                                        </p:tav>
                                      </p:tavLst>
                                    </p:anim>
                                    <p:anim calcmode="lin" valueType="num">
                                      <p:cBhvr additive="base">
                                        <p:cTn id="233" dur="5000"/>
                                        <p:tgtEl>
                                          <p:spTgt spid="7"/>
                                        </p:tgtEl>
                                        <p:attrNameLst>
                                          <p:attrName>ppt_y</p:attrName>
                                        </p:attrNameLst>
                                      </p:cBhvr>
                                      <p:tavLst>
                                        <p:tav tm="0">
                                          <p:val>
                                            <p:strVal val="ppt_y"/>
                                          </p:val>
                                        </p:tav>
                                        <p:tav tm="100000">
                                          <p:val>
                                            <p:strVal val="ppt_y"/>
                                          </p:val>
                                        </p:tav>
                                      </p:tavLst>
                                    </p:anim>
                                    <p:set>
                                      <p:cBhvr>
                                        <p:cTn id="234" dur="1" fill="hold">
                                          <p:stCondLst>
                                            <p:cond delay="4999"/>
                                          </p:stCondLst>
                                        </p:cTn>
                                        <p:tgtEl>
                                          <p:spTgt spid="7"/>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5000"/>
                                        <p:tgtEl>
                                          <p:spTgt spid="8"/>
                                        </p:tgtEl>
                                        <p:attrNameLst>
                                          <p:attrName>ppt_x</p:attrName>
                                        </p:attrNameLst>
                                      </p:cBhvr>
                                      <p:tavLst>
                                        <p:tav tm="0">
                                          <p:val>
                                            <p:strVal val="ppt_x"/>
                                          </p:val>
                                        </p:tav>
                                        <p:tav tm="100000">
                                          <p:val>
                                            <p:strVal val="0-ppt_w/2"/>
                                          </p:val>
                                        </p:tav>
                                      </p:tavLst>
                                    </p:anim>
                                    <p:anim calcmode="lin" valueType="num">
                                      <p:cBhvr additive="base">
                                        <p:cTn id="237" dur="5000"/>
                                        <p:tgtEl>
                                          <p:spTgt spid="8"/>
                                        </p:tgtEl>
                                        <p:attrNameLst>
                                          <p:attrName>ppt_y</p:attrName>
                                        </p:attrNameLst>
                                      </p:cBhvr>
                                      <p:tavLst>
                                        <p:tav tm="0">
                                          <p:val>
                                            <p:strVal val="ppt_y"/>
                                          </p:val>
                                        </p:tav>
                                        <p:tav tm="100000">
                                          <p:val>
                                            <p:strVal val="ppt_y"/>
                                          </p:val>
                                        </p:tav>
                                      </p:tavLst>
                                    </p:anim>
                                    <p:set>
                                      <p:cBhvr>
                                        <p:cTn id="238" dur="1" fill="hold">
                                          <p:stCondLst>
                                            <p:cond delay="4999"/>
                                          </p:stCondLst>
                                        </p:cTn>
                                        <p:tgtEl>
                                          <p:spTgt spid="8"/>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5000"/>
                                        <p:tgtEl>
                                          <p:spTgt spid="9"/>
                                        </p:tgtEl>
                                        <p:attrNameLst>
                                          <p:attrName>ppt_x</p:attrName>
                                        </p:attrNameLst>
                                      </p:cBhvr>
                                      <p:tavLst>
                                        <p:tav tm="0">
                                          <p:val>
                                            <p:strVal val="ppt_x"/>
                                          </p:val>
                                        </p:tav>
                                        <p:tav tm="100000">
                                          <p:val>
                                            <p:strVal val="0-ppt_w/2"/>
                                          </p:val>
                                        </p:tav>
                                      </p:tavLst>
                                    </p:anim>
                                    <p:anim calcmode="lin" valueType="num">
                                      <p:cBhvr additive="base">
                                        <p:cTn id="241" dur="5000"/>
                                        <p:tgtEl>
                                          <p:spTgt spid="9"/>
                                        </p:tgtEl>
                                        <p:attrNameLst>
                                          <p:attrName>ppt_y</p:attrName>
                                        </p:attrNameLst>
                                      </p:cBhvr>
                                      <p:tavLst>
                                        <p:tav tm="0">
                                          <p:val>
                                            <p:strVal val="ppt_y"/>
                                          </p:val>
                                        </p:tav>
                                        <p:tav tm="100000">
                                          <p:val>
                                            <p:strVal val="ppt_y"/>
                                          </p:val>
                                        </p:tav>
                                      </p:tavLst>
                                    </p:anim>
                                    <p:set>
                                      <p:cBhvr>
                                        <p:cTn id="242" dur="1" fill="hold">
                                          <p:stCondLst>
                                            <p:cond delay="4999"/>
                                          </p:stCondLst>
                                        </p:cTn>
                                        <p:tgtEl>
                                          <p:spTgt spid="9"/>
                                        </p:tgtEl>
                                        <p:attrNameLst>
                                          <p:attrName>style.visibility</p:attrName>
                                        </p:attrNameLst>
                                      </p:cBhvr>
                                      <p:to>
                                        <p:strVal val="hidden"/>
                                      </p:to>
                                    </p:set>
                                  </p:childTnLst>
                                </p:cTn>
                              </p:par>
                              <p:par>
                                <p:cTn id="243" presetID="2" presetClass="exit" presetSubtype="8" fill="hold" grpId="3" nodeType="withEffect">
                                  <p:stCondLst>
                                    <p:cond delay="0"/>
                                  </p:stCondLst>
                                  <p:childTnLst>
                                    <p:anim calcmode="lin" valueType="num">
                                      <p:cBhvr additive="base">
                                        <p:cTn id="244" dur="5000"/>
                                        <p:tgtEl>
                                          <p:spTgt spid="10"/>
                                        </p:tgtEl>
                                        <p:attrNameLst>
                                          <p:attrName>ppt_x</p:attrName>
                                        </p:attrNameLst>
                                      </p:cBhvr>
                                      <p:tavLst>
                                        <p:tav tm="0">
                                          <p:val>
                                            <p:strVal val="ppt_x"/>
                                          </p:val>
                                        </p:tav>
                                        <p:tav tm="100000">
                                          <p:val>
                                            <p:strVal val="0-ppt_w/2"/>
                                          </p:val>
                                        </p:tav>
                                      </p:tavLst>
                                    </p:anim>
                                    <p:anim calcmode="lin" valueType="num">
                                      <p:cBhvr additive="base">
                                        <p:cTn id="245" dur="5000"/>
                                        <p:tgtEl>
                                          <p:spTgt spid="10"/>
                                        </p:tgtEl>
                                        <p:attrNameLst>
                                          <p:attrName>ppt_y</p:attrName>
                                        </p:attrNameLst>
                                      </p:cBhvr>
                                      <p:tavLst>
                                        <p:tav tm="0">
                                          <p:val>
                                            <p:strVal val="ppt_y"/>
                                          </p:val>
                                        </p:tav>
                                        <p:tav tm="100000">
                                          <p:val>
                                            <p:strVal val="ppt_y"/>
                                          </p:val>
                                        </p:tav>
                                      </p:tavLst>
                                    </p:anim>
                                    <p:set>
                                      <p:cBhvr>
                                        <p:cTn id="246" dur="1" fill="hold">
                                          <p:stCondLst>
                                            <p:cond delay="4999"/>
                                          </p:stCondLst>
                                        </p:cTn>
                                        <p:tgtEl>
                                          <p:spTgt spid="10"/>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5000"/>
                                        <p:tgtEl>
                                          <p:spTgt spid="11"/>
                                        </p:tgtEl>
                                        <p:attrNameLst>
                                          <p:attrName>ppt_x</p:attrName>
                                        </p:attrNameLst>
                                      </p:cBhvr>
                                      <p:tavLst>
                                        <p:tav tm="0">
                                          <p:val>
                                            <p:strVal val="ppt_x"/>
                                          </p:val>
                                        </p:tav>
                                        <p:tav tm="100000">
                                          <p:val>
                                            <p:strVal val="0-ppt_w/2"/>
                                          </p:val>
                                        </p:tav>
                                      </p:tavLst>
                                    </p:anim>
                                    <p:anim calcmode="lin" valueType="num">
                                      <p:cBhvr additive="base">
                                        <p:cTn id="249" dur="5000"/>
                                        <p:tgtEl>
                                          <p:spTgt spid="11"/>
                                        </p:tgtEl>
                                        <p:attrNameLst>
                                          <p:attrName>ppt_y</p:attrName>
                                        </p:attrNameLst>
                                      </p:cBhvr>
                                      <p:tavLst>
                                        <p:tav tm="0">
                                          <p:val>
                                            <p:strVal val="ppt_y"/>
                                          </p:val>
                                        </p:tav>
                                        <p:tav tm="100000">
                                          <p:val>
                                            <p:strVal val="ppt_y"/>
                                          </p:val>
                                        </p:tav>
                                      </p:tavLst>
                                    </p:anim>
                                    <p:set>
                                      <p:cBhvr>
                                        <p:cTn id="250" dur="1" fill="hold">
                                          <p:stCondLst>
                                            <p:cond delay="4999"/>
                                          </p:stCondLst>
                                        </p:cTn>
                                        <p:tgtEl>
                                          <p:spTgt spid="11"/>
                                        </p:tgtEl>
                                        <p:attrNameLst>
                                          <p:attrName>style.visibility</p:attrName>
                                        </p:attrNameLst>
                                      </p:cBhvr>
                                      <p:to>
                                        <p:strVal val="hidden"/>
                                      </p:to>
                                    </p:set>
                                  </p:childTnLst>
                                </p:cTn>
                              </p:par>
                              <p:par>
                                <p:cTn id="251" presetID="2" presetClass="exit" presetSubtype="8" fill="hold" grpId="3" nodeType="withEffect">
                                  <p:stCondLst>
                                    <p:cond delay="0"/>
                                  </p:stCondLst>
                                  <p:childTnLst>
                                    <p:anim calcmode="lin" valueType="num">
                                      <p:cBhvr additive="base">
                                        <p:cTn id="252" dur="5000"/>
                                        <p:tgtEl>
                                          <p:spTgt spid="12"/>
                                        </p:tgtEl>
                                        <p:attrNameLst>
                                          <p:attrName>ppt_x</p:attrName>
                                        </p:attrNameLst>
                                      </p:cBhvr>
                                      <p:tavLst>
                                        <p:tav tm="0">
                                          <p:val>
                                            <p:strVal val="ppt_x"/>
                                          </p:val>
                                        </p:tav>
                                        <p:tav tm="100000">
                                          <p:val>
                                            <p:strVal val="0-ppt_w/2"/>
                                          </p:val>
                                        </p:tav>
                                      </p:tavLst>
                                    </p:anim>
                                    <p:anim calcmode="lin" valueType="num">
                                      <p:cBhvr additive="base">
                                        <p:cTn id="253" dur="5000"/>
                                        <p:tgtEl>
                                          <p:spTgt spid="12"/>
                                        </p:tgtEl>
                                        <p:attrNameLst>
                                          <p:attrName>ppt_y</p:attrName>
                                        </p:attrNameLst>
                                      </p:cBhvr>
                                      <p:tavLst>
                                        <p:tav tm="0">
                                          <p:val>
                                            <p:strVal val="ppt_y"/>
                                          </p:val>
                                        </p:tav>
                                        <p:tav tm="100000">
                                          <p:val>
                                            <p:strVal val="ppt_y"/>
                                          </p:val>
                                        </p:tav>
                                      </p:tavLst>
                                    </p:anim>
                                    <p:set>
                                      <p:cBhvr>
                                        <p:cTn id="254" dur="1" fill="hold">
                                          <p:stCondLst>
                                            <p:cond delay="4999"/>
                                          </p:stCondLst>
                                        </p:cTn>
                                        <p:tgtEl>
                                          <p:spTgt spid="12"/>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5000"/>
                                        <p:tgtEl>
                                          <p:spTgt spid="13"/>
                                        </p:tgtEl>
                                        <p:attrNameLst>
                                          <p:attrName>ppt_x</p:attrName>
                                        </p:attrNameLst>
                                      </p:cBhvr>
                                      <p:tavLst>
                                        <p:tav tm="0">
                                          <p:val>
                                            <p:strVal val="ppt_x"/>
                                          </p:val>
                                        </p:tav>
                                        <p:tav tm="100000">
                                          <p:val>
                                            <p:strVal val="0-ppt_w/2"/>
                                          </p:val>
                                        </p:tav>
                                      </p:tavLst>
                                    </p:anim>
                                    <p:anim calcmode="lin" valueType="num">
                                      <p:cBhvr additive="base">
                                        <p:cTn id="257" dur="5000"/>
                                        <p:tgtEl>
                                          <p:spTgt spid="13"/>
                                        </p:tgtEl>
                                        <p:attrNameLst>
                                          <p:attrName>ppt_y</p:attrName>
                                        </p:attrNameLst>
                                      </p:cBhvr>
                                      <p:tavLst>
                                        <p:tav tm="0">
                                          <p:val>
                                            <p:strVal val="ppt_y"/>
                                          </p:val>
                                        </p:tav>
                                        <p:tav tm="100000">
                                          <p:val>
                                            <p:strVal val="ppt_y"/>
                                          </p:val>
                                        </p:tav>
                                      </p:tavLst>
                                    </p:anim>
                                    <p:set>
                                      <p:cBhvr>
                                        <p:cTn id="258" dur="1" fill="hold">
                                          <p:stCondLst>
                                            <p:cond delay="4999"/>
                                          </p:stCondLst>
                                        </p:cTn>
                                        <p:tgtEl>
                                          <p:spTgt spid="13"/>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5000"/>
                                        <p:tgtEl>
                                          <p:spTgt spid="14"/>
                                        </p:tgtEl>
                                        <p:attrNameLst>
                                          <p:attrName>ppt_x</p:attrName>
                                        </p:attrNameLst>
                                      </p:cBhvr>
                                      <p:tavLst>
                                        <p:tav tm="0">
                                          <p:val>
                                            <p:strVal val="ppt_x"/>
                                          </p:val>
                                        </p:tav>
                                        <p:tav tm="100000">
                                          <p:val>
                                            <p:strVal val="0-ppt_w/2"/>
                                          </p:val>
                                        </p:tav>
                                      </p:tavLst>
                                    </p:anim>
                                    <p:anim calcmode="lin" valueType="num">
                                      <p:cBhvr additive="base">
                                        <p:cTn id="261" dur="5000"/>
                                        <p:tgtEl>
                                          <p:spTgt spid="14"/>
                                        </p:tgtEl>
                                        <p:attrNameLst>
                                          <p:attrName>ppt_y</p:attrName>
                                        </p:attrNameLst>
                                      </p:cBhvr>
                                      <p:tavLst>
                                        <p:tav tm="0">
                                          <p:val>
                                            <p:strVal val="ppt_y"/>
                                          </p:val>
                                        </p:tav>
                                        <p:tav tm="100000">
                                          <p:val>
                                            <p:strVal val="ppt_y"/>
                                          </p:val>
                                        </p:tav>
                                      </p:tavLst>
                                    </p:anim>
                                    <p:set>
                                      <p:cBhvr>
                                        <p:cTn id="262" dur="1" fill="hold">
                                          <p:stCondLst>
                                            <p:cond delay="4999"/>
                                          </p:stCondLst>
                                        </p:cTn>
                                        <p:tgtEl>
                                          <p:spTgt spid="14"/>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5000"/>
                                        <p:tgtEl>
                                          <p:spTgt spid="15"/>
                                        </p:tgtEl>
                                        <p:attrNameLst>
                                          <p:attrName>ppt_x</p:attrName>
                                        </p:attrNameLst>
                                      </p:cBhvr>
                                      <p:tavLst>
                                        <p:tav tm="0">
                                          <p:val>
                                            <p:strVal val="ppt_x"/>
                                          </p:val>
                                        </p:tav>
                                        <p:tav tm="100000">
                                          <p:val>
                                            <p:strVal val="0-ppt_w/2"/>
                                          </p:val>
                                        </p:tav>
                                      </p:tavLst>
                                    </p:anim>
                                    <p:anim calcmode="lin" valueType="num">
                                      <p:cBhvr additive="base">
                                        <p:cTn id="265" dur="5000"/>
                                        <p:tgtEl>
                                          <p:spTgt spid="15"/>
                                        </p:tgtEl>
                                        <p:attrNameLst>
                                          <p:attrName>ppt_y</p:attrName>
                                        </p:attrNameLst>
                                      </p:cBhvr>
                                      <p:tavLst>
                                        <p:tav tm="0">
                                          <p:val>
                                            <p:strVal val="ppt_y"/>
                                          </p:val>
                                        </p:tav>
                                        <p:tav tm="100000">
                                          <p:val>
                                            <p:strVal val="ppt_y"/>
                                          </p:val>
                                        </p:tav>
                                      </p:tavLst>
                                    </p:anim>
                                    <p:set>
                                      <p:cBhvr>
                                        <p:cTn id="266" dur="1" fill="hold">
                                          <p:stCondLst>
                                            <p:cond delay="4999"/>
                                          </p:stCondLst>
                                        </p:cTn>
                                        <p:tgtEl>
                                          <p:spTgt spid="15"/>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5000"/>
                                        <p:tgtEl>
                                          <p:spTgt spid="16"/>
                                        </p:tgtEl>
                                        <p:attrNameLst>
                                          <p:attrName>ppt_x</p:attrName>
                                        </p:attrNameLst>
                                      </p:cBhvr>
                                      <p:tavLst>
                                        <p:tav tm="0">
                                          <p:val>
                                            <p:strVal val="ppt_x"/>
                                          </p:val>
                                        </p:tav>
                                        <p:tav tm="100000">
                                          <p:val>
                                            <p:strVal val="0-ppt_w/2"/>
                                          </p:val>
                                        </p:tav>
                                      </p:tavLst>
                                    </p:anim>
                                    <p:anim calcmode="lin" valueType="num">
                                      <p:cBhvr additive="base">
                                        <p:cTn id="269" dur="5000"/>
                                        <p:tgtEl>
                                          <p:spTgt spid="16"/>
                                        </p:tgtEl>
                                        <p:attrNameLst>
                                          <p:attrName>ppt_y</p:attrName>
                                        </p:attrNameLst>
                                      </p:cBhvr>
                                      <p:tavLst>
                                        <p:tav tm="0">
                                          <p:val>
                                            <p:strVal val="ppt_y"/>
                                          </p:val>
                                        </p:tav>
                                        <p:tav tm="100000">
                                          <p:val>
                                            <p:strVal val="ppt_y"/>
                                          </p:val>
                                        </p:tav>
                                      </p:tavLst>
                                    </p:anim>
                                    <p:set>
                                      <p:cBhvr>
                                        <p:cTn id="270" dur="1" fill="hold">
                                          <p:stCondLst>
                                            <p:cond delay="4999"/>
                                          </p:stCondLst>
                                        </p:cTn>
                                        <p:tgtEl>
                                          <p:spTgt spid="16"/>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5000"/>
                                        <p:tgtEl>
                                          <p:spTgt spid="17"/>
                                        </p:tgtEl>
                                        <p:attrNameLst>
                                          <p:attrName>ppt_x</p:attrName>
                                        </p:attrNameLst>
                                      </p:cBhvr>
                                      <p:tavLst>
                                        <p:tav tm="0">
                                          <p:val>
                                            <p:strVal val="ppt_x"/>
                                          </p:val>
                                        </p:tav>
                                        <p:tav tm="100000">
                                          <p:val>
                                            <p:strVal val="0-ppt_w/2"/>
                                          </p:val>
                                        </p:tav>
                                      </p:tavLst>
                                    </p:anim>
                                    <p:anim calcmode="lin" valueType="num">
                                      <p:cBhvr additive="base">
                                        <p:cTn id="273" dur="5000"/>
                                        <p:tgtEl>
                                          <p:spTgt spid="17"/>
                                        </p:tgtEl>
                                        <p:attrNameLst>
                                          <p:attrName>ppt_y</p:attrName>
                                        </p:attrNameLst>
                                      </p:cBhvr>
                                      <p:tavLst>
                                        <p:tav tm="0">
                                          <p:val>
                                            <p:strVal val="ppt_y"/>
                                          </p:val>
                                        </p:tav>
                                        <p:tav tm="100000">
                                          <p:val>
                                            <p:strVal val="ppt_y"/>
                                          </p:val>
                                        </p:tav>
                                      </p:tavLst>
                                    </p:anim>
                                    <p:set>
                                      <p:cBhvr>
                                        <p:cTn id="274" dur="1" fill="hold">
                                          <p:stCondLst>
                                            <p:cond delay="4999"/>
                                          </p:stCondLst>
                                        </p:cTn>
                                        <p:tgtEl>
                                          <p:spTgt spid="17"/>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5000"/>
                                        <p:tgtEl>
                                          <p:spTgt spid="18"/>
                                        </p:tgtEl>
                                        <p:attrNameLst>
                                          <p:attrName>ppt_x</p:attrName>
                                        </p:attrNameLst>
                                      </p:cBhvr>
                                      <p:tavLst>
                                        <p:tav tm="0">
                                          <p:val>
                                            <p:strVal val="ppt_x"/>
                                          </p:val>
                                        </p:tav>
                                        <p:tav tm="100000">
                                          <p:val>
                                            <p:strVal val="0-ppt_w/2"/>
                                          </p:val>
                                        </p:tav>
                                      </p:tavLst>
                                    </p:anim>
                                    <p:anim calcmode="lin" valueType="num">
                                      <p:cBhvr additive="base">
                                        <p:cTn id="277" dur="5000"/>
                                        <p:tgtEl>
                                          <p:spTgt spid="18"/>
                                        </p:tgtEl>
                                        <p:attrNameLst>
                                          <p:attrName>ppt_y</p:attrName>
                                        </p:attrNameLst>
                                      </p:cBhvr>
                                      <p:tavLst>
                                        <p:tav tm="0">
                                          <p:val>
                                            <p:strVal val="ppt_y"/>
                                          </p:val>
                                        </p:tav>
                                        <p:tav tm="100000">
                                          <p:val>
                                            <p:strVal val="ppt_y"/>
                                          </p:val>
                                        </p:tav>
                                      </p:tavLst>
                                    </p:anim>
                                    <p:set>
                                      <p:cBhvr>
                                        <p:cTn id="278" dur="1" fill="hold">
                                          <p:stCondLst>
                                            <p:cond delay="4999"/>
                                          </p:stCondLst>
                                        </p:cTn>
                                        <p:tgtEl>
                                          <p:spTgt spid="18"/>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5000"/>
                                        <p:tgtEl>
                                          <p:spTgt spid="19"/>
                                        </p:tgtEl>
                                        <p:attrNameLst>
                                          <p:attrName>ppt_x</p:attrName>
                                        </p:attrNameLst>
                                      </p:cBhvr>
                                      <p:tavLst>
                                        <p:tav tm="0">
                                          <p:val>
                                            <p:strVal val="ppt_x"/>
                                          </p:val>
                                        </p:tav>
                                        <p:tav tm="100000">
                                          <p:val>
                                            <p:strVal val="0-ppt_w/2"/>
                                          </p:val>
                                        </p:tav>
                                      </p:tavLst>
                                    </p:anim>
                                    <p:anim calcmode="lin" valueType="num">
                                      <p:cBhvr additive="base">
                                        <p:cTn id="281" dur="5000"/>
                                        <p:tgtEl>
                                          <p:spTgt spid="19"/>
                                        </p:tgtEl>
                                        <p:attrNameLst>
                                          <p:attrName>ppt_y</p:attrName>
                                        </p:attrNameLst>
                                      </p:cBhvr>
                                      <p:tavLst>
                                        <p:tav tm="0">
                                          <p:val>
                                            <p:strVal val="ppt_y"/>
                                          </p:val>
                                        </p:tav>
                                        <p:tav tm="100000">
                                          <p:val>
                                            <p:strVal val="ppt_y"/>
                                          </p:val>
                                        </p:tav>
                                      </p:tavLst>
                                    </p:anim>
                                    <p:set>
                                      <p:cBhvr>
                                        <p:cTn id="282" dur="1" fill="hold">
                                          <p:stCondLst>
                                            <p:cond delay="4999"/>
                                          </p:stCondLst>
                                        </p:cTn>
                                        <p:tgtEl>
                                          <p:spTgt spid="19"/>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5000"/>
                                        <p:tgtEl>
                                          <p:spTgt spid="20"/>
                                        </p:tgtEl>
                                        <p:attrNameLst>
                                          <p:attrName>ppt_x</p:attrName>
                                        </p:attrNameLst>
                                      </p:cBhvr>
                                      <p:tavLst>
                                        <p:tav tm="0">
                                          <p:val>
                                            <p:strVal val="ppt_x"/>
                                          </p:val>
                                        </p:tav>
                                        <p:tav tm="100000">
                                          <p:val>
                                            <p:strVal val="0-ppt_w/2"/>
                                          </p:val>
                                        </p:tav>
                                      </p:tavLst>
                                    </p:anim>
                                    <p:anim calcmode="lin" valueType="num">
                                      <p:cBhvr additive="base">
                                        <p:cTn id="285" dur="5000"/>
                                        <p:tgtEl>
                                          <p:spTgt spid="20"/>
                                        </p:tgtEl>
                                        <p:attrNameLst>
                                          <p:attrName>ppt_y</p:attrName>
                                        </p:attrNameLst>
                                      </p:cBhvr>
                                      <p:tavLst>
                                        <p:tav tm="0">
                                          <p:val>
                                            <p:strVal val="ppt_y"/>
                                          </p:val>
                                        </p:tav>
                                        <p:tav tm="100000">
                                          <p:val>
                                            <p:strVal val="ppt_y"/>
                                          </p:val>
                                        </p:tav>
                                      </p:tavLst>
                                    </p:anim>
                                    <p:set>
                                      <p:cBhvr>
                                        <p:cTn id="286" dur="1" fill="hold">
                                          <p:stCondLst>
                                            <p:cond delay="4999"/>
                                          </p:stCondLst>
                                        </p:cTn>
                                        <p:tgtEl>
                                          <p:spTgt spid="20"/>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5000"/>
                                        <p:tgtEl>
                                          <p:spTgt spid="21"/>
                                        </p:tgtEl>
                                        <p:attrNameLst>
                                          <p:attrName>ppt_x</p:attrName>
                                        </p:attrNameLst>
                                      </p:cBhvr>
                                      <p:tavLst>
                                        <p:tav tm="0">
                                          <p:val>
                                            <p:strVal val="ppt_x"/>
                                          </p:val>
                                        </p:tav>
                                        <p:tav tm="100000">
                                          <p:val>
                                            <p:strVal val="0-ppt_w/2"/>
                                          </p:val>
                                        </p:tav>
                                      </p:tavLst>
                                    </p:anim>
                                    <p:anim calcmode="lin" valueType="num">
                                      <p:cBhvr additive="base">
                                        <p:cTn id="289" dur="5000"/>
                                        <p:tgtEl>
                                          <p:spTgt spid="21"/>
                                        </p:tgtEl>
                                        <p:attrNameLst>
                                          <p:attrName>ppt_y</p:attrName>
                                        </p:attrNameLst>
                                      </p:cBhvr>
                                      <p:tavLst>
                                        <p:tav tm="0">
                                          <p:val>
                                            <p:strVal val="ppt_y"/>
                                          </p:val>
                                        </p:tav>
                                        <p:tav tm="100000">
                                          <p:val>
                                            <p:strVal val="ppt_y"/>
                                          </p:val>
                                        </p:tav>
                                      </p:tavLst>
                                    </p:anim>
                                    <p:set>
                                      <p:cBhvr>
                                        <p:cTn id="290" dur="1" fill="hold">
                                          <p:stCondLst>
                                            <p:cond delay="4999"/>
                                          </p:stCondLst>
                                        </p:cTn>
                                        <p:tgtEl>
                                          <p:spTgt spid="21"/>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5000"/>
                                        <p:tgtEl>
                                          <p:spTgt spid="22"/>
                                        </p:tgtEl>
                                        <p:attrNameLst>
                                          <p:attrName>ppt_x</p:attrName>
                                        </p:attrNameLst>
                                      </p:cBhvr>
                                      <p:tavLst>
                                        <p:tav tm="0">
                                          <p:val>
                                            <p:strVal val="ppt_x"/>
                                          </p:val>
                                        </p:tav>
                                        <p:tav tm="100000">
                                          <p:val>
                                            <p:strVal val="0-ppt_w/2"/>
                                          </p:val>
                                        </p:tav>
                                      </p:tavLst>
                                    </p:anim>
                                    <p:anim calcmode="lin" valueType="num">
                                      <p:cBhvr additive="base">
                                        <p:cTn id="293" dur="5000"/>
                                        <p:tgtEl>
                                          <p:spTgt spid="22"/>
                                        </p:tgtEl>
                                        <p:attrNameLst>
                                          <p:attrName>ppt_y</p:attrName>
                                        </p:attrNameLst>
                                      </p:cBhvr>
                                      <p:tavLst>
                                        <p:tav tm="0">
                                          <p:val>
                                            <p:strVal val="ppt_y"/>
                                          </p:val>
                                        </p:tav>
                                        <p:tav tm="100000">
                                          <p:val>
                                            <p:strVal val="ppt_y"/>
                                          </p:val>
                                        </p:tav>
                                      </p:tavLst>
                                    </p:anim>
                                    <p:set>
                                      <p:cBhvr>
                                        <p:cTn id="294" dur="1" fill="hold">
                                          <p:stCondLst>
                                            <p:cond delay="4999"/>
                                          </p:stCondLst>
                                        </p:cTn>
                                        <p:tgtEl>
                                          <p:spTgt spid="22"/>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5000"/>
                                        <p:tgtEl>
                                          <p:spTgt spid="23"/>
                                        </p:tgtEl>
                                        <p:attrNameLst>
                                          <p:attrName>ppt_x</p:attrName>
                                        </p:attrNameLst>
                                      </p:cBhvr>
                                      <p:tavLst>
                                        <p:tav tm="0">
                                          <p:val>
                                            <p:strVal val="ppt_x"/>
                                          </p:val>
                                        </p:tav>
                                        <p:tav tm="100000">
                                          <p:val>
                                            <p:strVal val="0-ppt_w/2"/>
                                          </p:val>
                                        </p:tav>
                                      </p:tavLst>
                                    </p:anim>
                                    <p:anim calcmode="lin" valueType="num">
                                      <p:cBhvr additive="base">
                                        <p:cTn id="297" dur="5000"/>
                                        <p:tgtEl>
                                          <p:spTgt spid="23"/>
                                        </p:tgtEl>
                                        <p:attrNameLst>
                                          <p:attrName>ppt_y</p:attrName>
                                        </p:attrNameLst>
                                      </p:cBhvr>
                                      <p:tavLst>
                                        <p:tav tm="0">
                                          <p:val>
                                            <p:strVal val="ppt_y"/>
                                          </p:val>
                                        </p:tav>
                                        <p:tav tm="100000">
                                          <p:val>
                                            <p:strVal val="ppt_y"/>
                                          </p:val>
                                        </p:tav>
                                      </p:tavLst>
                                    </p:anim>
                                    <p:set>
                                      <p:cBhvr>
                                        <p:cTn id="298" dur="1" fill="hold">
                                          <p:stCondLst>
                                            <p:cond delay="4999"/>
                                          </p:stCondLst>
                                        </p:cTn>
                                        <p:tgtEl>
                                          <p:spTgt spid="23"/>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5000"/>
                                        <p:tgtEl>
                                          <p:spTgt spid="24"/>
                                        </p:tgtEl>
                                        <p:attrNameLst>
                                          <p:attrName>ppt_x</p:attrName>
                                        </p:attrNameLst>
                                      </p:cBhvr>
                                      <p:tavLst>
                                        <p:tav tm="0">
                                          <p:val>
                                            <p:strVal val="ppt_x"/>
                                          </p:val>
                                        </p:tav>
                                        <p:tav tm="100000">
                                          <p:val>
                                            <p:strVal val="0-ppt_w/2"/>
                                          </p:val>
                                        </p:tav>
                                      </p:tavLst>
                                    </p:anim>
                                    <p:anim calcmode="lin" valueType="num">
                                      <p:cBhvr additive="base">
                                        <p:cTn id="301" dur="5000"/>
                                        <p:tgtEl>
                                          <p:spTgt spid="24"/>
                                        </p:tgtEl>
                                        <p:attrNameLst>
                                          <p:attrName>ppt_y</p:attrName>
                                        </p:attrNameLst>
                                      </p:cBhvr>
                                      <p:tavLst>
                                        <p:tav tm="0">
                                          <p:val>
                                            <p:strVal val="ppt_y"/>
                                          </p:val>
                                        </p:tav>
                                        <p:tav tm="100000">
                                          <p:val>
                                            <p:strVal val="ppt_y"/>
                                          </p:val>
                                        </p:tav>
                                      </p:tavLst>
                                    </p:anim>
                                    <p:set>
                                      <p:cBhvr>
                                        <p:cTn id="302" dur="1" fill="hold">
                                          <p:stCondLst>
                                            <p:cond delay="4999"/>
                                          </p:stCondLst>
                                        </p:cTn>
                                        <p:tgtEl>
                                          <p:spTgt spid="24"/>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5000"/>
                                        <p:tgtEl>
                                          <p:spTgt spid="25"/>
                                        </p:tgtEl>
                                        <p:attrNameLst>
                                          <p:attrName>ppt_x</p:attrName>
                                        </p:attrNameLst>
                                      </p:cBhvr>
                                      <p:tavLst>
                                        <p:tav tm="0">
                                          <p:val>
                                            <p:strVal val="ppt_x"/>
                                          </p:val>
                                        </p:tav>
                                        <p:tav tm="100000">
                                          <p:val>
                                            <p:strVal val="0-ppt_w/2"/>
                                          </p:val>
                                        </p:tav>
                                      </p:tavLst>
                                    </p:anim>
                                    <p:anim calcmode="lin" valueType="num">
                                      <p:cBhvr additive="base">
                                        <p:cTn id="305" dur="5000"/>
                                        <p:tgtEl>
                                          <p:spTgt spid="25"/>
                                        </p:tgtEl>
                                        <p:attrNameLst>
                                          <p:attrName>ppt_y</p:attrName>
                                        </p:attrNameLst>
                                      </p:cBhvr>
                                      <p:tavLst>
                                        <p:tav tm="0">
                                          <p:val>
                                            <p:strVal val="ppt_y"/>
                                          </p:val>
                                        </p:tav>
                                        <p:tav tm="100000">
                                          <p:val>
                                            <p:strVal val="ppt_y"/>
                                          </p:val>
                                        </p:tav>
                                      </p:tavLst>
                                    </p:anim>
                                    <p:set>
                                      <p:cBhvr>
                                        <p:cTn id="306" dur="1" fill="hold">
                                          <p:stCondLst>
                                            <p:cond delay="4999"/>
                                          </p:stCondLst>
                                        </p:cTn>
                                        <p:tgtEl>
                                          <p:spTgt spid="25"/>
                                        </p:tgtEl>
                                        <p:attrNameLst>
                                          <p:attrName>style.visibility</p:attrName>
                                        </p:attrNameLst>
                                      </p:cBhvr>
                                      <p:to>
                                        <p:strVal val="hidden"/>
                                      </p:to>
                                    </p:set>
                                  </p:childTnLst>
                                </p:cTn>
                              </p:par>
                              <p:par>
                                <p:cTn id="307" presetID="3" presetClass="exit" presetSubtype="10" fill="hold" grpId="4" nodeType="withEffect">
                                  <p:stCondLst>
                                    <p:cond delay="0"/>
                                  </p:stCondLst>
                                  <p:childTnLst>
                                    <p:animEffect transition="out" filter="blinds(horizontal)">
                                      <p:cBhvr>
                                        <p:cTn id="308" dur="5000"/>
                                        <p:tgtEl>
                                          <p:spTgt spid="3"/>
                                        </p:tgtEl>
                                      </p:cBhvr>
                                    </p:animEffect>
                                    <p:set>
                                      <p:cBhvr>
                                        <p:cTn id="309" dur="1" fill="hold">
                                          <p:stCondLst>
                                            <p:cond delay="4999"/>
                                          </p:stCondLst>
                                        </p:cTn>
                                        <p:tgtEl>
                                          <p:spTgt spid="3"/>
                                        </p:tgtEl>
                                        <p:attrNameLst>
                                          <p:attrName>style.visibility</p:attrName>
                                        </p:attrNameLst>
                                      </p:cBhvr>
                                      <p:to>
                                        <p:strVal val="hidden"/>
                                      </p:to>
                                    </p:set>
                                  </p:childTnLst>
                                </p:cTn>
                              </p:par>
                              <p:par>
                                <p:cTn id="310" presetID="3" presetClass="exit" presetSubtype="10" fill="hold" grpId="4" nodeType="withEffect">
                                  <p:stCondLst>
                                    <p:cond delay="0"/>
                                  </p:stCondLst>
                                  <p:childTnLst>
                                    <p:animEffect transition="out" filter="blinds(horizontal)">
                                      <p:cBhvr>
                                        <p:cTn id="311" dur="5000"/>
                                        <p:tgtEl>
                                          <p:spTgt spid="4"/>
                                        </p:tgtEl>
                                      </p:cBhvr>
                                    </p:animEffect>
                                    <p:set>
                                      <p:cBhvr>
                                        <p:cTn id="312" dur="1" fill="hold">
                                          <p:stCondLst>
                                            <p:cond delay="4999"/>
                                          </p:stCondLst>
                                        </p:cTn>
                                        <p:tgtEl>
                                          <p:spTgt spid="4"/>
                                        </p:tgtEl>
                                        <p:attrNameLst>
                                          <p:attrName>style.visibility</p:attrName>
                                        </p:attrNameLst>
                                      </p:cBhvr>
                                      <p:to>
                                        <p:strVal val="hidden"/>
                                      </p:to>
                                    </p:set>
                                  </p:childTnLst>
                                </p:cTn>
                              </p:par>
                              <p:par>
                                <p:cTn id="313" presetID="3" presetClass="exit" presetSubtype="10" fill="hold" grpId="4" nodeType="withEffect">
                                  <p:stCondLst>
                                    <p:cond delay="0"/>
                                  </p:stCondLst>
                                  <p:childTnLst>
                                    <p:animEffect transition="out" filter="blinds(horizontal)">
                                      <p:cBhvr>
                                        <p:cTn id="314" dur="5000"/>
                                        <p:tgtEl>
                                          <p:spTgt spid="5"/>
                                        </p:tgtEl>
                                      </p:cBhvr>
                                    </p:animEffect>
                                    <p:set>
                                      <p:cBhvr>
                                        <p:cTn id="315" dur="1" fill="hold">
                                          <p:stCondLst>
                                            <p:cond delay="4999"/>
                                          </p:stCondLst>
                                        </p:cTn>
                                        <p:tgtEl>
                                          <p:spTgt spid="5"/>
                                        </p:tgtEl>
                                        <p:attrNameLst>
                                          <p:attrName>style.visibility</p:attrName>
                                        </p:attrNameLst>
                                      </p:cBhvr>
                                      <p:to>
                                        <p:strVal val="hidden"/>
                                      </p:to>
                                    </p:set>
                                  </p:childTnLst>
                                </p:cTn>
                              </p:par>
                              <p:par>
                                <p:cTn id="316" presetID="3" presetClass="exit" presetSubtype="10" fill="hold" grpId="4" nodeType="withEffect">
                                  <p:stCondLst>
                                    <p:cond delay="0"/>
                                  </p:stCondLst>
                                  <p:childTnLst>
                                    <p:animEffect transition="out" filter="blinds(horizontal)">
                                      <p:cBhvr>
                                        <p:cTn id="317" dur="5000"/>
                                        <p:tgtEl>
                                          <p:spTgt spid="6"/>
                                        </p:tgtEl>
                                      </p:cBhvr>
                                    </p:animEffect>
                                    <p:set>
                                      <p:cBhvr>
                                        <p:cTn id="318" dur="1" fill="hold">
                                          <p:stCondLst>
                                            <p:cond delay="4999"/>
                                          </p:stCondLst>
                                        </p:cTn>
                                        <p:tgtEl>
                                          <p:spTgt spid="6"/>
                                        </p:tgtEl>
                                        <p:attrNameLst>
                                          <p:attrName>style.visibility</p:attrName>
                                        </p:attrNameLst>
                                      </p:cBhvr>
                                      <p:to>
                                        <p:strVal val="hidden"/>
                                      </p:to>
                                    </p:set>
                                  </p:childTnLst>
                                </p:cTn>
                              </p:par>
                              <p:par>
                                <p:cTn id="319" presetID="3" presetClass="exit" presetSubtype="10" fill="hold" grpId="4" nodeType="withEffect">
                                  <p:stCondLst>
                                    <p:cond delay="0"/>
                                  </p:stCondLst>
                                  <p:childTnLst>
                                    <p:animEffect transition="out" filter="blinds(horizontal)">
                                      <p:cBhvr>
                                        <p:cTn id="320" dur="5000"/>
                                        <p:tgtEl>
                                          <p:spTgt spid="7"/>
                                        </p:tgtEl>
                                      </p:cBhvr>
                                    </p:animEffect>
                                    <p:set>
                                      <p:cBhvr>
                                        <p:cTn id="321" dur="1" fill="hold">
                                          <p:stCondLst>
                                            <p:cond delay="4999"/>
                                          </p:stCondLst>
                                        </p:cTn>
                                        <p:tgtEl>
                                          <p:spTgt spid="7"/>
                                        </p:tgtEl>
                                        <p:attrNameLst>
                                          <p:attrName>style.visibility</p:attrName>
                                        </p:attrNameLst>
                                      </p:cBhvr>
                                      <p:to>
                                        <p:strVal val="hidden"/>
                                      </p:to>
                                    </p:set>
                                  </p:childTnLst>
                                </p:cTn>
                              </p:par>
                              <p:par>
                                <p:cTn id="322" presetID="3" presetClass="exit" presetSubtype="10" fill="hold" grpId="4" nodeType="withEffect">
                                  <p:stCondLst>
                                    <p:cond delay="0"/>
                                  </p:stCondLst>
                                  <p:childTnLst>
                                    <p:animEffect transition="out" filter="blinds(horizontal)">
                                      <p:cBhvr>
                                        <p:cTn id="323" dur="5000"/>
                                        <p:tgtEl>
                                          <p:spTgt spid="8"/>
                                        </p:tgtEl>
                                      </p:cBhvr>
                                    </p:animEffect>
                                    <p:set>
                                      <p:cBhvr>
                                        <p:cTn id="324" dur="1" fill="hold">
                                          <p:stCondLst>
                                            <p:cond delay="4999"/>
                                          </p:stCondLst>
                                        </p:cTn>
                                        <p:tgtEl>
                                          <p:spTgt spid="8"/>
                                        </p:tgtEl>
                                        <p:attrNameLst>
                                          <p:attrName>style.visibility</p:attrName>
                                        </p:attrNameLst>
                                      </p:cBhvr>
                                      <p:to>
                                        <p:strVal val="hidden"/>
                                      </p:to>
                                    </p:set>
                                  </p:childTnLst>
                                </p:cTn>
                              </p:par>
                              <p:par>
                                <p:cTn id="325" presetID="3" presetClass="exit" presetSubtype="10" fill="hold" grpId="4" nodeType="withEffect">
                                  <p:stCondLst>
                                    <p:cond delay="0"/>
                                  </p:stCondLst>
                                  <p:childTnLst>
                                    <p:animEffect transition="out" filter="blinds(horizontal)">
                                      <p:cBhvr>
                                        <p:cTn id="326" dur="5000"/>
                                        <p:tgtEl>
                                          <p:spTgt spid="9"/>
                                        </p:tgtEl>
                                      </p:cBhvr>
                                    </p:animEffect>
                                    <p:set>
                                      <p:cBhvr>
                                        <p:cTn id="327" dur="1" fill="hold">
                                          <p:stCondLst>
                                            <p:cond delay="4999"/>
                                          </p:stCondLst>
                                        </p:cTn>
                                        <p:tgtEl>
                                          <p:spTgt spid="9"/>
                                        </p:tgtEl>
                                        <p:attrNameLst>
                                          <p:attrName>style.visibility</p:attrName>
                                        </p:attrNameLst>
                                      </p:cBhvr>
                                      <p:to>
                                        <p:strVal val="hidden"/>
                                      </p:to>
                                    </p:set>
                                  </p:childTnLst>
                                </p:cTn>
                              </p:par>
                              <p:par>
                                <p:cTn id="328" presetID="3" presetClass="exit" presetSubtype="10" fill="hold" grpId="4" nodeType="withEffect">
                                  <p:stCondLst>
                                    <p:cond delay="0"/>
                                  </p:stCondLst>
                                  <p:childTnLst>
                                    <p:animEffect transition="out" filter="blinds(horizontal)">
                                      <p:cBhvr>
                                        <p:cTn id="329" dur="5000"/>
                                        <p:tgtEl>
                                          <p:spTgt spid="10"/>
                                        </p:tgtEl>
                                      </p:cBhvr>
                                    </p:animEffect>
                                    <p:set>
                                      <p:cBhvr>
                                        <p:cTn id="330" dur="1" fill="hold">
                                          <p:stCondLst>
                                            <p:cond delay="4999"/>
                                          </p:stCondLst>
                                        </p:cTn>
                                        <p:tgtEl>
                                          <p:spTgt spid="10"/>
                                        </p:tgtEl>
                                        <p:attrNameLst>
                                          <p:attrName>style.visibility</p:attrName>
                                        </p:attrNameLst>
                                      </p:cBhvr>
                                      <p:to>
                                        <p:strVal val="hidden"/>
                                      </p:to>
                                    </p:set>
                                  </p:childTnLst>
                                </p:cTn>
                              </p:par>
                              <p:par>
                                <p:cTn id="331" presetID="3" presetClass="exit" presetSubtype="10" fill="hold" grpId="4" nodeType="withEffect">
                                  <p:stCondLst>
                                    <p:cond delay="0"/>
                                  </p:stCondLst>
                                  <p:childTnLst>
                                    <p:animEffect transition="out" filter="blinds(horizontal)">
                                      <p:cBhvr>
                                        <p:cTn id="332" dur="5000"/>
                                        <p:tgtEl>
                                          <p:spTgt spid="11"/>
                                        </p:tgtEl>
                                      </p:cBhvr>
                                    </p:animEffect>
                                    <p:set>
                                      <p:cBhvr>
                                        <p:cTn id="333" dur="1" fill="hold">
                                          <p:stCondLst>
                                            <p:cond delay="4999"/>
                                          </p:stCondLst>
                                        </p:cTn>
                                        <p:tgtEl>
                                          <p:spTgt spid="11"/>
                                        </p:tgtEl>
                                        <p:attrNameLst>
                                          <p:attrName>style.visibility</p:attrName>
                                        </p:attrNameLst>
                                      </p:cBhvr>
                                      <p:to>
                                        <p:strVal val="hidden"/>
                                      </p:to>
                                    </p:set>
                                  </p:childTnLst>
                                </p:cTn>
                              </p:par>
                              <p:par>
                                <p:cTn id="334" presetID="3" presetClass="exit" presetSubtype="10" fill="hold" grpId="4" nodeType="withEffect">
                                  <p:stCondLst>
                                    <p:cond delay="0"/>
                                  </p:stCondLst>
                                  <p:childTnLst>
                                    <p:animEffect transition="out" filter="blinds(horizontal)">
                                      <p:cBhvr>
                                        <p:cTn id="335" dur="5000"/>
                                        <p:tgtEl>
                                          <p:spTgt spid="12"/>
                                        </p:tgtEl>
                                      </p:cBhvr>
                                    </p:animEffect>
                                    <p:set>
                                      <p:cBhvr>
                                        <p:cTn id="336" dur="1" fill="hold">
                                          <p:stCondLst>
                                            <p:cond delay="4999"/>
                                          </p:stCondLst>
                                        </p:cTn>
                                        <p:tgtEl>
                                          <p:spTgt spid="12"/>
                                        </p:tgtEl>
                                        <p:attrNameLst>
                                          <p:attrName>style.visibility</p:attrName>
                                        </p:attrNameLst>
                                      </p:cBhvr>
                                      <p:to>
                                        <p:strVal val="hidden"/>
                                      </p:to>
                                    </p:set>
                                  </p:childTnLst>
                                </p:cTn>
                              </p:par>
                              <p:par>
                                <p:cTn id="337" presetID="3" presetClass="exit" presetSubtype="10" fill="hold" grpId="4" nodeType="withEffect">
                                  <p:stCondLst>
                                    <p:cond delay="0"/>
                                  </p:stCondLst>
                                  <p:childTnLst>
                                    <p:animEffect transition="out" filter="blinds(horizontal)">
                                      <p:cBhvr>
                                        <p:cTn id="338" dur="5000"/>
                                        <p:tgtEl>
                                          <p:spTgt spid="13"/>
                                        </p:tgtEl>
                                      </p:cBhvr>
                                    </p:animEffect>
                                    <p:set>
                                      <p:cBhvr>
                                        <p:cTn id="339" dur="1" fill="hold">
                                          <p:stCondLst>
                                            <p:cond delay="4999"/>
                                          </p:stCondLst>
                                        </p:cTn>
                                        <p:tgtEl>
                                          <p:spTgt spid="13"/>
                                        </p:tgtEl>
                                        <p:attrNameLst>
                                          <p:attrName>style.visibility</p:attrName>
                                        </p:attrNameLst>
                                      </p:cBhvr>
                                      <p:to>
                                        <p:strVal val="hidden"/>
                                      </p:to>
                                    </p:set>
                                  </p:childTnLst>
                                </p:cTn>
                              </p:par>
                              <p:par>
                                <p:cTn id="340" presetID="3" presetClass="exit" presetSubtype="10" fill="hold" grpId="4" nodeType="withEffect">
                                  <p:stCondLst>
                                    <p:cond delay="0"/>
                                  </p:stCondLst>
                                  <p:childTnLst>
                                    <p:animEffect transition="out" filter="blinds(horizontal)">
                                      <p:cBhvr>
                                        <p:cTn id="341" dur="5000"/>
                                        <p:tgtEl>
                                          <p:spTgt spid="14"/>
                                        </p:tgtEl>
                                      </p:cBhvr>
                                    </p:animEffect>
                                    <p:set>
                                      <p:cBhvr>
                                        <p:cTn id="342" dur="1" fill="hold">
                                          <p:stCondLst>
                                            <p:cond delay="4999"/>
                                          </p:stCondLst>
                                        </p:cTn>
                                        <p:tgtEl>
                                          <p:spTgt spid="14"/>
                                        </p:tgtEl>
                                        <p:attrNameLst>
                                          <p:attrName>style.visibility</p:attrName>
                                        </p:attrNameLst>
                                      </p:cBhvr>
                                      <p:to>
                                        <p:strVal val="hidden"/>
                                      </p:to>
                                    </p:set>
                                  </p:childTnLst>
                                </p:cTn>
                              </p:par>
                              <p:par>
                                <p:cTn id="343" presetID="3" presetClass="exit" presetSubtype="10" fill="hold" grpId="4" nodeType="withEffect">
                                  <p:stCondLst>
                                    <p:cond delay="0"/>
                                  </p:stCondLst>
                                  <p:childTnLst>
                                    <p:animEffect transition="out" filter="blinds(horizontal)">
                                      <p:cBhvr>
                                        <p:cTn id="344" dur="5000"/>
                                        <p:tgtEl>
                                          <p:spTgt spid="15"/>
                                        </p:tgtEl>
                                      </p:cBhvr>
                                    </p:animEffect>
                                    <p:set>
                                      <p:cBhvr>
                                        <p:cTn id="345" dur="1" fill="hold">
                                          <p:stCondLst>
                                            <p:cond delay="4999"/>
                                          </p:stCondLst>
                                        </p:cTn>
                                        <p:tgtEl>
                                          <p:spTgt spid="15"/>
                                        </p:tgtEl>
                                        <p:attrNameLst>
                                          <p:attrName>style.visibility</p:attrName>
                                        </p:attrNameLst>
                                      </p:cBhvr>
                                      <p:to>
                                        <p:strVal val="hidden"/>
                                      </p:to>
                                    </p:set>
                                  </p:childTnLst>
                                </p:cTn>
                              </p:par>
                              <p:par>
                                <p:cTn id="346" presetID="3" presetClass="exit" presetSubtype="10" fill="hold" grpId="4" nodeType="withEffect">
                                  <p:stCondLst>
                                    <p:cond delay="0"/>
                                  </p:stCondLst>
                                  <p:childTnLst>
                                    <p:animEffect transition="out" filter="blinds(horizontal)">
                                      <p:cBhvr>
                                        <p:cTn id="347" dur="5000"/>
                                        <p:tgtEl>
                                          <p:spTgt spid="16"/>
                                        </p:tgtEl>
                                      </p:cBhvr>
                                    </p:animEffect>
                                    <p:set>
                                      <p:cBhvr>
                                        <p:cTn id="348" dur="1" fill="hold">
                                          <p:stCondLst>
                                            <p:cond delay="4999"/>
                                          </p:stCondLst>
                                        </p:cTn>
                                        <p:tgtEl>
                                          <p:spTgt spid="16"/>
                                        </p:tgtEl>
                                        <p:attrNameLst>
                                          <p:attrName>style.visibility</p:attrName>
                                        </p:attrNameLst>
                                      </p:cBhvr>
                                      <p:to>
                                        <p:strVal val="hidden"/>
                                      </p:to>
                                    </p:set>
                                  </p:childTnLst>
                                </p:cTn>
                              </p:par>
                              <p:par>
                                <p:cTn id="349" presetID="3" presetClass="exit" presetSubtype="10" fill="hold" grpId="4" nodeType="withEffect">
                                  <p:stCondLst>
                                    <p:cond delay="0"/>
                                  </p:stCondLst>
                                  <p:childTnLst>
                                    <p:animEffect transition="out" filter="blinds(horizontal)">
                                      <p:cBhvr>
                                        <p:cTn id="350" dur="5000"/>
                                        <p:tgtEl>
                                          <p:spTgt spid="17"/>
                                        </p:tgtEl>
                                      </p:cBhvr>
                                    </p:animEffect>
                                    <p:set>
                                      <p:cBhvr>
                                        <p:cTn id="351" dur="1" fill="hold">
                                          <p:stCondLst>
                                            <p:cond delay="4999"/>
                                          </p:stCondLst>
                                        </p:cTn>
                                        <p:tgtEl>
                                          <p:spTgt spid="17"/>
                                        </p:tgtEl>
                                        <p:attrNameLst>
                                          <p:attrName>style.visibility</p:attrName>
                                        </p:attrNameLst>
                                      </p:cBhvr>
                                      <p:to>
                                        <p:strVal val="hidden"/>
                                      </p:to>
                                    </p:set>
                                  </p:childTnLst>
                                </p:cTn>
                              </p:par>
                              <p:par>
                                <p:cTn id="352" presetID="3" presetClass="exit" presetSubtype="10" fill="hold" grpId="4" nodeType="withEffect">
                                  <p:stCondLst>
                                    <p:cond delay="0"/>
                                  </p:stCondLst>
                                  <p:childTnLst>
                                    <p:animEffect transition="out" filter="blinds(horizontal)">
                                      <p:cBhvr>
                                        <p:cTn id="353" dur="5000"/>
                                        <p:tgtEl>
                                          <p:spTgt spid="18"/>
                                        </p:tgtEl>
                                      </p:cBhvr>
                                    </p:animEffect>
                                    <p:set>
                                      <p:cBhvr>
                                        <p:cTn id="354" dur="1" fill="hold">
                                          <p:stCondLst>
                                            <p:cond delay="4999"/>
                                          </p:stCondLst>
                                        </p:cTn>
                                        <p:tgtEl>
                                          <p:spTgt spid="18"/>
                                        </p:tgtEl>
                                        <p:attrNameLst>
                                          <p:attrName>style.visibility</p:attrName>
                                        </p:attrNameLst>
                                      </p:cBhvr>
                                      <p:to>
                                        <p:strVal val="hidden"/>
                                      </p:to>
                                    </p:set>
                                  </p:childTnLst>
                                </p:cTn>
                              </p:par>
                              <p:par>
                                <p:cTn id="355" presetID="3" presetClass="exit" presetSubtype="10" fill="hold" grpId="4" nodeType="withEffect">
                                  <p:stCondLst>
                                    <p:cond delay="0"/>
                                  </p:stCondLst>
                                  <p:childTnLst>
                                    <p:animEffect transition="out" filter="blinds(horizontal)">
                                      <p:cBhvr>
                                        <p:cTn id="356" dur="5000"/>
                                        <p:tgtEl>
                                          <p:spTgt spid="19"/>
                                        </p:tgtEl>
                                      </p:cBhvr>
                                    </p:animEffect>
                                    <p:set>
                                      <p:cBhvr>
                                        <p:cTn id="357" dur="1" fill="hold">
                                          <p:stCondLst>
                                            <p:cond delay="4999"/>
                                          </p:stCondLst>
                                        </p:cTn>
                                        <p:tgtEl>
                                          <p:spTgt spid="19"/>
                                        </p:tgtEl>
                                        <p:attrNameLst>
                                          <p:attrName>style.visibility</p:attrName>
                                        </p:attrNameLst>
                                      </p:cBhvr>
                                      <p:to>
                                        <p:strVal val="hidden"/>
                                      </p:to>
                                    </p:set>
                                  </p:childTnLst>
                                </p:cTn>
                              </p:par>
                              <p:par>
                                <p:cTn id="358" presetID="3" presetClass="exit" presetSubtype="10" fill="hold" grpId="4" nodeType="withEffect">
                                  <p:stCondLst>
                                    <p:cond delay="0"/>
                                  </p:stCondLst>
                                  <p:childTnLst>
                                    <p:animEffect transition="out" filter="blinds(horizontal)">
                                      <p:cBhvr>
                                        <p:cTn id="359" dur="5000"/>
                                        <p:tgtEl>
                                          <p:spTgt spid="20"/>
                                        </p:tgtEl>
                                      </p:cBhvr>
                                    </p:animEffect>
                                    <p:set>
                                      <p:cBhvr>
                                        <p:cTn id="360" dur="1" fill="hold">
                                          <p:stCondLst>
                                            <p:cond delay="4999"/>
                                          </p:stCondLst>
                                        </p:cTn>
                                        <p:tgtEl>
                                          <p:spTgt spid="20"/>
                                        </p:tgtEl>
                                        <p:attrNameLst>
                                          <p:attrName>style.visibility</p:attrName>
                                        </p:attrNameLst>
                                      </p:cBhvr>
                                      <p:to>
                                        <p:strVal val="hidden"/>
                                      </p:to>
                                    </p:set>
                                  </p:childTnLst>
                                </p:cTn>
                              </p:par>
                              <p:par>
                                <p:cTn id="361" presetID="3" presetClass="exit" presetSubtype="10" fill="hold" grpId="4" nodeType="withEffect">
                                  <p:stCondLst>
                                    <p:cond delay="0"/>
                                  </p:stCondLst>
                                  <p:childTnLst>
                                    <p:animEffect transition="out" filter="blinds(horizontal)">
                                      <p:cBhvr>
                                        <p:cTn id="362" dur="5000"/>
                                        <p:tgtEl>
                                          <p:spTgt spid="21"/>
                                        </p:tgtEl>
                                      </p:cBhvr>
                                    </p:animEffect>
                                    <p:set>
                                      <p:cBhvr>
                                        <p:cTn id="363" dur="1" fill="hold">
                                          <p:stCondLst>
                                            <p:cond delay="4999"/>
                                          </p:stCondLst>
                                        </p:cTn>
                                        <p:tgtEl>
                                          <p:spTgt spid="21"/>
                                        </p:tgtEl>
                                        <p:attrNameLst>
                                          <p:attrName>style.visibility</p:attrName>
                                        </p:attrNameLst>
                                      </p:cBhvr>
                                      <p:to>
                                        <p:strVal val="hidden"/>
                                      </p:to>
                                    </p:set>
                                  </p:childTnLst>
                                </p:cTn>
                              </p:par>
                              <p:par>
                                <p:cTn id="364" presetID="3" presetClass="exit" presetSubtype="10" fill="hold" grpId="4" nodeType="withEffect">
                                  <p:stCondLst>
                                    <p:cond delay="0"/>
                                  </p:stCondLst>
                                  <p:childTnLst>
                                    <p:animEffect transition="out" filter="blinds(horizontal)">
                                      <p:cBhvr>
                                        <p:cTn id="365" dur="5000"/>
                                        <p:tgtEl>
                                          <p:spTgt spid="22"/>
                                        </p:tgtEl>
                                      </p:cBhvr>
                                    </p:animEffect>
                                    <p:set>
                                      <p:cBhvr>
                                        <p:cTn id="366" dur="1" fill="hold">
                                          <p:stCondLst>
                                            <p:cond delay="4999"/>
                                          </p:stCondLst>
                                        </p:cTn>
                                        <p:tgtEl>
                                          <p:spTgt spid="22"/>
                                        </p:tgtEl>
                                        <p:attrNameLst>
                                          <p:attrName>style.visibility</p:attrName>
                                        </p:attrNameLst>
                                      </p:cBhvr>
                                      <p:to>
                                        <p:strVal val="hidden"/>
                                      </p:to>
                                    </p:set>
                                  </p:childTnLst>
                                </p:cTn>
                              </p:par>
                              <p:par>
                                <p:cTn id="367" presetID="3" presetClass="exit" presetSubtype="10" fill="hold" grpId="4" nodeType="withEffect">
                                  <p:stCondLst>
                                    <p:cond delay="0"/>
                                  </p:stCondLst>
                                  <p:childTnLst>
                                    <p:animEffect transition="out" filter="blinds(horizontal)">
                                      <p:cBhvr>
                                        <p:cTn id="368" dur="5000"/>
                                        <p:tgtEl>
                                          <p:spTgt spid="23"/>
                                        </p:tgtEl>
                                      </p:cBhvr>
                                    </p:animEffect>
                                    <p:set>
                                      <p:cBhvr>
                                        <p:cTn id="369" dur="1" fill="hold">
                                          <p:stCondLst>
                                            <p:cond delay="4999"/>
                                          </p:stCondLst>
                                        </p:cTn>
                                        <p:tgtEl>
                                          <p:spTgt spid="23"/>
                                        </p:tgtEl>
                                        <p:attrNameLst>
                                          <p:attrName>style.visibility</p:attrName>
                                        </p:attrNameLst>
                                      </p:cBhvr>
                                      <p:to>
                                        <p:strVal val="hidden"/>
                                      </p:to>
                                    </p:set>
                                  </p:childTnLst>
                                </p:cTn>
                              </p:par>
                              <p:par>
                                <p:cTn id="370" presetID="3" presetClass="exit" presetSubtype="10" fill="hold" grpId="4" nodeType="withEffect">
                                  <p:stCondLst>
                                    <p:cond delay="0"/>
                                  </p:stCondLst>
                                  <p:childTnLst>
                                    <p:animEffect transition="out" filter="blinds(horizontal)">
                                      <p:cBhvr>
                                        <p:cTn id="371" dur="5000"/>
                                        <p:tgtEl>
                                          <p:spTgt spid="24"/>
                                        </p:tgtEl>
                                      </p:cBhvr>
                                    </p:animEffect>
                                    <p:set>
                                      <p:cBhvr>
                                        <p:cTn id="372" dur="1" fill="hold">
                                          <p:stCondLst>
                                            <p:cond delay="4999"/>
                                          </p:stCondLst>
                                        </p:cTn>
                                        <p:tgtEl>
                                          <p:spTgt spid="24"/>
                                        </p:tgtEl>
                                        <p:attrNameLst>
                                          <p:attrName>style.visibility</p:attrName>
                                        </p:attrNameLst>
                                      </p:cBhvr>
                                      <p:to>
                                        <p:strVal val="hidden"/>
                                      </p:to>
                                    </p:set>
                                  </p:childTnLst>
                                </p:cTn>
                              </p:par>
                              <p:par>
                                <p:cTn id="373" presetID="3" presetClass="exit" presetSubtype="10" fill="hold" grpId="4" nodeType="withEffect">
                                  <p:stCondLst>
                                    <p:cond delay="0"/>
                                  </p:stCondLst>
                                  <p:childTnLst>
                                    <p:animEffect transition="out" filter="blinds(horizontal)">
                                      <p:cBhvr>
                                        <p:cTn id="374" dur="5000"/>
                                        <p:tgtEl>
                                          <p:spTgt spid="25"/>
                                        </p:tgtEl>
                                      </p:cBhvr>
                                    </p:animEffect>
                                    <p:set>
                                      <p:cBhvr>
                                        <p:cTn id="375" dur="1" fill="hold">
                                          <p:stCondLst>
                                            <p:cond delay="4999"/>
                                          </p:stCondLst>
                                        </p:cTn>
                                        <p:tgtEl>
                                          <p:spTgt spid="25"/>
                                        </p:tgtEl>
                                        <p:attrNameLst>
                                          <p:attrName>style.visibility</p:attrName>
                                        </p:attrNameLst>
                                      </p:cBhvr>
                                      <p:to>
                                        <p:strVal val="hidden"/>
                                      </p:to>
                                    </p:set>
                                  </p:childTnLst>
                                </p:cTn>
                              </p:par>
                              <p:par>
                                <p:cTn id="376" presetID="8" presetClass="emph" presetSubtype="0" fill="hold" grpId="5" nodeType="withEffect">
                                  <p:stCondLst>
                                    <p:cond delay="0"/>
                                  </p:stCondLst>
                                  <p:childTnLst>
                                    <p:animRot by="21600000">
                                      <p:cBhvr>
                                        <p:cTn id="377" dur="5000" fill="hold"/>
                                        <p:tgtEl>
                                          <p:spTgt spid="3"/>
                                        </p:tgtEl>
                                        <p:attrNameLst>
                                          <p:attrName>r</p:attrName>
                                        </p:attrNameLst>
                                      </p:cBhvr>
                                    </p:animRot>
                                  </p:childTnLst>
                                </p:cTn>
                              </p:par>
                              <p:par>
                                <p:cTn id="378" presetID="8" presetClass="emph" presetSubtype="0" fill="hold" grpId="5" nodeType="withEffect">
                                  <p:stCondLst>
                                    <p:cond delay="0"/>
                                  </p:stCondLst>
                                  <p:childTnLst>
                                    <p:animRot by="-21600000">
                                      <p:cBhvr>
                                        <p:cTn id="379" dur="5000" fill="hold"/>
                                        <p:tgtEl>
                                          <p:spTgt spid="4"/>
                                        </p:tgtEl>
                                        <p:attrNameLst>
                                          <p:attrName>r</p:attrName>
                                        </p:attrNameLst>
                                      </p:cBhvr>
                                    </p:animRot>
                                  </p:childTnLst>
                                </p:cTn>
                              </p:par>
                              <p:par>
                                <p:cTn id="380" presetID="8" presetClass="emph" presetSubtype="0" fill="hold" grpId="5" nodeType="withEffect">
                                  <p:stCondLst>
                                    <p:cond delay="0"/>
                                  </p:stCondLst>
                                  <p:childTnLst>
                                    <p:animRot by="21600000">
                                      <p:cBhvr>
                                        <p:cTn id="381" dur="5000" fill="hold"/>
                                        <p:tgtEl>
                                          <p:spTgt spid="5"/>
                                        </p:tgtEl>
                                        <p:attrNameLst>
                                          <p:attrName>r</p:attrName>
                                        </p:attrNameLst>
                                      </p:cBhvr>
                                    </p:animRot>
                                  </p:childTnLst>
                                </p:cTn>
                              </p:par>
                              <p:par>
                                <p:cTn id="382" presetID="8" presetClass="emph" presetSubtype="0" fill="hold" grpId="5" nodeType="withEffect">
                                  <p:stCondLst>
                                    <p:cond delay="0"/>
                                  </p:stCondLst>
                                  <p:childTnLst>
                                    <p:animRot by="-21600000">
                                      <p:cBhvr>
                                        <p:cTn id="383" dur="5000" fill="hold"/>
                                        <p:tgtEl>
                                          <p:spTgt spid="6"/>
                                        </p:tgtEl>
                                        <p:attrNameLst>
                                          <p:attrName>r</p:attrName>
                                        </p:attrNameLst>
                                      </p:cBhvr>
                                    </p:animRot>
                                  </p:childTnLst>
                                </p:cTn>
                              </p:par>
                              <p:par>
                                <p:cTn id="384" presetID="8" presetClass="emph" presetSubtype="0" fill="hold" grpId="5" nodeType="withEffect">
                                  <p:stCondLst>
                                    <p:cond delay="0"/>
                                  </p:stCondLst>
                                  <p:childTnLst>
                                    <p:animRot by="21600000">
                                      <p:cBhvr>
                                        <p:cTn id="385" dur="5000" fill="hold"/>
                                        <p:tgtEl>
                                          <p:spTgt spid="7"/>
                                        </p:tgtEl>
                                        <p:attrNameLst>
                                          <p:attrName>r</p:attrName>
                                        </p:attrNameLst>
                                      </p:cBhvr>
                                    </p:animRot>
                                  </p:childTnLst>
                                </p:cTn>
                              </p:par>
                              <p:par>
                                <p:cTn id="386" presetID="8" presetClass="emph" presetSubtype="0" fill="hold" grpId="5" nodeType="withEffect">
                                  <p:stCondLst>
                                    <p:cond delay="0"/>
                                  </p:stCondLst>
                                  <p:childTnLst>
                                    <p:animRot by="-21600000">
                                      <p:cBhvr>
                                        <p:cTn id="387" dur="5000" fill="hold"/>
                                        <p:tgtEl>
                                          <p:spTgt spid="8"/>
                                        </p:tgtEl>
                                        <p:attrNameLst>
                                          <p:attrName>r</p:attrName>
                                        </p:attrNameLst>
                                      </p:cBhvr>
                                    </p:animRot>
                                  </p:childTnLst>
                                </p:cTn>
                              </p:par>
                              <p:par>
                                <p:cTn id="388" presetID="8" presetClass="emph" presetSubtype="0" fill="hold" grpId="5" nodeType="withEffect">
                                  <p:stCondLst>
                                    <p:cond delay="0"/>
                                  </p:stCondLst>
                                  <p:childTnLst>
                                    <p:animRot by="21600000">
                                      <p:cBhvr>
                                        <p:cTn id="389" dur="5000" fill="hold"/>
                                        <p:tgtEl>
                                          <p:spTgt spid="9"/>
                                        </p:tgtEl>
                                        <p:attrNameLst>
                                          <p:attrName>r</p:attrName>
                                        </p:attrNameLst>
                                      </p:cBhvr>
                                    </p:animRot>
                                  </p:childTnLst>
                                </p:cTn>
                              </p:par>
                              <p:par>
                                <p:cTn id="390" presetID="8" presetClass="emph" presetSubtype="0" fill="hold" grpId="5" nodeType="withEffect">
                                  <p:stCondLst>
                                    <p:cond delay="0"/>
                                  </p:stCondLst>
                                  <p:childTnLst>
                                    <p:animRot by="-21600000">
                                      <p:cBhvr>
                                        <p:cTn id="391" dur="5000" fill="hold"/>
                                        <p:tgtEl>
                                          <p:spTgt spid="10"/>
                                        </p:tgtEl>
                                        <p:attrNameLst>
                                          <p:attrName>r</p:attrName>
                                        </p:attrNameLst>
                                      </p:cBhvr>
                                    </p:animRot>
                                  </p:childTnLst>
                                </p:cTn>
                              </p:par>
                              <p:par>
                                <p:cTn id="392" presetID="8" presetClass="emph" presetSubtype="0" fill="hold" grpId="5" nodeType="withEffect">
                                  <p:stCondLst>
                                    <p:cond delay="0"/>
                                  </p:stCondLst>
                                  <p:childTnLst>
                                    <p:animRot by="21600000">
                                      <p:cBhvr>
                                        <p:cTn id="393" dur="5000" fill="hold"/>
                                        <p:tgtEl>
                                          <p:spTgt spid="11"/>
                                        </p:tgtEl>
                                        <p:attrNameLst>
                                          <p:attrName>r</p:attrName>
                                        </p:attrNameLst>
                                      </p:cBhvr>
                                    </p:animRot>
                                  </p:childTnLst>
                                </p:cTn>
                              </p:par>
                              <p:par>
                                <p:cTn id="394" presetID="8" presetClass="emph" presetSubtype="0" fill="hold" grpId="5" nodeType="withEffect">
                                  <p:stCondLst>
                                    <p:cond delay="0"/>
                                  </p:stCondLst>
                                  <p:childTnLst>
                                    <p:animRot by="-21600000">
                                      <p:cBhvr>
                                        <p:cTn id="395" dur="5000" fill="hold"/>
                                        <p:tgtEl>
                                          <p:spTgt spid="12"/>
                                        </p:tgtEl>
                                        <p:attrNameLst>
                                          <p:attrName>r</p:attrName>
                                        </p:attrNameLst>
                                      </p:cBhvr>
                                    </p:animRot>
                                  </p:childTnLst>
                                </p:cTn>
                              </p:par>
                              <p:par>
                                <p:cTn id="396" presetID="8" presetClass="emph" presetSubtype="0" fill="hold" grpId="5" nodeType="withEffect">
                                  <p:stCondLst>
                                    <p:cond delay="0"/>
                                  </p:stCondLst>
                                  <p:childTnLst>
                                    <p:animRot by="21600000">
                                      <p:cBhvr>
                                        <p:cTn id="397" dur="5000" fill="hold"/>
                                        <p:tgtEl>
                                          <p:spTgt spid="13"/>
                                        </p:tgtEl>
                                        <p:attrNameLst>
                                          <p:attrName>r</p:attrName>
                                        </p:attrNameLst>
                                      </p:cBhvr>
                                    </p:animRot>
                                  </p:childTnLst>
                                </p:cTn>
                              </p:par>
                              <p:par>
                                <p:cTn id="398" presetID="8" presetClass="emph" presetSubtype="0" fill="hold" grpId="5" nodeType="withEffect">
                                  <p:stCondLst>
                                    <p:cond delay="0"/>
                                  </p:stCondLst>
                                  <p:childTnLst>
                                    <p:animRot by="-21600000">
                                      <p:cBhvr>
                                        <p:cTn id="399" dur="5000" fill="hold"/>
                                        <p:tgtEl>
                                          <p:spTgt spid="14"/>
                                        </p:tgtEl>
                                        <p:attrNameLst>
                                          <p:attrName>r</p:attrName>
                                        </p:attrNameLst>
                                      </p:cBhvr>
                                    </p:animRot>
                                  </p:childTnLst>
                                </p:cTn>
                              </p:par>
                              <p:par>
                                <p:cTn id="400" presetID="8" presetClass="emph" presetSubtype="0" fill="hold" grpId="5" nodeType="withEffect">
                                  <p:stCondLst>
                                    <p:cond delay="0"/>
                                  </p:stCondLst>
                                  <p:childTnLst>
                                    <p:animRot by="21600000">
                                      <p:cBhvr>
                                        <p:cTn id="401" dur="5000" fill="hold"/>
                                        <p:tgtEl>
                                          <p:spTgt spid="15"/>
                                        </p:tgtEl>
                                        <p:attrNameLst>
                                          <p:attrName>r</p:attrName>
                                        </p:attrNameLst>
                                      </p:cBhvr>
                                    </p:animRot>
                                  </p:childTnLst>
                                </p:cTn>
                              </p:par>
                              <p:par>
                                <p:cTn id="402" presetID="8" presetClass="emph" presetSubtype="0" fill="hold" grpId="5" nodeType="withEffect">
                                  <p:stCondLst>
                                    <p:cond delay="0"/>
                                  </p:stCondLst>
                                  <p:childTnLst>
                                    <p:animRot by="-21600000">
                                      <p:cBhvr>
                                        <p:cTn id="403" dur="5000" fill="hold"/>
                                        <p:tgtEl>
                                          <p:spTgt spid="16"/>
                                        </p:tgtEl>
                                        <p:attrNameLst>
                                          <p:attrName>r</p:attrName>
                                        </p:attrNameLst>
                                      </p:cBhvr>
                                    </p:animRot>
                                  </p:childTnLst>
                                </p:cTn>
                              </p:par>
                              <p:par>
                                <p:cTn id="404" presetID="8" presetClass="emph" presetSubtype="0" fill="hold" grpId="5" nodeType="withEffect">
                                  <p:stCondLst>
                                    <p:cond delay="0"/>
                                  </p:stCondLst>
                                  <p:childTnLst>
                                    <p:animRot by="21600000">
                                      <p:cBhvr>
                                        <p:cTn id="405" dur="5000" fill="hold"/>
                                        <p:tgtEl>
                                          <p:spTgt spid="17"/>
                                        </p:tgtEl>
                                        <p:attrNameLst>
                                          <p:attrName>r</p:attrName>
                                        </p:attrNameLst>
                                      </p:cBhvr>
                                    </p:animRot>
                                  </p:childTnLst>
                                </p:cTn>
                              </p:par>
                              <p:par>
                                <p:cTn id="406" presetID="8" presetClass="emph" presetSubtype="0" fill="hold" grpId="5" nodeType="withEffect">
                                  <p:stCondLst>
                                    <p:cond delay="0"/>
                                  </p:stCondLst>
                                  <p:childTnLst>
                                    <p:animRot by="-21600000">
                                      <p:cBhvr>
                                        <p:cTn id="407" dur="5000" fill="hold"/>
                                        <p:tgtEl>
                                          <p:spTgt spid="18"/>
                                        </p:tgtEl>
                                        <p:attrNameLst>
                                          <p:attrName>r</p:attrName>
                                        </p:attrNameLst>
                                      </p:cBhvr>
                                    </p:animRot>
                                  </p:childTnLst>
                                </p:cTn>
                              </p:par>
                              <p:par>
                                <p:cTn id="408" presetID="8" presetClass="emph" presetSubtype="0" fill="hold" grpId="5" nodeType="withEffect">
                                  <p:stCondLst>
                                    <p:cond delay="0"/>
                                  </p:stCondLst>
                                  <p:childTnLst>
                                    <p:animRot by="21600000">
                                      <p:cBhvr>
                                        <p:cTn id="409" dur="5000" fill="hold"/>
                                        <p:tgtEl>
                                          <p:spTgt spid="19"/>
                                        </p:tgtEl>
                                        <p:attrNameLst>
                                          <p:attrName>r</p:attrName>
                                        </p:attrNameLst>
                                      </p:cBhvr>
                                    </p:animRot>
                                  </p:childTnLst>
                                </p:cTn>
                              </p:par>
                              <p:par>
                                <p:cTn id="410" presetID="8" presetClass="emph" presetSubtype="0" fill="hold" grpId="5" nodeType="withEffect">
                                  <p:stCondLst>
                                    <p:cond delay="0"/>
                                  </p:stCondLst>
                                  <p:childTnLst>
                                    <p:animRot by="-21600000">
                                      <p:cBhvr>
                                        <p:cTn id="411" dur="5000" fill="hold"/>
                                        <p:tgtEl>
                                          <p:spTgt spid="20"/>
                                        </p:tgtEl>
                                        <p:attrNameLst>
                                          <p:attrName>r</p:attrName>
                                        </p:attrNameLst>
                                      </p:cBhvr>
                                    </p:animRot>
                                  </p:childTnLst>
                                </p:cTn>
                              </p:par>
                              <p:par>
                                <p:cTn id="412" presetID="8" presetClass="emph" presetSubtype="0" fill="hold" grpId="5" nodeType="withEffect">
                                  <p:stCondLst>
                                    <p:cond delay="0"/>
                                  </p:stCondLst>
                                  <p:childTnLst>
                                    <p:animRot by="21600000">
                                      <p:cBhvr>
                                        <p:cTn id="413" dur="5000" fill="hold"/>
                                        <p:tgtEl>
                                          <p:spTgt spid="21"/>
                                        </p:tgtEl>
                                        <p:attrNameLst>
                                          <p:attrName>r</p:attrName>
                                        </p:attrNameLst>
                                      </p:cBhvr>
                                    </p:animRot>
                                  </p:childTnLst>
                                </p:cTn>
                              </p:par>
                              <p:par>
                                <p:cTn id="414" presetID="8" presetClass="emph" presetSubtype="0" fill="hold" grpId="5" nodeType="withEffect">
                                  <p:stCondLst>
                                    <p:cond delay="0"/>
                                  </p:stCondLst>
                                  <p:childTnLst>
                                    <p:animRot by="-21600000">
                                      <p:cBhvr>
                                        <p:cTn id="415" dur="5000" fill="hold"/>
                                        <p:tgtEl>
                                          <p:spTgt spid="22"/>
                                        </p:tgtEl>
                                        <p:attrNameLst>
                                          <p:attrName>r</p:attrName>
                                        </p:attrNameLst>
                                      </p:cBhvr>
                                    </p:animRot>
                                  </p:childTnLst>
                                </p:cTn>
                              </p:par>
                              <p:par>
                                <p:cTn id="416" presetID="8" presetClass="emph" presetSubtype="0" fill="hold" grpId="5" nodeType="withEffect">
                                  <p:stCondLst>
                                    <p:cond delay="0"/>
                                  </p:stCondLst>
                                  <p:childTnLst>
                                    <p:animRot by="21600000">
                                      <p:cBhvr>
                                        <p:cTn id="417" dur="5000" fill="hold"/>
                                        <p:tgtEl>
                                          <p:spTgt spid="23"/>
                                        </p:tgtEl>
                                        <p:attrNameLst>
                                          <p:attrName>r</p:attrName>
                                        </p:attrNameLst>
                                      </p:cBhvr>
                                    </p:animRot>
                                  </p:childTnLst>
                                </p:cTn>
                              </p:par>
                              <p:par>
                                <p:cTn id="418" presetID="8" presetClass="emph" presetSubtype="0" fill="hold" grpId="5" nodeType="withEffect">
                                  <p:stCondLst>
                                    <p:cond delay="0"/>
                                  </p:stCondLst>
                                  <p:childTnLst>
                                    <p:animRot by="-21600000">
                                      <p:cBhvr>
                                        <p:cTn id="419" dur="5000" fill="hold"/>
                                        <p:tgtEl>
                                          <p:spTgt spid="24"/>
                                        </p:tgtEl>
                                        <p:attrNameLst>
                                          <p:attrName>r</p:attrName>
                                        </p:attrNameLst>
                                      </p:cBhvr>
                                    </p:animRot>
                                  </p:childTnLst>
                                </p:cTn>
                              </p:par>
                              <p:par>
                                <p:cTn id="420" presetID="8" presetClass="emph" presetSubtype="0" fill="hold" grpId="5" nodeType="withEffect">
                                  <p:stCondLst>
                                    <p:cond delay="0"/>
                                  </p:stCondLst>
                                  <p:childTnLst>
                                    <p:animRot by="21600000">
                                      <p:cBhvr>
                                        <p:cTn id="421" dur="5000" fill="hold"/>
                                        <p:tgtEl>
                                          <p:spTgt spid="25"/>
                                        </p:tgtEl>
                                        <p:attrNameLst>
                                          <p:attrName>r</p:attrName>
                                        </p:attrNameLst>
                                      </p:cBhvr>
                                    </p:animRot>
                                  </p:childTnLst>
                                </p:cTn>
                              </p:par>
                              <p:par>
                                <p:cTn id="422" presetID="17" presetClass="entr" presetSubtype="2" fill="hold" nodeType="withEffect">
                                  <p:stCondLst>
                                    <p:cond delay="0"/>
                                  </p:stCondLst>
                                  <p:childTnLst>
                                    <p:set>
                                      <p:cBhvr>
                                        <p:cTn id="423" dur="1" fill="hold">
                                          <p:stCondLst>
                                            <p:cond delay="0"/>
                                          </p:stCondLst>
                                        </p:cTn>
                                        <p:tgtEl>
                                          <p:spTgt spid="2"/>
                                        </p:tgtEl>
                                        <p:attrNameLst>
                                          <p:attrName>style.visibility</p:attrName>
                                        </p:attrNameLst>
                                      </p:cBhvr>
                                      <p:to>
                                        <p:strVal val="visible"/>
                                      </p:to>
                                    </p:set>
                                    <p:anim calcmode="lin" valueType="num">
                                      <p:cBhvr>
                                        <p:cTn id="424" dur="5000" fill="hold"/>
                                        <p:tgtEl>
                                          <p:spTgt spid="2"/>
                                        </p:tgtEl>
                                        <p:attrNameLst>
                                          <p:attrName>ppt_x</p:attrName>
                                        </p:attrNameLst>
                                      </p:cBhvr>
                                      <p:tavLst>
                                        <p:tav tm="0">
                                          <p:val>
                                            <p:strVal val="#ppt_x+#ppt_w/2"/>
                                          </p:val>
                                        </p:tav>
                                        <p:tav tm="100000">
                                          <p:val>
                                            <p:strVal val="#ppt_x"/>
                                          </p:val>
                                        </p:tav>
                                      </p:tavLst>
                                    </p:anim>
                                    <p:anim calcmode="lin" valueType="num">
                                      <p:cBhvr>
                                        <p:cTn id="425" dur="5000" fill="hold"/>
                                        <p:tgtEl>
                                          <p:spTgt spid="2"/>
                                        </p:tgtEl>
                                        <p:attrNameLst>
                                          <p:attrName>ppt_y</p:attrName>
                                        </p:attrNameLst>
                                      </p:cBhvr>
                                      <p:tavLst>
                                        <p:tav tm="0">
                                          <p:val>
                                            <p:strVal val="#ppt_y"/>
                                          </p:val>
                                        </p:tav>
                                        <p:tav tm="100000">
                                          <p:val>
                                            <p:strVal val="#ppt_y"/>
                                          </p:val>
                                        </p:tav>
                                      </p:tavLst>
                                    </p:anim>
                                    <p:anim calcmode="lin" valueType="num">
                                      <p:cBhvr>
                                        <p:cTn id="426" dur="5000" fill="hold"/>
                                        <p:tgtEl>
                                          <p:spTgt spid="2"/>
                                        </p:tgtEl>
                                        <p:attrNameLst>
                                          <p:attrName>ppt_w</p:attrName>
                                        </p:attrNameLst>
                                      </p:cBhvr>
                                      <p:tavLst>
                                        <p:tav tm="0">
                                          <p:val>
                                            <p:fltVal val="0"/>
                                          </p:val>
                                        </p:tav>
                                        <p:tav tm="100000">
                                          <p:val>
                                            <p:strVal val="#ppt_w"/>
                                          </p:val>
                                        </p:tav>
                                      </p:tavLst>
                                    </p:anim>
                                    <p:anim calcmode="lin" valueType="num">
                                      <p:cBhvr>
                                        <p:cTn id="427"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E0000"/>
        </a:solidFill>
        <a:effectLst/>
      </p:bgPr>
    </p:bg>
    <p:spTree>
      <p:nvGrpSpPr>
        <p:cNvPr id="1" name=""/>
        <p:cNvGrpSpPr/>
        <p:nvPr/>
      </p:nvGrpSpPr>
      <p:grpSpPr>
        <a:xfrm>
          <a:off x="0" y="0"/>
          <a:ext cx="0" cy="0"/>
          <a:chOff x="0" y="0"/>
          <a:chExt cx="0" cy="0"/>
        </a:xfrm>
      </p:grpSpPr>
      <p:pic>
        <p:nvPicPr>
          <p:cNvPr id="2" name="1 Imagen" descr="flash.png"/>
          <p:cNvPicPr>
            <a:picLocks noChangeAspect="1"/>
          </p:cNvPicPr>
          <p:nvPr/>
        </p:nvPicPr>
        <p:blipFill>
          <a:blip r:embed="rId2"/>
          <a:stretch>
            <a:fillRect/>
          </a:stretch>
        </p:blipFill>
        <p:spPr>
          <a:xfrm>
            <a:off x="0" y="0"/>
            <a:ext cx="9144000" cy="5143500"/>
          </a:xfrm>
          <a:prstGeom prst="rect">
            <a:avLst/>
          </a:prstGeom>
        </p:spPr>
      </p:pic>
      <p:pic>
        <p:nvPicPr>
          <p:cNvPr id="56326" name="Picture 6" descr="http://pngimg.com/upload/sushi_PNG9249.png"/>
          <p:cNvPicPr>
            <a:picLocks noChangeAspect="1" noChangeArrowheads="1"/>
          </p:cNvPicPr>
          <p:nvPr/>
        </p:nvPicPr>
        <p:blipFill>
          <a:blip r:embed="rId3"/>
          <a:srcRect r="9772"/>
          <a:stretch>
            <a:fillRect/>
          </a:stretch>
        </p:blipFill>
        <p:spPr bwMode="auto">
          <a:xfrm>
            <a:off x="7000892" y="3500444"/>
            <a:ext cx="2183604" cy="1643056"/>
          </a:xfrm>
          <a:prstGeom prst="rect">
            <a:avLst/>
          </a:prstGeom>
          <a:noFill/>
        </p:spPr>
      </p:pic>
      <p:sp>
        <p:nvSpPr>
          <p:cNvPr id="4" name="3 CuadroTexto"/>
          <p:cNvSpPr txBox="1"/>
          <p:nvPr/>
        </p:nvSpPr>
        <p:spPr>
          <a:xfrm>
            <a:off x="1142976" y="857238"/>
            <a:ext cx="6286544" cy="3754874"/>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rPr>
              <a:t>1</a:t>
            </a:r>
            <a:r>
              <a:rPr lang="es-ES" sz="2000" dirty="0" smtClean="0">
                <a:effectLst>
                  <a:outerShdw blurRad="38100" dist="38100" dir="2700000" algn="tl">
                    <a:srgbClr val="000000">
                      <a:alpha val="43137"/>
                    </a:srgbClr>
                  </a:outerShdw>
                </a:effectLst>
                <a:latin typeface="Agency FB" pitchFamily="34" charset="0"/>
              </a:rPr>
              <a:t>. </a:t>
            </a:r>
            <a:r>
              <a:rPr lang="es-ES" sz="2000" b="1" dirty="0" smtClean="0">
                <a:effectLst>
                  <a:outerShdw blurRad="38100" dist="38100" dir="2700000" algn="tl">
                    <a:srgbClr val="000000">
                      <a:alpha val="43137"/>
                    </a:srgbClr>
                  </a:outerShdw>
                </a:effectLst>
                <a:latin typeface="Agency FB" pitchFamily="34" charset="0"/>
              </a:rPr>
              <a:t>Solo los hombres preparan sushi</a:t>
            </a:r>
          </a:p>
          <a:p>
            <a:r>
              <a:rPr lang="es-ES" sz="2000" dirty="0" smtClean="0">
                <a:effectLst>
                  <a:outerShdw blurRad="38100" dist="38100" dir="2700000" algn="tl">
                    <a:srgbClr val="000000">
                      <a:alpha val="43137"/>
                    </a:srgbClr>
                  </a:outerShdw>
                </a:effectLst>
                <a:latin typeface="Agency FB" pitchFamily="34" charset="0"/>
              </a:rPr>
              <a:t>¿Sabías que solo los hombres pueden preparar sushi en Japón? La razón es que la temperatura de las manos de las mujeres es más alta que la de los hombres, un hecho que puede modificar el sabor del pescado.</a:t>
            </a:r>
          </a:p>
          <a:p>
            <a:r>
              <a:rPr lang="es-ES" sz="2000" dirty="0" smtClean="0">
                <a:effectLst>
                  <a:outerShdw blurRad="38100" dist="38100" dir="2700000" algn="tl">
                    <a:srgbClr val="000000">
                      <a:alpha val="43137"/>
                    </a:srgbClr>
                  </a:outerShdw>
                </a:effectLst>
                <a:latin typeface="Agency FB" pitchFamily="34" charset="0"/>
              </a:rPr>
              <a:t>2.</a:t>
            </a:r>
            <a:r>
              <a:rPr lang="es-ES" sz="2000" b="1" dirty="0" smtClean="0">
                <a:effectLst>
                  <a:outerShdw blurRad="38100" dist="38100" dir="2700000" algn="tl">
                    <a:srgbClr val="000000">
                      <a:alpha val="43137"/>
                    </a:srgbClr>
                  </a:outerShdw>
                </a:effectLst>
                <a:latin typeface="Agency FB" pitchFamily="34" charset="0"/>
              </a:rPr>
              <a:t>Toma sopa para una buena digestión</a:t>
            </a:r>
          </a:p>
          <a:p>
            <a:r>
              <a:rPr lang="es-ES" sz="2000" dirty="0" smtClean="0">
                <a:effectLst>
                  <a:outerShdw blurRad="38100" dist="38100" dir="2700000" algn="tl">
                    <a:srgbClr val="000000">
                      <a:alpha val="43137"/>
                    </a:srgbClr>
                  </a:outerShdw>
                </a:effectLst>
                <a:latin typeface="Agency FB" pitchFamily="34" charset="0"/>
              </a:rPr>
              <a:t>La sopa de miso es muy buena para la digestión, y por lo tanto se debe tomar al principio de la comida, y no al final. ¡Prueba la sopa de miso y danos tu opinión!</a:t>
            </a:r>
          </a:p>
          <a:p>
            <a:r>
              <a:rPr lang="es-ES" sz="2000" dirty="0" smtClean="0">
                <a:effectLst>
                  <a:outerShdw blurRad="38100" dist="38100" dir="2700000" algn="tl">
                    <a:srgbClr val="000000">
                      <a:alpha val="43137"/>
                    </a:srgbClr>
                  </a:outerShdw>
                </a:effectLst>
                <a:latin typeface="Agency FB" pitchFamily="34" charset="0"/>
              </a:rPr>
              <a:t>3. </a:t>
            </a:r>
            <a:r>
              <a:rPr lang="es-ES" sz="2000" b="1" dirty="0" smtClean="0">
                <a:effectLst>
                  <a:outerShdw blurRad="38100" dist="38100" dir="2700000" algn="tl">
                    <a:srgbClr val="000000">
                      <a:alpha val="43137"/>
                    </a:srgbClr>
                  </a:outerShdw>
                </a:effectLst>
                <a:latin typeface="Agency FB" pitchFamily="34" charset="0"/>
              </a:rPr>
              <a:t>La salsa de soja es para el pescado</a:t>
            </a:r>
          </a:p>
          <a:p>
            <a:r>
              <a:rPr lang="es-ES" sz="2000" dirty="0" smtClean="0">
                <a:effectLst>
                  <a:outerShdw blurRad="38100" dist="38100" dir="2700000" algn="tl">
                    <a:srgbClr val="000000">
                      <a:alpha val="43137"/>
                    </a:srgbClr>
                  </a:outerShdw>
                </a:effectLst>
                <a:latin typeface="Agency FB" pitchFamily="34" charset="0"/>
              </a:rPr>
              <a:t>¿Sabías que la salsa de soja es para sumergir el pescado, y no el arroz? ¡Nunca sumerjas las piezas de sushi en la salsa de soja del lado de arroz!</a:t>
            </a:r>
          </a:p>
          <a:p>
            <a:endParaRPr lang="es-ES" sz="2000"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2643174" y="285734"/>
            <a:ext cx="3740126" cy="584775"/>
          </a:xfrm>
          <a:prstGeom prst="rect">
            <a:avLst/>
          </a:prstGeom>
          <a:noFill/>
        </p:spPr>
        <p:txBody>
          <a:bodyPr wrap="none" rtlCol="0">
            <a:spAutoFit/>
          </a:bodyPr>
          <a:lstStyle/>
          <a:p>
            <a:r>
              <a:rPr lang="es-ES_tradnl" sz="3200" b="1" dirty="0" smtClean="0">
                <a:ln>
                  <a:solidFill>
                    <a:schemeClr val="bg1"/>
                  </a:solidFill>
                </a:ln>
                <a:solidFill>
                  <a:srgbClr val="FF0000"/>
                </a:solidFill>
                <a:effectLst>
                  <a:outerShdw blurRad="38100" dist="38100" dir="2700000" algn="tl">
                    <a:srgbClr val="000000">
                      <a:alpha val="43137"/>
                    </a:srgbClr>
                  </a:outerShdw>
                </a:effectLst>
                <a:latin typeface="Arial Black" pitchFamily="34" charset="0"/>
              </a:rPr>
              <a:t>CURIOSIDADES</a:t>
            </a:r>
            <a:r>
              <a:rPr lang="es-ES_tradnl" sz="3200" b="1" dirty="0" smtClean="0">
                <a:ln>
                  <a:solidFill>
                    <a:schemeClr val="bg1"/>
                  </a:solidFill>
                </a:ln>
                <a:solidFill>
                  <a:srgbClr val="FF0000"/>
                </a:solidFill>
                <a:effectLst>
                  <a:outerShdw blurRad="38100" dist="38100" dir="2700000" algn="tl">
                    <a:srgbClr val="000000">
                      <a:alpha val="43137"/>
                    </a:srgbClr>
                  </a:outerShdw>
                </a:effectLst>
                <a:latin typeface="Agency FB" pitchFamily="34" charset="0"/>
              </a:rPr>
              <a:t> </a:t>
            </a:r>
            <a:endParaRPr lang="es-ES" sz="3200" b="1" dirty="0">
              <a:ln>
                <a:solidFill>
                  <a:schemeClr val="bg1"/>
                </a:solidFill>
              </a:ln>
              <a:solidFill>
                <a:srgbClr val="FF0000"/>
              </a:solidFill>
              <a:effectLst>
                <a:outerShdw blurRad="38100" dist="38100" dir="2700000" algn="tl">
                  <a:srgbClr val="000000">
                    <a:alpha val="43137"/>
                  </a:srgbClr>
                </a:outerShdw>
              </a:effectLst>
              <a:latin typeface="Agency FB" pitchFamily="34" charset="0"/>
            </a:endParaRPr>
          </a:p>
        </p:txBody>
      </p:sp>
      <p:sp>
        <p:nvSpPr>
          <p:cNvPr id="6" name="5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3" fill="hold" nodeType="withEffect">
                                  <p:stCondLst>
                                    <p:cond delay="0"/>
                                  </p:stCondLst>
                                  <p:childTnLst>
                                    <p:set>
                                      <p:cBhvr>
                                        <p:cTn id="9" dur="1" fill="hold">
                                          <p:stCondLst>
                                            <p:cond delay="0"/>
                                          </p:stCondLst>
                                        </p:cTn>
                                        <p:tgtEl>
                                          <p:spTgt spid="56326"/>
                                        </p:tgtEl>
                                        <p:attrNameLst>
                                          <p:attrName>style.visibility</p:attrName>
                                        </p:attrNameLst>
                                      </p:cBhvr>
                                      <p:to>
                                        <p:strVal val="visible"/>
                                      </p:to>
                                    </p:set>
                                    <p:anim calcmode="lin" valueType="num">
                                      <p:cBhvr additive="base">
                                        <p:cTn id="10" dur="5000" fill="hold"/>
                                        <p:tgtEl>
                                          <p:spTgt spid="56326"/>
                                        </p:tgtEl>
                                        <p:attrNameLst>
                                          <p:attrName>ppt_x</p:attrName>
                                        </p:attrNameLst>
                                      </p:cBhvr>
                                      <p:tavLst>
                                        <p:tav tm="0">
                                          <p:val>
                                            <p:strVal val="1+#ppt_w/2"/>
                                          </p:val>
                                        </p:tav>
                                        <p:tav tm="100000">
                                          <p:val>
                                            <p:strVal val="#ppt_x"/>
                                          </p:val>
                                        </p:tav>
                                      </p:tavLst>
                                    </p:anim>
                                    <p:anim calcmode="lin" valueType="num">
                                      <p:cBhvr additive="base">
                                        <p:cTn id="11" dur="5000" fill="hold"/>
                                        <p:tgtEl>
                                          <p:spTgt spid="5632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1 Imagen" descr="1a59223467a3c9193e70091b637bb1f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4.png"/>
          <p:cNvPicPr>
            <a:picLocks noChangeAspect="1"/>
          </p:cNvPicPr>
          <p:nvPr/>
        </p:nvPicPr>
        <p:blipFill>
          <a:blip r:embed="rId3">
            <a:duotone>
              <a:prstClr val="black"/>
              <a:schemeClr val="accent6">
                <a:tint val="45000"/>
                <a:satMod val="400000"/>
              </a:schemeClr>
            </a:duotone>
            <a:lum contrast="40000"/>
          </a:blip>
          <a:srcRect l="22059" t="12295" r="26038" b="24473"/>
          <a:stretch>
            <a:fillRect/>
          </a:stretch>
        </p:blipFill>
        <p:spPr>
          <a:xfrm>
            <a:off x="3643306" y="285734"/>
            <a:ext cx="1865305" cy="1678775"/>
          </a:xfrm>
          <a:prstGeom prst="rect">
            <a:avLst/>
          </a:prstGeom>
        </p:spPr>
      </p:pic>
      <p:pic>
        <p:nvPicPr>
          <p:cNvPr id="13" name="12 Imagen" descr="4.png"/>
          <p:cNvPicPr>
            <a:picLocks noChangeAspect="1"/>
          </p:cNvPicPr>
          <p:nvPr/>
        </p:nvPicPr>
        <p:blipFill>
          <a:blip r:embed="rId3">
            <a:duotone>
              <a:prstClr val="black"/>
              <a:schemeClr val="accent6">
                <a:tint val="45000"/>
                <a:satMod val="400000"/>
              </a:schemeClr>
            </a:duotone>
            <a:lum contrast="40000"/>
          </a:blip>
          <a:srcRect l="22059" t="12295" r="26038" b="24473"/>
          <a:stretch>
            <a:fillRect/>
          </a:stretch>
        </p:blipFill>
        <p:spPr>
          <a:xfrm>
            <a:off x="4929190" y="1643056"/>
            <a:ext cx="1865305" cy="1678775"/>
          </a:xfrm>
          <a:prstGeom prst="rect">
            <a:avLst/>
          </a:prstGeom>
        </p:spPr>
      </p:pic>
      <p:pic>
        <p:nvPicPr>
          <p:cNvPr id="14" name="13 Imagen" descr="4.png"/>
          <p:cNvPicPr>
            <a:picLocks noChangeAspect="1"/>
          </p:cNvPicPr>
          <p:nvPr/>
        </p:nvPicPr>
        <p:blipFill>
          <a:blip r:embed="rId3">
            <a:duotone>
              <a:prstClr val="black"/>
              <a:schemeClr val="accent6">
                <a:tint val="45000"/>
                <a:satMod val="400000"/>
              </a:schemeClr>
            </a:duotone>
            <a:lum contrast="40000"/>
          </a:blip>
          <a:srcRect l="22059" t="12295" r="26038" b="24473"/>
          <a:stretch>
            <a:fillRect/>
          </a:stretch>
        </p:blipFill>
        <p:spPr>
          <a:xfrm>
            <a:off x="3500430" y="3000378"/>
            <a:ext cx="1865305" cy="1678775"/>
          </a:xfrm>
          <a:prstGeom prst="rect">
            <a:avLst/>
          </a:prstGeom>
        </p:spPr>
      </p:pic>
      <p:pic>
        <p:nvPicPr>
          <p:cNvPr id="15" name="14 Imagen" descr="4.png"/>
          <p:cNvPicPr>
            <a:picLocks noChangeAspect="1"/>
          </p:cNvPicPr>
          <p:nvPr/>
        </p:nvPicPr>
        <p:blipFill>
          <a:blip r:embed="rId3">
            <a:duotone>
              <a:prstClr val="black"/>
              <a:schemeClr val="accent6">
                <a:tint val="45000"/>
                <a:satMod val="400000"/>
              </a:schemeClr>
            </a:duotone>
            <a:lum contrast="40000"/>
          </a:blip>
          <a:srcRect l="22059" t="12295" r="26038" b="24473"/>
          <a:stretch>
            <a:fillRect/>
          </a:stretch>
        </p:blipFill>
        <p:spPr>
          <a:xfrm rot="2461140">
            <a:off x="2179281" y="1691898"/>
            <a:ext cx="1865305" cy="1678775"/>
          </a:xfrm>
          <a:prstGeom prst="rect">
            <a:avLst/>
          </a:prstGeom>
        </p:spPr>
      </p:pic>
      <p:pic>
        <p:nvPicPr>
          <p:cNvPr id="16" name="15 Imagen" descr="4.png"/>
          <p:cNvPicPr>
            <a:picLocks noChangeAspect="1"/>
          </p:cNvPicPr>
          <p:nvPr/>
        </p:nvPicPr>
        <p:blipFill>
          <a:blip r:embed="rId3">
            <a:duotone>
              <a:prstClr val="black"/>
              <a:schemeClr val="accent6">
                <a:tint val="45000"/>
                <a:satMod val="400000"/>
              </a:schemeClr>
            </a:duotone>
            <a:lum contrast="40000"/>
          </a:blip>
          <a:srcRect l="22059" t="12295" r="26038" b="24473"/>
          <a:stretch>
            <a:fillRect/>
          </a:stretch>
        </p:blipFill>
        <p:spPr>
          <a:xfrm>
            <a:off x="4572000" y="785800"/>
            <a:ext cx="1865305" cy="1678775"/>
          </a:xfrm>
          <a:prstGeom prst="rect">
            <a:avLst/>
          </a:prstGeom>
        </p:spPr>
      </p:pic>
      <p:pic>
        <p:nvPicPr>
          <p:cNvPr id="17" name="16 Imagen" descr="4.png"/>
          <p:cNvPicPr>
            <a:picLocks noChangeAspect="1"/>
          </p:cNvPicPr>
          <p:nvPr/>
        </p:nvPicPr>
        <p:blipFill>
          <a:blip r:embed="rId3">
            <a:duotone>
              <a:prstClr val="black"/>
              <a:schemeClr val="accent6">
                <a:tint val="45000"/>
                <a:satMod val="400000"/>
              </a:schemeClr>
            </a:duotone>
            <a:lum contrast="40000"/>
          </a:blip>
          <a:srcRect l="22059" t="12295" r="26038" b="24473"/>
          <a:stretch>
            <a:fillRect/>
          </a:stretch>
        </p:blipFill>
        <p:spPr>
          <a:xfrm>
            <a:off x="4572000" y="2714626"/>
            <a:ext cx="1865305" cy="1678775"/>
          </a:xfrm>
          <a:prstGeom prst="rect">
            <a:avLst/>
          </a:prstGeom>
        </p:spPr>
      </p:pic>
      <p:pic>
        <p:nvPicPr>
          <p:cNvPr id="18" name="17 Imagen" descr="4.png"/>
          <p:cNvPicPr>
            <a:picLocks noChangeAspect="1"/>
          </p:cNvPicPr>
          <p:nvPr/>
        </p:nvPicPr>
        <p:blipFill>
          <a:blip r:embed="rId3">
            <a:duotone>
              <a:prstClr val="black"/>
              <a:schemeClr val="accent6">
                <a:tint val="45000"/>
                <a:satMod val="400000"/>
              </a:schemeClr>
            </a:duotone>
            <a:lum contrast="40000"/>
          </a:blip>
          <a:srcRect l="22059" t="12295" r="26038" b="24473"/>
          <a:stretch>
            <a:fillRect/>
          </a:stretch>
        </p:blipFill>
        <p:spPr>
          <a:xfrm rot="1461457">
            <a:off x="2406280" y="2595938"/>
            <a:ext cx="1865305" cy="1678775"/>
          </a:xfrm>
          <a:prstGeom prst="rect">
            <a:avLst/>
          </a:prstGeom>
        </p:spPr>
      </p:pic>
      <p:pic>
        <p:nvPicPr>
          <p:cNvPr id="19" name="18 Imagen" descr="4.png"/>
          <p:cNvPicPr>
            <a:picLocks noChangeAspect="1"/>
          </p:cNvPicPr>
          <p:nvPr/>
        </p:nvPicPr>
        <p:blipFill>
          <a:blip r:embed="rId3">
            <a:duotone>
              <a:prstClr val="black"/>
              <a:schemeClr val="accent6">
                <a:tint val="45000"/>
                <a:satMod val="400000"/>
              </a:schemeClr>
            </a:duotone>
            <a:lum contrast="40000"/>
          </a:blip>
          <a:srcRect l="22059" t="12295" r="26038" b="24473"/>
          <a:stretch>
            <a:fillRect/>
          </a:stretch>
        </p:blipFill>
        <p:spPr>
          <a:xfrm rot="3300194">
            <a:off x="2432973" y="763213"/>
            <a:ext cx="1865305" cy="1678775"/>
          </a:xfrm>
          <a:prstGeom prst="rect">
            <a:avLst/>
          </a:prstGeom>
        </p:spPr>
      </p:pic>
      <p:sp>
        <p:nvSpPr>
          <p:cNvPr id="11" name="10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anim calcmode="lin" valueType="num">
                                      <p:cBhvr>
                                        <p:cTn id="12" dur="3000" fill="hold"/>
                                        <p:tgtEl>
                                          <p:spTgt spid="4"/>
                                        </p:tgtEl>
                                        <p:attrNameLst>
                                          <p:attrName>ppt_x</p:attrName>
                                        </p:attrNameLst>
                                      </p:cBhvr>
                                      <p:tavLst>
                                        <p:tav tm="0">
                                          <p:val>
                                            <p:fltVal val="0.5"/>
                                          </p:val>
                                        </p:tav>
                                        <p:tav tm="100000">
                                          <p:val>
                                            <p:strVal val="#ppt_x"/>
                                          </p:val>
                                        </p:tav>
                                      </p:tavLst>
                                    </p:anim>
                                    <p:anim calcmode="lin" valueType="num">
                                      <p:cBhvr>
                                        <p:cTn id="13" dur="3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3000" fill="hold"/>
                                        <p:tgtEl>
                                          <p:spTgt spid="13"/>
                                        </p:tgtEl>
                                        <p:attrNameLst>
                                          <p:attrName>ppt_w</p:attrName>
                                        </p:attrNameLst>
                                      </p:cBhvr>
                                      <p:tavLst>
                                        <p:tav tm="0">
                                          <p:val>
                                            <p:fltVal val="0"/>
                                          </p:val>
                                        </p:tav>
                                        <p:tav tm="100000">
                                          <p:val>
                                            <p:strVal val="#ppt_w"/>
                                          </p:val>
                                        </p:tav>
                                      </p:tavLst>
                                    </p:anim>
                                    <p:anim calcmode="lin" valueType="num">
                                      <p:cBhvr>
                                        <p:cTn id="17" dur="3000" fill="hold"/>
                                        <p:tgtEl>
                                          <p:spTgt spid="13"/>
                                        </p:tgtEl>
                                        <p:attrNameLst>
                                          <p:attrName>ppt_h</p:attrName>
                                        </p:attrNameLst>
                                      </p:cBhvr>
                                      <p:tavLst>
                                        <p:tav tm="0">
                                          <p:val>
                                            <p:fltVal val="0"/>
                                          </p:val>
                                        </p:tav>
                                        <p:tav tm="100000">
                                          <p:val>
                                            <p:strVal val="#ppt_h"/>
                                          </p:val>
                                        </p:tav>
                                      </p:tavLst>
                                    </p:anim>
                                    <p:anim calcmode="lin" valueType="num">
                                      <p:cBhvr>
                                        <p:cTn id="18" dur="3000" fill="hold"/>
                                        <p:tgtEl>
                                          <p:spTgt spid="13"/>
                                        </p:tgtEl>
                                        <p:attrNameLst>
                                          <p:attrName>ppt_x</p:attrName>
                                        </p:attrNameLst>
                                      </p:cBhvr>
                                      <p:tavLst>
                                        <p:tav tm="0">
                                          <p:val>
                                            <p:fltVal val="0.5"/>
                                          </p:val>
                                        </p:tav>
                                        <p:tav tm="100000">
                                          <p:val>
                                            <p:strVal val="#ppt_x"/>
                                          </p:val>
                                        </p:tav>
                                      </p:tavLst>
                                    </p:anim>
                                    <p:anim calcmode="lin" valueType="num">
                                      <p:cBhvr>
                                        <p:cTn id="19" dur="3000" fill="hold"/>
                                        <p:tgtEl>
                                          <p:spTgt spid="13"/>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3000" fill="hold"/>
                                        <p:tgtEl>
                                          <p:spTgt spid="14"/>
                                        </p:tgtEl>
                                        <p:attrNameLst>
                                          <p:attrName>ppt_w</p:attrName>
                                        </p:attrNameLst>
                                      </p:cBhvr>
                                      <p:tavLst>
                                        <p:tav tm="0">
                                          <p:val>
                                            <p:fltVal val="0"/>
                                          </p:val>
                                        </p:tav>
                                        <p:tav tm="100000">
                                          <p:val>
                                            <p:strVal val="#ppt_w"/>
                                          </p:val>
                                        </p:tav>
                                      </p:tavLst>
                                    </p:anim>
                                    <p:anim calcmode="lin" valueType="num">
                                      <p:cBhvr>
                                        <p:cTn id="23" dur="3000" fill="hold"/>
                                        <p:tgtEl>
                                          <p:spTgt spid="14"/>
                                        </p:tgtEl>
                                        <p:attrNameLst>
                                          <p:attrName>ppt_h</p:attrName>
                                        </p:attrNameLst>
                                      </p:cBhvr>
                                      <p:tavLst>
                                        <p:tav tm="0">
                                          <p:val>
                                            <p:fltVal val="0"/>
                                          </p:val>
                                        </p:tav>
                                        <p:tav tm="100000">
                                          <p:val>
                                            <p:strVal val="#ppt_h"/>
                                          </p:val>
                                        </p:tav>
                                      </p:tavLst>
                                    </p:anim>
                                    <p:anim calcmode="lin" valueType="num">
                                      <p:cBhvr>
                                        <p:cTn id="24" dur="3000" fill="hold"/>
                                        <p:tgtEl>
                                          <p:spTgt spid="14"/>
                                        </p:tgtEl>
                                        <p:attrNameLst>
                                          <p:attrName>ppt_x</p:attrName>
                                        </p:attrNameLst>
                                      </p:cBhvr>
                                      <p:tavLst>
                                        <p:tav tm="0">
                                          <p:val>
                                            <p:fltVal val="0.5"/>
                                          </p:val>
                                        </p:tav>
                                        <p:tav tm="100000">
                                          <p:val>
                                            <p:strVal val="#ppt_x"/>
                                          </p:val>
                                        </p:tav>
                                      </p:tavLst>
                                    </p:anim>
                                    <p:anim calcmode="lin" valueType="num">
                                      <p:cBhvr>
                                        <p:cTn id="25" dur="3000" fill="hold"/>
                                        <p:tgtEl>
                                          <p:spTgt spid="14"/>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3000" fill="hold"/>
                                        <p:tgtEl>
                                          <p:spTgt spid="15"/>
                                        </p:tgtEl>
                                        <p:attrNameLst>
                                          <p:attrName>ppt_w</p:attrName>
                                        </p:attrNameLst>
                                      </p:cBhvr>
                                      <p:tavLst>
                                        <p:tav tm="0">
                                          <p:val>
                                            <p:fltVal val="0"/>
                                          </p:val>
                                        </p:tav>
                                        <p:tav tm="100000">
                                          <p:val>
                                            <p:strVal val="#ppt_w"/>
                                          </p:val>
                                        </p:tav>
                                      </p:tavLst>
                                    </p:anim>
                                    <p:anim calcmode="lin" valueType="num">
                                      <p:cBhvr>
                                        <p:cTn id="29" dur="3000" fill="hold"/>
                                        <p:tgtEl>
                                          <p:spTgt spid="15"/>
                                        </p:tgtEl>
                                        <p:attrNameLst>
                                          <p:attrName>ppt_h</p:attrName>
                                        </p:attrNameLst>
                                      </p:cBhvr>
                                      <p:tavLst>
                                        <p:tav tm="0">
                                          <p:val>
                                            <p:fltVal val="0"/>
                                          </p:val>
                                        </p:tav>
                                        <p:tav tm="100000">
                                          <p:val>
                                            <p:strVal val="#ppt_h"/>
                                          </p:val>
                                        </p:tav>
                                      </p:tavLst>
                                    </p:anim>
                                    <p:anim calcmode="lin" valueType="num">
                                      <p:cBhvr>
                                        <p:cTn id="30" dur="3000" fill="hold"/>
                                        <p:tgtEl>
                                          <p:spTgt spid="15"/>
                                        </p:tgtEl>
                                        <p:attrNameLst>
                                          <p:attrName>ppt_x</p:attrName>
                                        </p:attrNameLst>
                                      </p:cBhvr>
                                      <p:tavLst>
                                        <p:tav tm="0">
                                          <p:val>
                                            <p:fltVal val="0.5"/>
                                          </p:val>
                                        </p:tav>
                                        <p:tav tm="100000">
                                          <p:val>
                                            <p:strVal val="#ppt_x"/>
                                          </p:val>
                                        </p:tav>
                                      </p:tavLst>
                                    </p:anim>
                                    <p:anim calcmode="lin" valueType="num">
                                      <p:cBhvr>
                                        <p:cTn id="31" dur="3000" fill="hold"/>
                                        <p:tgtEl>
                                          <p:spTgt spid="15"/>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3000" fill="hold"/>
                                        <p:tgtEl>
                                          <p:spTgt spid="16"/>
                                        </p:tgtEl>
                                        <p:attrNameLst>
                                          <p:attrName>ppt_w</p:attrName>
                                        </p:attrNameLst>
                                      </p:cBhvr>
                                      <p:tavLst>
                                        <p:tav tm="0">
                                          <p:val>
                                            <p:fltVal val="0"/>
                                          </p:val>
                                        </p:tav>
                                        <p:tav tm="100000">
                                          <p:val>
                                            <p:strVal val="#ppt_w"/>
                                          </p:val>
                                        </p:tav>
                                      </p:tavLst>
                                    </p:anim>
                                    <p:anim calcmode="lin" valueType="num">
                                      <p:cBhvr>
                                        <p:cTn id="35" dur="3000" fill="hold"/>
                                        <p:tgtEl>
                                          <p:spTgt spid="16"/>
                                        </p:tgtEl>
                                        <p:attrNameLst>
                                          <p:attrName>ppt_h</p:attrName>
                                        </p:attrNameLst>
                                      </p:cBhvr>
                                      <p:tavLst>
                                        <p:tav tm="0">
                                          <p:val>
                                            <p:fltVal val="0"/>
                                          </p:val>
                                        </p:tav>
                                        <p:tav tm="100000">
                                          <p:val>
                                            <p:strVal val="#ppt_h"/>
                                          </p:val>
                                        </p:tav>
                                      </p:tavLst>
                                    </p:anim>
                                    <p:anim calcmode="lin" valueType="num">
                                      <p:cBhvr>
                                        <p:cTn id="36" dur="3000" fill="hold"/>
                                        <p:tgtEl>
                                          <p:spTgt spid="16"/>
                                        </p:tgtEl>
                                        <p:attrNameLst>
                                          <p:attrName>ppt_x</p:attrName>
                                        </p:attrNameLst>
                                      </p:cBhvr>
                                      <p:tavLst>
                                        <p:tav tm="0">
                                          <p:val>
                                            <p:fltVal val="0.5"/>
                                          </p:val>
                                        </p:tav>
                                        <p:tav tm="100000">
                                          <p:val>
                                            <p:strVal val="#ppt_x"/>
                                          </p:val>
                                        </p:tav>
                                      </p:tavLst>
                                    </p:anim>
                                    <p:anim calcmode="lin" valueType="num">
                                      <p:cBhvr>
                                        <p:cTn id="37" dur="3000" fill="hold"/>
                                        <p:tgtEl>
                                          <p:spTgt spid="16"/>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3000" fill="hold"/>
                                        <p:tgtEl>
                                          <p:spTgt spid="17"/>
                                        </p:tgtEl>
                                        <p:attrNameLst>
                                          <p:attrName>ppt_w</p:attrName>
                                        </p:attrNameLst>
                                      </p:cBhvr>
                                      <p:tavLst>
                                        <p:tav tm="0">
                                          <p:val>
                                            <p:fltVal val="0"/>
                                          </p:val>
                                        </p:tav>
                                        <p:tav tm="100000">
                                          <p:val>
                                            <p:strVal val="#ppt_w"/>
                                          </p:val>
                                        </p:tav>
                                      </p:tavLst>
                                    </p:anim>
                                    <p:anim calcmode="lin" valueType="num">
                                      <p:cBhvr>
                                        <p:cTn id="41" dur="3000" fill="hold"/>
                                        <p:tgtEl>
                                          <p:spTgt spid="17"/>
                                        </p:tgtEl>
                                        <p:attrNameLst>
                                          <p:attrName>ppt_h</p:attrName>
                                        </p:attrNameLst>
                                      </p:cBhvr>
                                      <p:tavLst>
                                        <p:tav tm="0">
                                          <p:val>
                                            <p:fltVal val="0"/>
                                          </p:val>
                                        </p:tav>
                                        <p:tav tm="100000">
                                          <p:val>
                                            <p:strVal val="#ppt_h"/>
                                          </p:val>
                                        </p:tav>
                                      </p:tavLst>
                                    </p:anim>
                                    <p:anim calcmode="lin" valueType="num">
                                      <p:cBhvr>
                                        <p:cTn id="42" dur="3000" fill="hold"/>
                                        <p:tgtEl>
                                          <p:spTgt spid="17"/>
                                        </p:tgtEl>
                                        <p:attrNameLst>
                                          <p:attrName>ppt_x</p:attrName>
                                        </p:attrNameLst>
                                      </p:cBhvr>
                                      <p:tavLst>
                                        <p:tav tm="0">
                                          <p:val>
                                            <p:fltVal val="0.5"/>
                                          </p:val>
                                        </p:tav>
                                        <p:tav tm="100000">
                                          <p:val>
                                            <p:strVal val="#ppt_x"/>
                                          </p:val>
                                        </p:tav>
                                      </p:tavLst>
                                    </p:anim>
                                    <p:anim calcmode="lin" valueType="num">
                                      <p:cBhvr>
                                        <p:cTn id="43" dur="3000" fill="hold"/>
                                        <p:tgtEl>
                                          <p:spTgt spid="17"/>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3000" fill="hold"/>
                                        <p:tgtEl>
                                          <p:spTgt spid="18"/>
                                        </p:tgtEl>
                                        <p:attrNameLst>
                                          <p:attrName>ppt_w</p:attrName>
                                        </p:attrNameLst>
                                      </p:cBhvr>
                                      <p:tavLst>
                                        <p:tav tm="0">
                                          <p:val>
                                            <p:fltVal val="0"/>
                                          </p:val>
                                        </p:tav>
                                        <p:tav tm="100000">
                                          <p:val>
                                            <p:strVal val="#ppt_w"/>
                                          </p:val>
                                        </p:tav>
                                      </p:tavLst>
                                    </p:anim>
                                    <p:anim calcmode="lin" valueType="num">
                                      <p:cBhvr>
                                        <p:cTn id="47" dur="3000" fill="hold"/>
                                        <p:tgtEl>
                                          <p:spTgt spid="18"/>
                                        </p:tgtEl>
                                        <p:attrNameLst>
                                          <p:attrName>ppt_h</p:attrName>
                                        </p:attrNameLst>
                                      </p:cBhvr>
                                      <p:tavLst>
                                        <p:tav tm="0">
                                          <p:val>
                                            <p:fltVal val="0"/>
                                          </p:val>
                                        </p:tav>
                                        <p:tav tm="100000">
                                          <p:val>
                                            <p:strVal val="#ppt_h"/>
                                          </p:val>
                                        </p:tav>
                                      </p:tavLst>
                                    </p:anim>
                                    <p:anim calcmode="lin" valueType="num">
                                      <p:cBhvr>
                                        <p:cTn id="48" dur="3000" fill="hold"/>
                                        <p:tgtEl>
                                          <p:spTgt spid="18"/>
                                        </p:tgtEl>
                                        <p:attrNameLst>
                                          <p:attrName>ppt_x</p:attrName>
                                        </p:attrNameLst>
                                      </p:cBhvr>
                                      <p:tavLst>
                                        <p:tav tm="0">
                                          <p:val>
                                            <p:fltVal val="0.5"/>
                                          </p:val>
                                        </p:tav>
                                        <p:tav tm="100000">
                                          <p:val>
                                            <p:strVal val="#ppt_x"/>
                                          </p:val>
                                        </p:tav>
                                      </p:tavLst>
                                    </p:anim>
                                    <p:anim calcmode="lin" valueType="num">
                                      <p:cBhvr>
                                        <p:cTn id="49" dur="3000" fill="hold"/>
                                        <p:tgtEl>
                                          <p:spTgt spid="18"/>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3000" fill="hold"/>
                                        <p:tgtEl>
                                          <p:spTgt spid="19"/>
                                        </p:tgtEl>
                                        <p:attrNameLst>
                                          <p:attrName>ppt_w</p:attrName>
                                        </p:attrNameLst>
                                      </p:cBhvr>
                                      <p:tavLst>
                                        <p:tav tm="0">
                                          <p:val>
                                            <p:fltVal val="0"/>
                                          </p:val>
                                        </p:tav>
                                        <p:tav tm="100000">
                                          <p:val>
                                            <p:strVal val="#ppt_w"/>
                                          </p:val>
                                        </p:tav>
                                      </p:tavLst>
                                    </p:anim>
                                    <p:anim calcmode="lin" valueType="num">
                                      <p:cBhvr>
                                        <p:cTn id="53" dur="3000" fill="hold"/>
                                        <p:tgtEl>
                                          <p:spTgt spid="19"/>
                                        </p:tgtEl>
                                        <p:attrNameLst>
                                          <p:attrName>ppt_h</p:attrName>
                                        </p:attrNameLst>
                                      </p:cBhvr>
                                      <p:tavLst>
                                        <p:tav tm="0">
                                          <p:val>
                                            <p:fltVal val="0"/>
                                          </p:val>
                                        </p:tav>
                                        <p:tav tm="100000">
                                          <p:val>
                                            <p:strVal val="#ppt_h"/>
                                          </p:val>
                                        </p:tav>
                                      </p:tavLst>
                                    </p:anim>
                                    <p:anim calcmode="lin" valueType="num">
                                      <p:cBhvr>
                                        <p:cTn id="54" dur="3000" fill="hold"/>
                                        <p:tgtEl>
                                          <p:spTgt spid="19"/>
                                        </p:tgtEl>
                                        <p:attrNameLst>
                                          <p:attrName>ppt_x</p:attrName>
                                        </p:attrNameLst>
                                      </p:cBhvr>
                                      <p:tavLst>
                                        <p:tav tm="0">
                                          <p:val>
                                            <p:fltVal val="0.5"/>
                                          </p:val>
                                        </p:tav>
                                        <p:tav tm="100000">
                                          <p:val>
                                            <p:strVal val="#ppt_x"/>
                                          </p:val>
                                        </p:tav>
                                      </p:tavLst>
                                    </p:anim>
                                    <p:anim calcmode="lin" valueType="num">
                                      <p:cBhvr>
                                        <p:cTn id="55" dur="3000" fill="hold"/>
                                        <p:tgtEl>
                                          <p:spTgt spid="19"/>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13"/>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4"/>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5"/>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6"/>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7"/>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8"/>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9"/>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4"/>
                                        </p:tgtEl>
                                        <p:attrNameLst>
                                          <p:attrName>ppt_w</p:attrName>
                                        </p:attrNameLst>
                                      </p:cBhvr>
                                      <p:tavLst>
                                        <p:tav tm="0">
                                          <p:val>
                                            <p:strVal val="ppt_w"/>
                                          </p:val>
                                        </p:tav>
                                        <p:tav tm="100000">
                                          <p:val>
                                            <p:fltVal val="0"/>
                                          </p:val>
                                        </p:tav>
                                      </p:tavLst>
                                    </p:anim>
                                    <p:anim calcmode="lin" valueType="num">
                                      <p:cBhvr>
                                        <p:cTn id="75" dur="3000"/>
                                        <p:tgtEl>
                                          <p:spTgt spid="4"/>
                                        </p:tgtEl>
                                        <p:attrNameLst>
                                          <p:attrName>ppt_h</p:attrName>
                                        </p:attrNameLst>
                                      </p:cBhvr>
                                      <p:tavLst>
                                        <p:tav tm="0">
                                          <p:val>
                                            <p:strVal val="ppt_h"/>
                                          </p:val>
                                        </p:tav>
                                        <p:tav tm="100000">
                                          <p:val>
                                            <p:fltVal val="0"/>
                                          </p:val>
                                        </p:tav>
                                      </p:tavLst>
                                    </p:anim>
                                    <p:anim calcmode="lin" valueType="num">
                                      <p:cBhvr>
                                        <p:cTn id="76" dur="3000"/>
                                        <p:tgtEl>
                                          <p:spTgt spid="4"/>
                                        </p:tgtEl>
                                        <p:attrNameLst>
                                          <p:attrName>ppt_x</p:attrName>
                                        </p:attrNameLst>
                                      </p:cBhvr>
                                      <p:tavLst>
                                        <p:tav tm="0">
                                          <p:val>
                                            <p:strVal val="ppt_x"/>
                                          </p:val>
                                        </p:tav>
                                        <p:tav tm="100000">
                                          <p:val>
                                            <p:fltVal val="0.5"/>
                                          </p:val>
                                        </p:tav>
                                      </p:tavLst>
                                    </p:anim>
                                    <p:anim calcmode="lin" valueType="num">
                                      <p:cBhvr>
                                        <p:cTn id="77" dur="3000"/>
                                        <p:tgtEl>
                                          <p:spTgt spid="4"/>
                                        </p:tgtEl>
                                        <p:attrNameLst>
                                          <p:attrName>ppt_y</p:attrName>
                                        </p:attrNameLst>
                                      </p:cBhvr>
                                      <p:tavLst>
                                        <p:tav tm="0">
                                          <p:val>
                                            <p:strVal val="ppt_y"/>
                                          </p:val>
                                        </p:tav>
                                        <p:tav tm="100000">
                                          <p:val>
                                            <p:fltVal val="0.5"/>
                                          </p:val>
                                        </p:tav>
                                      </p:tavLst>
                                    </p:anim>
                                    <p:set>
                                      <p:cBhvr>
                                        <p:cTn id="78" dur="1" fill="hold">
                                          <p:stCondLst>
                                            <p:cond delay="2999"/>
                                          </p:stCondLst>
                                        </p:cTn>
                                        <p:tgtEl>
                                          <p:spTgt spid="4"/>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13"/>
                                        </p:tgtEl>
                                        <p:attrNameLst>
                                          <p:attrName>ppt_w</p:attrName>
                                        </p:attrNameLst>
                                      </p:cBhvr>
                                      <p:tavLst>
                                        <p:tav tm="0">
                                          <p:val>
                                            <p:strVal val="ppt_w"/>
                                          </p:val>
                                        </p:tav>
                                        <p:tav tm="100000">
                                          <p:val>
                                            <p:fltVal val="0"/>
                                          </p:val>
                                        </p:tav>
                                      </p:tavLst>
                                    </p:anim>
                                    <p:anim calcmode="lin" valueType="num">
                                      <p:cBhvr>
                                        <p:cTn id="81" dur="3000"/>
                                        <p:tgtEl>
                                          <p:spTgt spid="13"/>
                                        </p:tgtEl>
                                        <p:attrNameLst>
                                          <p:attrName>ppt_h</p:attrName>
                                        </p:attrNameLst>
                                      </p:cBhvr>
                                      <p:tavLst>
                                        <p:tav tm="0">
                                          <p:val>
                                            <p:strVal val="ppt_h"/>
                                          </p:val>
                                        </p:tav>
                                        <p:tav tm="100000">
                                          <p:val>
                                            <p:fltVal val="0"/>
                                          </p:val>
                                        </p:tav>
                                      </p:tavLst>
                                    </p:anim>
                                    <p:anim calcmode="lin" valueType="num">
                                      <p:cBhvr>
                                        <p:cTn id="82" dur="3000"/>
                                        <p:tgtEl>
                                          <p:spTgt spid="13"/>
                                        </p:tgtEl>
                                        <p:attrNameLst>
                                          <p:attrName>ppt_x</p:attrName>
                                        </p:attrNameLst>
                                      </p:cBhvr>
                                      <p:tavLst>
                                        <p:tav tm="0">
                                          <p:val>
                                            <p:strVal val="ppt_x"/>
                                          </p:val>
                                        </p:tav>
                                        <p:tav tm="100000">
                                          <p:val>
                                            <p:fltVal val="0.5"/>
                                          </p:val>
                                        </p:tav>
                                      </p:tavLst>
                                    </p:anim>
                                    <p:anim calcmode="lin" valueType="num">
                                      <p:cBhvr>
                                        <p:cTn id="83" dur="3000"/>
                                        <p:tgtEl>
                                          <p:spTgt spid="13"/>
                                        </p:tgtEl>
                                        <p:attrNameLst>
                                          <p:attrName>ppt_y</p:attrName>
                                        </p:attrNameLst>
                                      </p:cBhvr>
                                      <p:tavLst>
                                        <p:tav tm="0">
                                          <p:val>
                                            <p:strVal val="ppt_y"/>
                                          </p:val>
                                        </p:tav>
                                        <p:tav tm="100000">
                                          <p:val>
                                            <p:fltVal val="0.5"/>
                                          </p:val>
                                        </p:tav>
                                      </p:tavLst>
                                    </p:anim>
                                    <p:set>
                                      <p:cBhvr>
                                        <p:cTn id="84" dur="1" fill="hold">
                                          <p:stCondLst>
                                            <p:cond delay="2999"/>
                                          </p:stCondLst>
                                        </p:cTn>
                                        <p:tgtEl>
                                          <p:spTgt spid="13"/>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14"/>
                                        </p:tgtEl>
                                        <p:attrNameLst>
                                          <p:attrName>ppt_w</p:attrName>
                                        </p:attrNameLst>
                                      </p:cBhvr>
                                      <p:tavLst>
                                        <p:tav tm="0">
                                          <p:val>
                                            <p:strVal val="ppt_w"/>
                                          </p:val>
                                        </p:tav>
                                        <p:tav tm="100000">
                                          <p:val>
                                            <p:fltVal val="0"/>
                                          </p:val>
                                        </p:tav>
                                      </p:tavLst>
                                    </p:anim>
                                    <p:anim calcmode="lin" valueType="num">
                                      <p:cBhvr>
                                        <p:cTn id="87" dur="3000"/>
                                        <p:tgtEl>
                                          <p:spTgt spid="14"/>
                                        </p:tgtEl>
                                        <p:attrNameLst>
                                          <p:attrName>ppt_h</p:attrName>
                                        </p:attrNameLst>
                                      </p:cBhvr>
                                      <p:tavLst>
                                        <p:tav tm="0">
                                          <p:val>
                                            <p:strVal val="ppt_h"/>
                                          </p:val>
                                        </p:tav>
                                        <p:tav tm="100000">
                                          <p:val>
                                            <p:fltVal val="0"/>
                                          </p:val>
                                        </p:tav>
                                      </p:tavLst>
                                    </p:anim>
                                    <p:anim calcmode="lin" valueType="num">
                                      <p:cBhvr>
                                        <p:cTn id="88" dur="3000"/>
                                        <p:tgtEl>
                                          <p:spTgt spid="14"/>
                                        </p:tgtEl>
                                        <p:attrNameLst>
                                          <p:attrName>ppt_x</p:attrName>
                                        </p:attrNameLst>
                                      </p:cBhvr>
                                      <p:tavLst>
                                        <p:tav tm="0">
                                          <p:val>
                                            <p:strVal val="ppt_x"/>
                                          </p:val>
                                        </p:tav>
                                        <p:tav tm="100000">
                                          <p:val>
                                            <p:fltVal val="0.5"/>
                                          </p:val>
                                        </p:tav>
                                      </p:tavLst>
                                    </p:anim>
                                    <p:anim calcmode="lin" valueType="num">
                                      <p:cBhvr>
                                        <p:cTn id="89" dur="3000"/>
                                        <p:tgtEl>
                                          <p:spTgt spid="14"/>
                                        </p:tgtEl>
                                        <p:attrNameLst>
                                          <p:attrName>ppt_y</p:attrName>
                                        </p:attrNameLst>
                                      </p:cBhvr>
                                      <p:tavLst>
                                        <p:tav tm="0">
                                          <p:val>
                                            <p:strVal val="ppt_y"/>
                                          </p:val>
                                        </p:tav>
                                        <p:tav tm="100000">
                                          <p:val>
                                            <p:fltVal val="0.5"/>
                                          </p:val>
                                        </p:tav>
                                      </p:tavLst>
                                    </p:anim>
                                    <p:set>
                                      <p:cBhvr>
                                        <p:cTn id="90" dur="1" fill="hold">
                                          <p:stCondLst>
                                            <p:cond delay="2999"/>
                                          </p:stCondLst>
                                        </p:cTn>
                                        <p:tgtEl>
                                          <p:spTgt spid="14"/>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15"/>
                                        </p:tgtEl>
                                        <p:attrNameLst>
                                          <p:attrName>ppt_w</p:attrName>
                                        </p:attrNameLst>
                                      </p:cBhvr>
                                      <p:tavLst>
                                        <p:tav tm="0">
                                          <p:val>
                                            <p:strVal val="ppt_w"/>
                                          </p:val>
                                        </p:tav>
                                        <p:tav tm="100000">
                                          <p:val>
                                            <p:fltVal val="0"/>
                                          </p:val>
                                        </p:tav>
                                      </p:tavLst>
                                    </p:anim>
                                    <p:anim calcmode="lin" valueType="num">
                                      <p:cBhvr>
                                        <p:cTn id="93" dur="3000"/>
                                        <p:tgtEl>
                                          <p:spTgt spid="15"/>
                                        </p:tgtEl>
                                        <p:attrNameLst>
                                          <p:attrName>ppt_h</p:attrName>
                                        </p:attrNameLst>
                                      </p:cBhvr>
                                      <p:tavLst>
                                        <p:tav tm="0">
                                          <p:val>
                                            <p:strVal val="ppt_h"/>
                                          </p:val>
                                        </p:tav>
                                        <p:tav tm="100000">
                                          <p:val>
                                            <p:fltVal val="0"/>
                                          </p:val>
                                        </p:tav>
                                      </p:tavLst>
                                    </p:anim>
                                    <p:anim calcmode="lin" valueType="num">
                                      <p:cBhvr>
                                        <p:cTn id="94" dur="3000"/>
                                        <p:tgtEl>
                                          <p:spTgt spid="15"/>
                                        </p:tgtEl>
                                        <p:attrNameLst>
                                          <p:attrName>ppt_x</p:attrName>
                                        </p:attrNameLst>
                                      </p:cBhvr>
                                      <p:tavLst>
                                        <p:tav tm="0">
                                          <p:val>
                                            <p:strVal val="ppt_x"/>
                                          </p:val>
                                        </p:tav>
                                        <p:tav tm="100000">
                                          <p:val>
                                            <p:fltVal val="0.5"/>
                                          </p:val>
                                        </p:tav>
                                      </p:tavLst>
                                    </p:anim>
                                    <p:anim calcmode="lin" valueType="num">
                                      <p:cBhvr>
                                        <p:cTn id="95" dur="3000"/>
                                        <p:tgtEl>
                                          <p:spTgt spid="15"/>
                                        </p:tgtEl>
                                        <p:attrNameLst>
                                          <p:attrName>ppt_y</p:attrName>
                                        </p:attrNameLst>
                                      </p:cBhvr>
                                      <p:tavLst>
                                        <p:tav tm="0">
                                          <p:val>
                                            <p:strVal val="ppt_y"/>
                                          </p:val>
                                        </p:tav>
                                        <p:tav tm="100000">
                                          <p:val>
                                            <p:fltVal val="0.5"/>
                                          </p:val>
                                        </p:tav>
                                      </p:tavLst>
                                    </p:anim>
                                    <p:set>
                                      <p:cBhvr>
                                        <p:cTn id="96" dur="1" fill="hold">
                                          <p:stCondLst>
                                            <p:cond delay="2999"/>
                                          </p:stCondLst>
                                        </p:cTn>
                                        <p:tgtEl>
                                          <p:spTgt spid="15"/>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16"/>
                                        </p:tgtEl>
                                        <p:attrNameLst>
                                          <p:attrName>ppt_w</p:attrName>
                                        </p:attrNameLst>
                                      </p:cBhvr>
                                      <p:tavLst>
                                        <p:tav tm="0">
                                          <p:val>
                                            <p:strVal val="ppt_w"/>
                                          </p:val>
                                        </p:tav>
                                        <p:tav tm="100000">
                                          <p:val>
                                            <p:fltVal val="0"/>
                                          </p:val>
                                        </p:tav>
                                      </p:tavLst>
                                    </p:anim>
                                    <p:anim calcmode="lin" valueType="num">
                                      <p:cBhvr>
                                        <p:cTn id="99" dur="3000"/>
                                        <p:tgtEl>
                                          <p:spTgt spid="16"/>
                                        </p:tgtEl>
                                        <p:attrNameLst>
                                          <p:attrName>ppt_h</p:attrName>
                                        </p:attrNameLst>
                                      </p:cBhvr>
                                      <p:tavLst>
                                        <p:tav tm="0">
                                          <p:val>
                                            <p:strVal val="ppt_h"/>
                                          </p:val>
                                        </p:tav>
                                        <p:tav tm="100000">
                                          <p:val>
                                            <p:fltVal val="0"/>
                                          </p:val>
                                        </p:tav>
                                      </p:tavLst>
                                    </p:anim>
                                    <p:anim calcmode="lin" valueType="num">
                                      <p:cBhvr>
                                        <p:cTn id="100" dur="3000"/>
                                        <p:tgtEl>
                                          <p:spTgt spid="16"/>
                                        </p:tgtEl>
                                        <p:attrNameLst>
                                          <p:attrName>ppt_x</p:attrName>
                                        </p:attrNameLst>
                                      </p:cBhvr>
                                      <p:tavLst>
                                        <p:tav tm="0">
                                          <p:val>
                                            <p:strVal val="ppt_x"/>
                                          </p:val>
                                        </p:tav>
                                        <p:tav tm="100000">
                                          <p:val>
                                            <p:fltVal val="0.5"/>
                                          </p:val>
                                        </p:tav>
                                      </p:tavLst>
                                    </p:anim>
                                    <p:anim calcmode="lin" valueType="num">
                                      <p:cBhvr>
                                        <p:cTn id="101" dur="3000"/>
                                        <p:tgtEl>
                                          <p:spTgt spid="16"/>
                                        </p:tgtEl>
                                        <p:attrNameLst>
                                          <p:attrName>ppt_y</p:attrName>
                                        </p:attrNameLst>
                                      </p:cBhvr>
                                      <p:tavLst>
                                        <p:tav tm="0">
                                          <p:val>
                                            <p:strVal val="ppt_y"/>
                                          </p:val>
                                        </p:tav>
                                        <p:tav tm="100000">
                                          <p:val>
                                            <p:fltVal val="0.5"/>
                                          </p:val>
                                        </p:tav>
                                      </p:tavLst>
                                    </p:anim>
                                    <p:set>
                                      <p:cBhvr>
                                        <p:cTn id="102" dur="1" fill="hold">
                                          <p:stCondLst>
                                            <p:cond delay="2999"/>
                                          </p:stCondLst>
                                        </p:cTn>
                                        <p:tgtEl>
                                          <p:spTgt spid="16"/>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7"/>
                                        </p:tgtEl>
                                        <p:attrNameLst>
                                          <p:attrName>ppt_w</p:attrName>
                                        </p:attrNameLst>
                                      </p:cBhvr>
                                      <p:tavLst>
                                        <p:tav tm="0">
                                          <p:val>
                                            <p:strVal val="ppt_w"/>
                                          </p:val>
                                        </p:tav>
                                        <p:tav tm="100000">
                                          <p:val>
                                            <p:fltVal val="0"/>
                                          </p:val>
                                        </p:tav>
                                      </p:tavLst>
                                    </p:anim>
                                    <p:anim calcmode="lin" valueType="num">
                                      <p:cBhvr>
                                        <p:cTn id="105" dur="3000"/>
                                        <p:tgtEl>
                                          <p:spTgt spid="17"/>
                                        </p:tgtEl>
                                        <p:attrNameLst>
                                          <p:attrName>ppt_h</p:attrName>
                                        </p:attrNameLst>
                                      </p:cBhvr>
                                      <p:tavLst>
                                        <p:tav tm="0">
                                          <p:val>
                                            <p:strVal val="ppt_h"/>
                                          </p:val>
                                        </p:tav>
                                        <p:tav tm="100000">
                                          <p:val>
                                            <p:fltVal val="0"/>
                                          </p:val>
                                        </p:tav>
                                      </p:tavLst>
                                    </p:anim>
                                    <p:anim calcmode="lin" valueType="num">
                                      <p:cBhvr>
                                        <p:cTn id="106" dur="3000"/>
                                        <p:tgtEl>
                                          <p:spTgt spid="17"/>
                                        </p:tgtEl>
                                        <p:attrNameLst>
                                          <p:attrName>ppt_x</p:attrName>
                                        </p:attrNameLst>
                                      </p:cBhvr>
                                      <p:tavLst>
                                        <p:tav tm="0">
                                          <p:val>
                                            <p:strVal val="ppt_x"/>
                                          </p:val>
                                        </p:tav>
                                        <p:tav tm="100000">
                                          <p:val>
                                            <p:fltVal val="0.5"/>
                                          </p:val>
                                        </p:tav>
                                      </p:tavLst>
                                    </p:anim>
                                    <p:anim calcmode="lin" valueType="num">
                                      <p:cBhvr>
                                        <p:cTn id="107" dur="3000"/>
                                        <p:tgtEl>
                                          <p:spTgt spid="17"/>
                                        </p:tgtEl>
                                        <p:attrNameLst>
                                          <p:attrName>ppt_y</p:attrName>
                                        </p:attrNameLst>
                                      </p:cBhvr>
                                      <p:tavLst>
                                        <p:tav tm="0">
                                          <p:val>
                                            <p:strVal val="ppt_y"/>
                                          </p:val>
                                        </p:tav>
                                        <p:tav tm="100000">
                                          <p:val>
                                            <p:fltVal val="0.5"/>
                                          </p:val>
                                        </p:tav>
                                      </p:tavLst>
                                    </p:anim>
                                    <p:set>
                                      <p:cBhvr>
                                        <p:cTn id="108" dur="1" fill="hold">
                                          <p:stCondLst>
                                            <p:cond delay="2999"/>
                                          </p:stCondLst>
                                        </p:cTn>
                                        <p:tgtEl>
                                          <p:spTgt spid="17"/>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8"/>
                                        </p:tgtEl>
                                        <p:attrNameLst>
                                          <p:attrName>ppt_w</p:attrName>
                                        </p:attrNameLst>
                                      </p:cBhvr>
                                      <p:tavLst>
                                        <p:tav tm="0">
                                          <p:val>
                                            <p:strVal val="ppt_w"/>
                                          </p:val>
                                        </p:tav>
                                        <p:tav tm="100000">
                                          <p:val>
                                            <p:fltVal val="0"/>
                                          </p:val>
                                        </p:tav>
                                      </p:tavLst>
                                    </p:anim>
                                    <p:anim calcmode="lin" valueType="num">
                                      <p:cBhvr>
                                        <p:cTn id="111" dur="3000"/>
                                        <p:tgtEl>
                                          <p:spTgt spid="18"/>
                                        </p:tgtEl>
                                        <p:attrNameLst>
                                          <p:attrName>ppt_h</p:attrName>
                                        </p:attrNameLst>
                                      </p:cBhvr>
                                      <p:tavLst>
                                        <p:tav tm="0">
                                          <p:val>
                                            <p:strVal val="ppt_h"/>
                                          </p:val>
                                        </p:tav>
                                        <p:tav tm="100000">
                                          <p:val>
                                            <p:fltVal val="0"/>
                                          </p:val>
                                        </p:tav>
                                      </p:tavLst>
                                    </p:anim>
                                    <p:anim calcmode="lin" valueType="num">
                                      <p:cBhvr>
                                        <p:cTn id="112" dur="3000"/>
                                        <p:tgtEl>
                                          <p:spTgt spid="18"/>
                                        </p:tgtEl>
                                        <p:attrNameLst>
                                          <p:attrName>ppt_x</p:attrName>
                                        </p:attrNameLst>
                                      </p:cBhvr>
                                      <p:tavLst>
                                        <p:tav tm="0">
                                          <p:val>
                                            <p:strVal val="ppt_x"/>
                                          </p:val>
                                        </p:tav>
                                        <p:tav tm="100000">
                                          <p:val>
                                            <p:fltVal val="0.5"/>
                                          </p:val>
                                        </p:tav>
                                      </p:tavLst>
                                    </p:anim>
                                    <p:anim calcmode="lin" valueType="num">
                                      <p:cBhvr>
                                        <p:cTn id="113" dur="3000"/>
                                        <p:tgtEl>
                                          <p:spTgt spid="18"/>
                                        </p:tgtEl>
                                        <p:attrNameLst>
                                          <p:attrName>ppt_y</p:attrName>
                                        </p:attrNameLst>
                                      </p:cBhvr>
                                      <p:tavLst>
                                        <p:tav tm="0">
                                          <p:val>
                                            <p:strVal val="ppt_y"/>
                                          </p:val>
                                        </p:tav>
                                        <p:tav tm="100000">
                                          <p:val>
                                            <p:fltVal val="0.5"/>
                                          </p:val>
                                        </p:tav>
                                      </p:tavLst>
                                    </p:anim>
                                    <p:set>
                                      <p:cBhvr>
                                        <p:cTn id="114" dur="1" fill="hold">
                                          <p:stCondLst>
                                            <p:cond delay="2999"/>
                                          </p:stCondLst>
                                        </p:cTn>
                                        <p:tgtEl>
                                          <p:spTgt spid="18"/>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9"/>
                                        </p:tgtEl>
                                        <p:attrNameLst>
                                          <p:attrName>ppt_w</p:attrName>
                                        </p:attrNameLst>
                                      </p:cBhvr>
                                      <p:tavLst>
                                        <p:tav tm="0">
                                          <p:val>
                                            <p:strVal val="ppt_w"/>
                                          </p:val>
                                        </p:tav>
                                        <p:tav tm="100000">
                                          <p:val>
                                            <p:fltVal val="0"/>
                                          </p:val>
                                        </p:tav>
                                      </p:tavLst>
                                    </p:anim>
                                    <p:anim calcmode="lin" valueType="num">
                                      <p:cBhvr>
                                        <p:cTn id="117" dur="3000"/>
                                        <p:tgtEl>
                                          <p:spTgt spid="19"/>
                                        </p:tgtEl>
                                        <p:attrNameLst>
                                          <p:attrName>ppt_h</p:attrName>
                                        </p:attrNameLst>
                                      </p:cBhvr>
                                      <p:tavLst>
                                        <p:tav tm="0">
                                          <p:val>
                                            <p:strVal val="ppt_h"/>
                                          </p:val>
                                        </p:tav>
                                        <p:tav tm="100000">
                                          <p:val>
                                            <p:fltVal val="0"/>
                                          </p:val>
                                        </p:tav>
                                      </p:tavLst>
                                    </p:anim>
                                    <p:anim calcmode="lin" valueType="num">
                                      <p:cBhvr>
                                        <p:cTn id="118" dur="3000"/>
                                        <p:tgtEl>
                                          <p:spTgt spid="19"/>
                                        </p:tgtEl>
                                        <p:attrNameLst>
                                          <p:attrName>ppt_x</p:attrName>
                                        </p:attrNameLst>
                                      </p:cBhvr>
                                      <p:tavLst>
                                        <p:tav tm="0">
                                          <p:val>
                                            <p:strVal val="ppt_x"/>
                                          </p:val>
                                        </p:tav>
                                        <p:tav tm="100000">
                                          <p:val>
                                            <p:fltVal val="0.5"/>
                                          </p:val>
                                        </p:tav>
                                      </p:tavLst>
                                    </p:anim>
                                    <p:anim calcmode="lin" valueType="num">
                                      <p:cBhvr>
                                        <p:cTn id="119" dur="3000"/>
                                        <p:tgtEl>
                                          <p:spTgt spid="19"/>
                                        </p:tgtEl>
                                        <p:attrNameLst>
                                          <p:attrName>ppt_y</p:attrName>
                                        </p:attrNameLst>
                                      </p:cBhvr>
                                      <p:tavLst>
                                        <p:tav tm="0">
                                          <p:val>
                                            <p:strVal val="ppt_y"/>
                                          </p:val>
                                        </p:tav>
                                        <p:tav tm="100000">
                                          <p:val>
                                            <p:fltVal val="0.5"/>
                                          </p:val>
                                        </p:tav>
                                      </p:tavLst>
                                    </p:anim>
                                    <p:set>
                                      <p:cBhvr>
                                        <p:cTn id="120" dur="1" fill="hold">
                                          <p:stCondLst>
                                            <p:cond delay="2999"/>
                                          </p:stCondLst>
                                        </p:cTn>
                                        <p:tgtEl>
                                          <p:spTgt spid="19"/>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4"/>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3"/>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4"/>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5"/>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6"/>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7"/>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8"/>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9"/>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ómo-se-tiene-que-comer-Sushi-según-un-chef-japoné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8" name="27 Anillo"/>
          <p:cNvSpPr/>
          <p:nvPr/>
        </p:nvSpPr>
        <p:spPr>
          <a:xfrm>
            <a:off x="3214678"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4500562"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3214678"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4500562"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3214678"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4500562"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3214678"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4500562"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3214678"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4500562"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3214678"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4500562"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3214678"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4500562"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642910"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1928794"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642910"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a:off x="1928794"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a:off x="642910"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a:off x="1928794"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nillo"/>
          <p:cNvSpPr/>
          <p:nvPr/>
        </p:nvSpPr>
        <p:spPr>
          <a:xfrm>
            <a:off x="642910"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a:off x="1928794"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a:off x="642910"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a:off x="1928794"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nillo"/>
          <p:cNvSpPr/>
          <p:nvPr/>
        </p:nvSpPr>
        <p:spPr>
          <a:xfrm>
            <a:off x="642910"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nillo"/>
          <p:cNvSpPr/>
          <p:nvPr/>
        </p:nvSpPr>
        <p:spPr>
          <a:xfrm>
            <a:off x="1928794"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Anillo"/>
          <p:cNvSpPr/>
          <p:nvPr/>
        </p:nvSpPr>
        <p:spPr>
          <a:xfrm>
            <a:off x="642910"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Anillo"/>
          <p:cNvSpPr/>
          <p:nvPr/>
        </p:nvSpPr>
        <p:spPr>
          <a:xfrm>
            <a:off x="1928794"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nillo"/>
          <p:cNvSpPr/>
          <p:nvPr/>
        </p:nvSpPr>
        <p:spPr>
          <a:xfrm>
            <a:off x="5786446"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nillo"/>
          <p:cNvSpPr/>
          <p:nvPr/>
        </p:nvSpPr>
        <p:spPr>
          <a:xfrm>
            <a:off x="7072330"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nillo"/>
          <p:cNvSpPr/>
          <p:nvPr/>
        </p:nvSpPr>
        <p:spPr>
          <a:xfrm>
            <a:off x="5786446"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nillo"/>
          <p:cNvSpPr/>
          <p:nvPr/>
        </p:nvSpPr>
        <p:spPr>
          <a:xfrm>
            <a:off x="7072330"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Anillo"/>
          <p:cNvSpPr/>
          <p:nvPr/>
        </p:nvSpPr>
        <p:spPr>
          <a:xfrm>
            <a:off x="5786446"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Anillo"/>
          <p:cNvSpPr/>
          <p:nvPr/>
        </p:nvSpPr>
        <p:spPr>
          <a:xfrm>
            <a:off x="7072330"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Anillo"/>
          <p:cNvSpPr/>
          <p:nvPr/>
        </p:nvSpPr>
        <p:spPr>
          <a:xfrm>
            <a:off x="5786446"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Anillo"/>
          <p:cNvSpPr/>
          <p:nvPr/>
        </p:nvSpPr>
        <p:spPr>
          <a:xfrm>
            <a:off x="7072330"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Anillo"/>
          <p:cNvSpPr/>
          <p:nvPr/>
        </p:nvSpPr>
        <p:spPr>
          <a:xfrm>
            <a:off x="5786446"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Anillo"/>
          <p:cNvSpPr/>
          <p:nvPr/>
        </p:nvSpPr>
        <p:spPr>
          <a:xfrm>
            <a:off x="7072330"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Anillo"/>
          <p:cNvSpPr/>
          <p:nvPr/>
        </p:nvSpPr>
        <p:spPr>
          <a:xfrm>
            <a:off x="5786446"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Anillo"/>
          <p:cNvSpPr/>
          <p:nvPr/>
        </p:nvSpPr>
        <p:spPr>
          <a:xfrm>
            <a:off x="7072330"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8" name="67 Anillo"/>
          <p:cNvSpPr/>
          <p:nvPr/>
        </p:nvSpPr>
        <p:spPr>
          <a:xfrm>
            <a:off x="5786446"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9" name="68 Anillo"/>
          <p:cNvSpPr/>
          <p:nvPr/>
        </p:nvSpPr>
        <p:spPr>
          <a:xfrm>
            <a:off x="7072330"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0" name="69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0"/>
                                        </p:tgtEl>
                                        <p:attrNameLst>
                                          <p:attrName>style.opacity</p:attrName>
                                        </p:attrNameLst>
                                      </p:cBhvr>
                                      <p:to>
                                        <p:strVal val="0"/>
                                      </p:to>
                                    </p:set>
                                    <p:animEffect filter="image" prLst="opacity: 0">
                                      <p:cBhvr rctx="IE">
                                        <p:cTn id="7" dur="indefinite"/>
                                        <p:tgtEl>
                                          <p:spTgt spid="7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 calcmode="lin" valueType="num">
                                      <p:cBhvr additive="base">
                                        <p:cTn id="10" dur="3000" fill="hold"/>
                                        <p:tgtEl>
                                          <p:spTgt spid="28"/>
                                        </p:tgtEl>
                                        <p:attrNameLst>
                                          <p:attrName>ppt_x</p:attrName>
                                        </p:attrNameLst>
                                      </p:cBhvr>
                                      <p:tavLst>
                                        <p:tav tm="0">
                                          <p:val>
                                            <p:strVal val="#ppt_x"/>
                                          </p:val>
                                        </p:tav>
                                        <p:tav tm="100000">
                                          <p:val>
                                            <p:strVal val="#ppt_x"/>
                                          </p:val>
                                        </p:tav>
                                      </p:tavLst>
                                    </p:anim>
                                    <p:anim calcmode="lin" valueType="num">
                                      <p:cBhvr additive="base">
                                        <p:cTn id="11" dur="3000" fill="hold"/>
                                        <p:tgtEl>
                                          <p:spTgt spid="28"/>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additive="base">
                                        <p:cTn id="14" dur="3000" fill="hold"/>
                                        <p:tgtEl>
                                          <p:spTgt spid="30"/>
                                        </p:tgtEl>
                                        <p:attrNameLst>
                                          <p:attrName>ppt_x</p:attrName>
                                        </p:attrNameLst>
                                      </p:cBhvr>
                                      <p:tavLst>
                                        <p:tav tm="0">
                                          <p:val>
                                            <p:strVal val="#ppt_x"/>
                                          </p:val>
                                        </p:tav>
                                        <p:tav tm="100000">
                                          <p:val>
                                            <p:strVal val="#ppt_x"/>
                                          </p:val>
                                        </p:tav>
                                      </p:tavLst>
                                    </p:anim>
                                    <p:anim calcmode="lin" valueType="num">
                                      <p:cBhvr additive="base">
                                        <p:cTn id="15" dur="3000" fill="hold"/>
                                        <p:tgtEl>
                                          <p:spTgt spid="30"/>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additive="base">
                                        <p:cTn id="18" dur="3000" fill="hold"/>
                                        <p:tgtEl>
                                          <p:spTgt spid="32"/>
                                        </p:tgtEl>
                                        <p:attrNameLst>
                                          <p:attrName>ppt_x</p:attrName>
                                        </p:attrNameLst>
                                      </p:cBhvr>
                                      <p:tavLst>
                                        <p:tav tm="0">
                                          <p:val>
                                            <p:strVal val="#ppt_x"/>
                                          </p:val>
                                        </p:tav>
                                        <p:tav tm="100000">
                                          <p:val>
                                            <p:strVal val="#ppt_x"/>
                                          </p:val>
                                        </p:tav>
                                      </p:tavLst>
                                    </p:anim>
                                    <p:anim calcmode="lin" valueType="num">
                                      <p:cBhvr additive="base">
                                        <p:cTn id="19" dur="3000" fill="hold"/>
                                        <p:tgtEl>
                                          <p:spTgt spid="3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3000" fill="hold"/>
                                        <p:tgtEl>
                                          <p:spTgt spid="34"/>
                                        </p:tgtEl>
                                        <p:attrNameLst>
                                          <p:attrName>ppt_x</p:attrName>
                                        </p:attrNameLst>
                                      </p:cBhvr>
                                      <p:tavLst>
                                        <p:tav tm="0">
                                          <p:val>
                                            <p:strVal val="#ppt_x"/>
                                          </p:val>
                                        </p:tav>
                                        <p:tav tm="100000">
                                          <p:val>
                                            <p:strVal val="#ppt_x"/>
                                          </p:val>
                                        </p:tav>
                                      </p:tavLst>
                                    </p:anim>
                                    <p:anim calcmode="lin" valueType="num">
                                      <p:cBhvr additive="base">
                                        <p:cTn id="23" dur="3000" fill="hold"/>
                                        <p:tgtEl>
                                          <p:spTgt spid="3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3000" fill="hold"/>
                                        <p:tgtEl>
                                          <p:spTgt spid="36"/>
                                        </p:tgtEl>
                                        <p:attrNameLst>
                                          <p:attrName>ppt_x</p:attrName>
                                        </p:attrNameLst>
                                      </p:cBhvr>
                                      <p:tavLst>
                                        <p:tav tm="0">
                                          <p:val>
                                            <p:strVal val="#ppt_x"/>
                                          </p:val>
                                        </p:tav>
                                        <p:tav tm="100000">
                                          <p:val>
                                            <p:strVal val="#ppt_x"/>
                                          </p:val>
                                        </p:tav>
                                      </p:tavLst>
                                    </p:anim>
                                    <p:anim calcmode="lin" valueType="num">
                                      <p:cBhvr additive="base">
                                        <p:cTn id="27" dur="3000" fill="hold"/>
                                        <p:tgtEl>
                                          <p:spTgt spid="36"/>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3000" fill="hold"/>
                                        <p:tgtEl>
                                          <p:spTgt spid="38"/>
                                        </p:tgtEl>
                                        <p:attrNameLst>
                                          <p:attrName>ppt_x</p:attrName>
                                        </p:attrNameLst>
                                      </p:cBhvr>
                                      <p:tavLst>
                                        <p:tav tm="0">
                                          <p:val>
                                            <p:strVal val="#ppt_x"/>
                                          </p:val>
                                        </p:tav>
                                        <p:tav tm="100000">
                                          <p:val>
                                            <p:strVal val="#ppt_x"/>
                                          </p:val>
                                        </p:tav>
                                      </p:tavLst>
                                    </p:anim>
                                    <p:anim calcmode="lin" valueType="num">
                                      <p:cBhvr additive="base">
                                        <p:cTn id="31" dur="3000" fill="hold"/>
                                        <p:tgtEl>
                                          <p:spTgt spid="3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40"/>
                                        </p:tgtEl>
                                        <p:attrNameLst>
                                          <p:attrName>style.visibility</p:attrName>
                                        </p:attrNameLst>
                                      </p:cBhvr>
                                      <p:to>
                                        <p:strVal val="visible"/>
                                      </p:to>
                                    </p:set>
                                    <p:anim calcmode="lin" valueType="num">
                                      <p:cBhvr additive="base">
                                        <p:cTn id="34" dur="3000" fill="hold"/>
                                        <p:tgtEl>
                                          <p:spTgt spid="40"/>
                                        </p:tgtEl>
                                        <p:attrNameLst>
                                          <p:attrName>ppt_x</p:attrName>
                                        </p:attrNameLst>
                                      </p:cBhvr>
                                      <p:tavLst>
                                        <p:tav tm="0">
                                          <p:val>
                                            <p:strVal val="#ppt_x"/>
                                          </p:val>
                                        </p:tav>
                                        <p:tav tm="100000">
                                          <p:val>
                                            <p:strVal val="#ppt_x"/>
                                          </p:val>
                                        </p:tav>
                                      </p:tavLst>
                                    </p:anim>
                                    <p:anim calcmode="lin" valueType="num">
                                      <p:cBhvr additive="base">
                                        <p:cTn id="35" dur="3000" fill="hold"/>
                                        <p:tgtEl>
                                          <p:spTgt spid="4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additive="base">
                                        <p:cTn id="38" dur="3000" fill="hold"/>
                                        <p:tgtEl>
                                          <p:spTgt spid="42"/>
                                        </p:tgtEl>
                                        <p:attrNameLst>
                                          <p:attrName>ppt_x</p:attrName>
                                        </p:attrNameLst>
                                      </p:cBhvr>
                                      <p:tavLst>
                                        <p:tav tm="0">
                                          <p:val>
                                            <p:strVal val="#ppt_x"/>
                                          </p:val>
                                        </p:tav>
                                        <p:tav tm="100000">
                                          <p:val>
                                            <p:strVal val="#ppt_x"/>
                                          </p:val>
                                        </p:tav>
                                      </p:tavLst>
                                    </p:anim>
                                    <p:anim calcmode="lin" valueType="num">
                                      <p:cBhvr additive="base">
                                        <p:cTn id="39" dur="3000" fill="hold"/>
                                        <p:tgtEl>
                                          <p:spTgt spid="4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3"/>
                                        </p:tgtEl>
                                        <p:attrNameLst>
                                          <p:attrName>style.visibility</p:attrName>
                                        </p:attrNameLst>
                                      </p:cBhvr>
                                      <p:to>
                                        <p:strVal val="visible"/>
                                      </p:to>
                                    </p:set>
                                    <p:anim calcmode="lin" valueType="num">
                                      <p:cBhvr additive="base">
                                        <p:cTn id="42" dur="3000" fill="hold"/>
                                        <p:tgtEl>
                                          <p:spTgt spid="43"/>
                                        </p:tgtEl>
                                        <p:attrNameLst>
                                          <p:attrName>ppt_x</p:attrName>
                                        </p:attrNameLst>
                                      </p:cBhvr>
                                      <p:tavLst>
                                        <p:tav tm="0">
                                          <p:val>
                                            <p:strVal val="#ppt_x"/>
                                          </p:val>
                                        </p:tav>
                                        <p:tav tm="100000">
                                          <p:val>
                                            <p:strVal val="#ppt_x"/>
                                          </p:val>
                                        </p:tav>
                                      </p:tavLst>
                                    </p:anim>
                                    <p:anim calcmode="lin" valueType="num">
                                      <p:cBhvr additive="base">
                                        <p:cTn id="43" dur="3000" fill="hold"/>
                                        <p:tgtEl>
                                          <p:spTgt spid="4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additive="base">
                                        <p:cTn id="46" dur="3000" fill="hold"/>
                                        <p:tgtEl>
                                          <p:spTgt spid="44"/>
                                        </p:tgtEl>
                                        <p:attrNameLst>
                                          <p:attrName>ppt_x</p:attrName>
                                        </p:attrNameLst>
                                      </p:cBhvr>
                                      <p:tavLst>
                                        <p:tav tm="0">
                                          <p:val>
                                            <p:strVal val="#ppt_x"/>
                                          </p:val>
                                        </p:tav>
                                        <p:tav tm="100000">
                                          <p:val>
                                            <p:strVal val="#ppt_x"/>
                                          </p:val>
                                        </p:tav>
                                      </p:tavLst>
                                    </p:anim>
                                    <p:anim calcmode="lin" valueType="num">
                                      <p:cBhvr additive="base">
                                        <p:cTn id="47" dur="3000" fill="hold"/>
                                        <p:tgtEl>
                                          <p:spTgt spid="4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5"/>
                                        </p:tgtEl>
                                        <p:attrNameLst>
                                          <p:attrName>style.visibility</p:attrName>
                                        </p:attrNameLst>
                                      </p:cBhvr>
                                      <p:to>
                                        <p:strVal val="visible"/>
                                      </p:to>
                                    </p:set>
                                    <p:anim calcmode="lin" valueType="num">
                                      <p:cBhvr additive="base">
                                        <p:cTn id="50" dur="3000" fill="hold"/>
                                        <p:tgtEl>
                                          <p:spTgt spid="45"/>
                                        </p:tgtEl>
                                        <p:attrNameLst>
                                          <p:attrName>ppt_x</p:attrName>
                                        </p:attrNameLst>
                                      </p:cBhvr>
                                      <p:tavLst>
                                        <p:tav tm="0">
                                          <p:val>
                                            <p:strVal val="#ppt_x"/>
                                          </p:val>
                                        </p:tav>
                                        <p:tav tm="100000">
                                          <p:val>
                                            <p:strVal val="#ppt_x"/>
                                          </p:val>
                                        </p:tav>
                                      </p:tavLst>
                                    </p:anim>
                                    <p:anim calcmode="lin" valueType="num">
                                      <p:cBhvr additive="base">
                                        <p:cTn id="51" dur="3000" fill="hold"/>
                                        <p:tgtEl>
                                          <p:spTgt spid="4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6"/>
                                        </p:tgtEl>
                                        <p:attrNameLst>
                                          <p:attrName>style.visibility</p:attrName>
                                        </p:attrNameLst>
                                      </p:cBhvr>
                                      <p:to>
                                        <p:strVal val="visible"/>
                                      </p:to>
                                    </p:set>
                                    <p:anim calcmode="lin" valueType="num">
                                      <p:cBhvr additive="base">
                                        <p:cTn id="54" dur="3000" fill="hold"/>
                                        <p:tgtEl>
                                          <p:spTgt spid="46"/>
                                        </p:tgtEl>
                                        <p:attrNameLst>
                                          <p:attrName>ppt_x</p:attrName>
                                        </p:attrNameLst>
                                      </p:cBhvr>
                                      <p:tavLst>
                                        <p:tav tm="0">
                                          <p:val>
                                            <p:strVal val="#ppt_x"/>
                                          </p:val>
                                        </p:tav>
                                        <p:tav tm="100000">
                                          <p:val>
                                            <p:strVal val="#ppt_x"/>
                                          </p:val>
                                        </p:tav>
                                      </p:tavLst>
                                    </p:anim>
                                    <p:anim calcmode="lin" valueType="num">
                                      <p:cBhvr additive="base">
                                        <p:cTn id="55" dur="3000" fill="hold"/>
                                        <p:tgtEl>
                                          <p:spTgt spid="4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47"/>
                                        </p:tgtEl>
                                        <p:attrNameLst>
                                          <p:attrName>style.visibility</p:attrName>
                                        </p:attrNameLst>
                                      </p:cBhvr>
                                      <p:to>
                                        <p:strVal val="visible"/>
                                      </p:to>
                                    </p:set>
                                    <p:anim calcmode="lin" valueType="num">
                                      <p:cBhvr additive="base">
                                        <p:cTn id="58" dur="3000" fill="hold"/>
                                        <p:tgtEl>
                                          <p:spTgt spid="47"/>
                                        </p:tgtEl>
                                        <p:attrNameLst>
                                          <p:attrName>ppt_x</p:attrName>
                                        </p:attrNameLst>
                                      </p:cBhvr>
                                      <p:tavLst>
                                        <p:tav tm="0">
                                          <p:val>
                                            <p:strVal val="#ppt_x"/>
                                          </p:val>
                                        </p:tav>
                                        <p:tav tm="100000">
                                          <p:val>
                                            <p:strVal val="#ppt_x"/>
                                          </p:val>
                                        </p:tav>
                                      </p:tavLst>
                                    </p:anim>
                                    <p:anim calcmode="lin" valueType="num">
                                      <p:cBhvr additive="base">
                                        <p:cTn id="59" dur="3000" fill="hold"/>
                                        <p:tgtEl>
                                          <p:spTgt spid="4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48"/>
                                        </p:tgtEl>
                                        <p:attrNameLst>
                                          <p:attrName>style.visibility</p:attrName>
                                        </p:attrNameLst>
                                      </p:cBhvr>
                                      <p:to>
                                        <p:strVal val="visible"/>
                                      </p:to>
                                    </p:set>
                                    <p:anim calcmode="lin" valueType="num">
                                      <p:cBhvr additive="base">
                                        <p:cTn id="62" dur="3000" fill="hold"/>
                                        <p:tgtEl>
                                          <p:spTgt spid="48"/>
                                        </p:tgtEl>
                                        <p:attrNameLst>
                                          <p:attrName>ppt_x</p:attrName>
                                        </p:attrNameLst>
                                      </p:cBhvr>
                                      <p:tavLst>
                                        <p:tav tm="0">
                                          <p:val>
                                            <p:strVal val="#ppt_x"/>
                                          </p:val>
                                        </p:tav>
                                        <p:tav tm="100000">
                                          <p:val>
                                            <p:strVal val="#ppt_x"/>
                                          </p:val>
                                        </p:tav>
                                      </p:tavLst>
                                    </p:anim>
                                    <p:anim calcmode="lin" valueType="num">
                                      <p:cBhvr additive="base">
                                        <p:cTn id="63" dur="3000" fill="hold"/>
                                        <p:tgtEl>
                                          <p:spTgt spid="4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 calcmode="lin" valueType="num">
                                      <p:cBhvr additive="base">
                                        <p:cTn id="66" dur="3000" fill="hold"/>
                                        <p:tgtEl>
                                          <p:spTgt spid="49"/>
                                        </p:tgtEl>
                                        <p:attrNameLst>
                                          <p:attrName>ppt_x</p:attrName>
                                        </p:attrNameLst>
                                      </p:cBhvr>
                                      <p:tavLst>
                                        <p:tav tm="0">
                                          <p:val>
                                            <p:strVal val="#ppt_x"/>
                                          </p:val>
                                        </p:tav>
                                        <p:tav tm="100000">
                                          <p:val>
                                            <p:strVal val="#ppt_x"/>
                                          </p:val>
                                        </p:tav>
                                      </p:tavLst>
                                    </p:anim>
                                    <p:anim calcmode="lin" valueType="num">
                                      <p:cBhvr additive="base">
                                        <p:cTn id="67" dur="3000" fill="hold"/>
                                        <p:tgtEl>
                                          <p:spTgt spid="4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50"/>
                                        </p:tgtEl>
                                        <p:attrNameLst>
                                          <p:attrName>style.visibility</p:attrName>
                                        </p:attrNameLst>
                                      </p:cBhvr>
                                      <p:to>
                                        <p:strVal val="visible"/>
                                      </p:to>
                                    </p:set>
                                    <p:anim calcmode="lin" valueType="num">
                                      <p:cBhvr additive="base">
                                        <p:cTn id="70" dur="3000" fill="hold"/>
                                        <p:tgtEl>
                                          <p:spTgt spid="50"/>
                                        </p:tgtEl>
                                        <p:attrNameLst>
                                          <p:attrName>ppt_x</p:attrName>
                                        </p:attrNameLst>
                                      </p:cBhvr>
                                      <p:tavLst>
                                        <p:tav tm="0">
                                          <p:val>
                                            <p:strVal val="#ppt_x"/>
                                          </p:val>
                                        </p:tav>
                                        <p:tav tm="100000">
                                          <p:val>
                                            <p:strVal val="#ppt_x"/>
                                          </p:val>
                                        </p:tav>
                                      </p:tavLst>
                                    </p:anim>
                                    <p:anim calcmode="lin" valueType="num">
                                      <p:cBhvr additive="base">
                                        <p:cTn id="71" dur="3000" fill="hold"/>
                                        <p:tgtEl>
                                          <p:spTgt spid="5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1"/>
                                        </p:tgtEl>
                                        <p:attrNameLst>
                                          <p:attrName>style.visibility</p:attrName>
                                        </p:attrNameLst>
                                      </p:cBhvr>
                                      <p:to>
                                        <p:strVal val="visible"/>
                                      </p:to>
                                    </p:set>
                                    <p:anim calcmode="lin" valueType="num">
                                      <p:cBhvr additive="base">
                                        <p:cTn id="74" dur="3000" fill="hold"/>
                                        <p:tgtEl>
                                          <p:spTgt spid="51"/>
                                        </p:tgtEl>
                                        <p:attrNameLst>
                                          <p:attrName>ppt_x</p:attrName>
                                        </p:attrNameLst>
                                      </p:cBhvr>
                                      <p:tavLst>
                                        <p:tav tm="0">
                                          <p:val>
                                            <p:strVal val="#ppt_x"/>
                                          </p:val>
                                        </p:tav>
                                        <p:tav tm="100000">
                                          <p:val>
                                            <p:strVal val="#ppt_x"/>
                                          </p:val>
                                        </p:tav>
                                      </p:tavLst>
                                    </p:anim>
                                    <p:anim calcmode="lin" valueType="num">
                                      <p:cBhvr additive="base">
                                        <p:cTn id="75" dur="3000" fill="hold"/>
                                        <p:tgtEl>
                                          <p:spTgt spid="5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2"/>
                                        </p:tgtEl>
                                        <p:attrNameLst>
                                          <p:attrName>style.visibility</p:attrName>
                                        </p:attrNameLst>
                                      </p:cBhvr>
                                      <p:to>
                                        <p:strVal val="visible"/>
                                      </p:to>
                                    </p:set>
                                    <p:anim calcmode="lin" valueType="num">
                                      <p:cBhvr additive="base">
                                        <p:cTn id="78" dur="3000" fill="hold"/>
                                        <p:tgtEl>
                                          <p:spTgt spid="52"/>
                                        </p:tgtEl>
                                        <p:attrNameLst>
                                          <p:attrName>ppt_x</p:attrName>
                                        </p:attrNameLst>
                                      </p:cBhvr>
                                      <p:tavLst>
                                        <p:tav tm="0">
                                          <p:val>
                                            <p:strVal val="#ppt_x"/>
                                          </p:val>
                                        </p:tav>
                                        <p:tav tm="100000">
                                          <p:val>
                                            <p:strVal val="#ppt_x"/>
                                          </p:val>
                                        </p:tav>
                                      </p:tavLst>
                                    </p:anim>
                                    <p:anim calcmode="lin" valueType="num">
                                      <p:cBhvr additive="base">
                                        <p:cTn id="79" dur="3000" fill="hold"/>
                                        <p:tgtEl>
                                          <p:spTgt spid="5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53"/>
                                        </p:tgtEl>
                                        <p:attrNameLst>
                                          <p:attrName>style.visibility</p:attrName>
                                        </p:attrNameLst>
                                      </p:cBhvr>
                                      <p:to>
                                        <p:strVal val="visible"/>
                                      </p:to>
                                    </p:set>
                                    <p:anim calcmode="lin" valueType="num">
                                      <p:cBhvr additive="base">
                                        <p:cTn id="82" dur="3000" fill="hold"/>
                                        <p:tgtEl>
                                          <p:spTgt spid="53"/>
                                        </p:tgtEl>
                                        <p:attrNameLst>
                                          <p:attrName>ppt_x</p:attrName>
                                        </p:attrNameLst>
                                      </p:cBhvr>
                                      <p:tavLst>
                                        <p:tav tm="0">
                                          <p:val>
                                            <p:strVal val="#ppt_x"/>
                                          </p:val>
                                        </p:tav>
                                        <p:tav tm="100000">
                                          <p:val>
                                            <p:strVal val="#ppt_x"/>
                                          </p:val>
                                        </p:tav>
                                      </p:tavLst>
                                    </p:anim>
                                    <p:anim calcmode="lin" valueType="num">
                                      <p:cBhvr additive="base">
                                        <p:cTn id="83" dur="3000" fill="hold"/>
                                        <p:tgtEl>
                                          <p:spTgt spid="5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54"/>
                                        </p:tgtEl>
                                        <p:attrNameLst>
                                          <p:attrName>style.visibility</p:attrName>
                                        </p:attrNameLst>
                                      </p:cBhvr>
                                      <p:to>
                                        <p:strVal val="visible"/>
                                      </p:to>
                                    </p:set>
                                    <p:anim calcmode="lin" valueType="num">
                                      <p:cBhvr additive="base">
                                        <p:cTn id="86" dur="3000" fill="hold"/>
                                        <p:tgtEl>
                                          <p:spTgt spid="54"/>
                                        </p:tgtEl>
                                        <p:attrNameLst>
                                          <p:attrName>ppt_x</p:attrName>
                                        </p:attrNameLst>
                                      </p:cBhvr>
                                      <p:tavLst>
                                        <p:tav tm="0">
                                          <p:val>
                                            <p:strVal val="#ppt_x"/>
                                          </p:val>
                                        </p:tav>
                                        <p:tav tm="100000">
                                          <p:val>
                                            <p:strVal val="#ppt_x"/>
                                          </p:val>
                                        </p:tav>
                                      </p:tavLst>
                                    </p:anim>
                                    <p:anim calcmode="lin" valueType="num">
                                      <p:cBhvr additive="base">
                                        <p:cTn id="87" dur="3000" fill="hold"/>
                                        <p:tgtEl>
                                          <p:spTgt spid="5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55"/>
                                        </p:tgtEl>
                                        <p:attrNameLst>
                                          <p:attrName>style.visibility</p:attrName>
                                        </p:attrNameLst>
                                      </p:cBhvr>
                                      <p:to>
                                        <p:strVal val="visible"/>
                                      </p:to>
                                    </p:set>
                                    <p:anim calcmode="lin" valueType="num">
                                      <p:cBhvr additive="base">
                                        <p:cTn id="90" dur="3000" fill="hold"/>
                                        <p:tgtEl>
                                          <p:spTgt spid="55"/>
                                        </p:tgtEl>
                                        <p:attrNameLst>
                                          <p:attrName>ppt_x</p:attrName>
                                        </p:attrNameLst>
                                      </p:cBhvr>
                                      <p:tavLst>
                                        <p:tav tm="0">
                                          <p:val>
                                            <p:strVal val="#ppt_x"/>
                                          </p:val>
                                        </p:tav>
                                        <p:tav tm="100000">
                                          <p:val>
                                            <p:strVal val="#ppt_x"/>
                                          </p:val>
                                        </p:tav>
                                      </p:tavLst>
                                    </p:anim>
                                    <p:anim calcmode="lin" valueType="num">
                                      <p:cBhvr additive="base">
                                        <p:cTn id="91" dur="3000" fill="hold"/>
                                        <p:tgtEl>
                                          <p:spTgt spid="55"/>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9"/>
                                        </p:tgtEl>
                                        <p:attrNameLst>
                                          <p:attrName>style.visibility</p:attrName>
                                        </p:attrNameLst>
                                      </p:cBhvr>
                                      <p:to>
                                        <p:strVal val="visible"/>
                                      </p:to>
                                    </p:set>
                                    <p:anim calcmode="lin" valueType="num">
                                      <p:cBhvr additive="base">
                                        <p:cTn id="94" dur="3000" fill="hold"/>
                                        <p:tgtEl>
                                          <p:spTgt spid="29"/>
                                        </p:tgtEl>
                                        <p:attrNameLst>
                                          <p:attrName>ppt_x</p:attrName>
                                        </p:attrNameLst>
                                      </p:cBhvr>
                                      <p:tavLst>
                                        <p:tav tm="0">
                                          <p:val>
                                            <p:strVal val="#ppt_x"/>
                                          </p:val>
                                        </p:tav>
                                        <p:tav tm="100000">
                                          <p:val>
                                            <p:strVal val="#ppt_x"/>
                                          </p:val>
                                        </p:tav>
                                      </p:tavLst>
                                    </p:anim>
                                    <p:anim calcmode="lin" valueType="num">
                                      <p:cBhvr additive="base">
                                        <p:cTn id="95" dur="3000" fill="hold"/>
                                        <p:tgtEl>
                                          <p:spTgt spid="29"/>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31"/>
                                        </p:tgtEl>
                                        <p:attrNameLst>
                                          <p:attrName>style.visibility</p:attrName>
                                        </p:attrNameLst>
                                      </p:cBhvr>
                                      <p:to>
                                        <p:strVal val="visible"/>
                                      </p:to>
                                    </p:set>
                                    <p:anim calcmode="lin" valueType="num">
                                      <p:cBhvr additive="base">
                                        <p:cTn id="98" dur="3000" fill="hold"/>
                                        <p:tgtEl>
                                          <p:spTgt spid="31"/>
                                        </p:tgtEl>
                                        <p:attrNameLst>
                                          <p:attrName>ppt_x</p:attrName>
                                        </p:attrNameLst>
                                      </p:cBhvr>
                                      <p:tavLst>
                                        <p:tav tm="0">
                                          <p:val>
                                            <p:strVal val="#ppt_x"/>
                                          </p:val>
                                        </p:tav>
                                        <p:tav tm="100000">
                                          <p:val>
                                            <p:strVal val="#ppt_x"/>
                                          </p:val>
                                        </p:tav>
                                      </p:tavLst>
                                    </p:anim>
                                    <p:anim calcmode="lin" valueType="num">
                                      <p:cBhvr additive="base">
                                        <p:cTn id="99" dur="3000" fill="hold"/>
                                        <p:tgtEl>
                                          <p:spTgt spid="31"/>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33"/>
                                        </p:tgtEl>
                                        <p:attrNameLst>
                                          <p:attrName>style.visibility</p:attrName>
                                        </p:attrNameLst>
                                      </p:cBhvr>
                                      <p:to>
                                        <p:strVal val="visible"/>
                                      </p:to>
                                    </p:set>
                                    <p:anim calcmode="lin" valueType="num">
                                      <p:cBhvr additive="base">
                                        <p:cTn id="102" dur="3000" fill="hold"/>
                                        <p:tgtEl>
                                          <p:spTgt spid="33"/>
                                        </p:tgtEl>
                                        <p:attrNameLst>
                                          <p:attrName>ppt_x</p:attrName>
                                        </p:attrNameLst>
                                      </p:cBhvr>
                                      <p:tavLst>
                                        <p:tav tm="0">
                                          <p:val>
                                            <p:strVal val="#ppt_x"/>
                                          </p:val>
                                        </p:tav>
                                        <p:tav tm="100000">
                                          <p:val>
                                            <p:strVal val="#ppt_x"/>
                                          </p:val>
                                        </p:tav>
                                      </p:tavLst>
                                    </p:anim>
                                    <p:anim calcmode="lin" valueType="num">
                                      <p:cBhvr additive="base">
                                        <p:cTn id="103" dur="3000" fill="hold"/>
                                        <p:tgtEl>
                                          <p:spTgt spid="33"/>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3000" fill="hold"/>
                                        <p:tgtEl>
                                          <p:spTgt spid="35"/>
                                        </p:tgtEl>
                                        <p:attrNameLst>
                                          <p:attrName>ppt_x</p:attrName>
                                        </p:attrNameLst>
                                      </p:cBhvr>
                                      <p:tavLst>
                                        <p:tav tm="0">
                                          <p:val>
                                            <p:strVal val="#ppt_x"/>
                                          </p:val>
                                        </p:tav>
                                        <p:tav tm="100000">
                                          <p:val>
                                            <p:strVal val="#ppt_x"/>
                                          </p:val>
                                        </p:tav>
                                      </p:tavLst>
                                    </p:anim>
                                    <p:anim calcmode="lin" valueType="num">
                                      <p:cBhvr additive="base">
                                        <p:cTn id="107" dur="3000" fill="hold"/>
                                        <p:tgtEl>
                                          <p:spTgt spid="35"/>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37"/>
                                        </p:tgtEl>
                                        <p:attrNameLst>
                                          <p:attrName>style.visibility</p:attrName>
                                        </p:attrNameLst>
                                      </p:cBhvr>
                                      <p:to>
                                        <p:strVal val="visible"/>
                                      </p:to>
                                    </p:set>
                                    <p:anim calcmode="lin" valueType="num">
                                      <p:cBhvr additive="base">
                                        <p:cTn id="110" dur="3000" fill="hold"/>
                                        <p:tgtEl>
                                          <p:spTgt spid="37"/>
                                        </p:tgtEl>
                                        <p:attrNameLst>
                                          <p:attrName>ppt_x</p:attrName>
                                        </p:attrNameLst>
                                      </p:cBhvr>
                                      <p:tavLst>
                                        <p:tav tm="0">
                                          <p:val>
                                            <p:strVal val="#ppt_x"/>
                                          </p:val>
                                        </p:tav>
                                        <p:tav tm="100000">
                                          <p:val>
                                            <p:strVal val="#ppt_x"/>
                                          </p:val>
                                        </p:tav>
                                      </p:tavLst>
                                    </p:anim>
                                    <p:anim calcmode="lin" valueType="num">
                                      <p:cBhvr additive="base">
                                        <p:cTn id="111" dur="3000" fill="hold"/>
                                        <p:tgtEl>
                                          <p:spTgt spid="37"/>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39"/>
                                        </p:tgtEl>
                                        <p:attrNameLst>
                                          <p:attrName>style.visibility</p:attrName>
                                        </p:attrNameLst>
                                      </p:cBhvr>
                                      <p:to>
                                        <p:strVal val="visible"/>
                                      </p:to>
                                    </p:set>
                                    <p:anim calcmode="lin" valueType="num">
                                      <p:cBhvr additive="base">
                                        <p:cTn id="114" dur="3000" fill="hold"/>
                                        <p:tgtEl>
                                          <p:spTgt spid="39"/>
                                        </p:tgtEl>
                                        <p:attrNameLst>
                                          <p:attrName>ppt_x</p:attrName>
                                        </p:attrNameLst>
                                      </p:cBhvr>
                                      <p:tavLst>
                                        <p:tav tm="0">
                                          <p:val>
                                            <p:strVal val="#ppt_x"/>
                                          </p:val>
                                        </p:tav>
                                        <p:tav tm="100000">
                                          <p:val>
                                            <p:strVal val="#ppt_x"/>
                                          </p:val>
                                        </p:tav>
                                      </p:tavLst>
                                    </p:anim>
                                    <p:anim calcmode="lin" valueType="num">
                                      <p:cBhvr additive="base">
                                        <p:cTn id="115" dur="3000" fill="hold"/>
                                        <p:tgtEl>
                                          <p:spTgt spid="39"/>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 calcmode="lin" valueType="num">
                                      <p:cBhvr additive="base">
                                        <p:cTn id="118" dur="3000" fill="hold"/>
                                        <p:tgtEl>
                                          <p:spTgt spid="41"/>
                                        </p:tgtEl>
                                        <p:attrNameLst>
                                          <p:attrName>ppt_x</p:attrName>
                                        </p:attrNameLst>
                                      </p:cBhvr>
                                      <p:tavLst>
                                        <p:tav tm="0">
                                          <p:val>
                                            <p:strVal val="#ppt_x"/>
                                          </p:val>
                                        </p:tav>
                                        <p:tav tm="100000">
                                          <p:val>
                                            <p:strVal val="#ppt_x"/>
                                          </p:val>
                                        </p:tav>
                                      </p:tavLst>
                                    </p:anim>
                                    <p:anim calcmode="lin" valueType="num">
                                      <p:cBhvr additive="base">
                                        <p:cTn id="119" dur="3000" fill="hold"/>
                                        <p:tgtEl>
                                          <p:spTgt spid="41"/>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56"/>
                                        </p:tgtEl>
                                        <p:attrNameLst>
                                          <p:attrName>style.visibility</p:attrName>
                                        </p:attrNameLst>
                                      </p:cBhvr>
                                      <p:to>
                                        <p:strVal val="visible"/>
                                      </p:to>
                                    </p:set>
                                    <p:anim calcmode="lin" valueType="num">
                                      <p:cBhvr additive="base">
                                        <p:cTn id="122" dur="3000" fill="hold"/>
                                        <p:tgtEl>
                                          <p:spTgt spid="56"/>
                                        </p:tgtEl>
                                        <p:attrNameLst>
                                          <p:attrName>ppt_x</p:attrName>
                                        </p:attrNameLst>
                                      </p:cBhvr>
                                      <p:tavLst>
                                        <p:tav tm="0">
                                          <p:val>
                                            <p:strVal val="#ppt_x"/>
                                          </p:val>
                                        </p:tav>
                                        <p:tav tm="100000">
                                          <p:val>
                                            <p:strVal val="#ppt_x"/>
                                          </p:val>
                                        </p:tav>
                                      </p:tavLst>
                                    </p:anim>
                                    <p:anim calcmode="lin" valueType="num">
                                      <p:cBhvr additive="base">
                                        <p:cTn id="123" dur="3000" fill="hold"/>
                                        <p:tgtEl>
                                          <p:spTgt spid="56"/>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additive="base">
                                        <p:cTn id="126" dur="3000" fill="hold"/>
                                        <p:tgtEl>
                                          <p:spTgt spid="57"/>
                                        </p:tgtEl>
                                        <p:attrNameLst>
                                          <p:attrName>ppt_x</p:attrName>
                                        </p:attrNameLst>
                                      </p:cBhvr>
                                      <p:tavLst>
                                        <p:tav tm="0">
                                          <p:val>
                                            <p:strVal val="#ppt_x"/>
                                          </p:val>
                                        </p:tav>
                                        <p:tav tm="100000">
                                          <p:val>
                                            <p:strVal val="#ppt_x"/>
                                          </p:val>
                                        </p:tav>
                                      </p:tavLst>
                                    </p:anim>
                                    <p:anim calcmode="lin" valueType="num">
                                      <p:cBhvr additive="base">
                                        <p:cTn id="127" dur="3000" fill="hold"/>
                                        <p:tgtEl>
                                          <p:spTgt spid="57"/>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58"/>
                                        </p:tgtEl>
                                        <p:attrNameLst>
                                          <p:attrName>style.visibility</p:attrName>
                                        </p:attrNameLst>
                                      </p:cBhvr>
                                      <p:to>
                                        <p:strVal val="visible"/>
                                      </p:to>
                                    </p:set>
                                    <p:anim calcmode="lin" valueType="num">
                                      <p:cBhvr additive="base">
                                        <p:cTn id="130" dur="3000" fill="hold"/>
                                        <p:tgtEl>
                                          <p:spTgt spid="58"/>
                                        </p:tgtEl>
                                        <p:attrNameLst>
                                          <p:attrName>ppt_x</p:attrName>
                                        </p:attrNameLst>
                                      </p:cBhvr>
                                      <p:tavLst>
                                        <p:tav tm="0">
                                          <p:val>
                                            <p:strVal val="#ppt_x"/>
                                          </p:val>
                                        </p:tav>
                                        <p:tav tm="100000">
                                          <p:val>
                                            <p:strVal val="#ppt_x"/>
                                          </p:val>
                                        </p:tav>
                                      </p:tavLst>
                                    </p:anim>
                                    <p:anim calcmode="lin" valueType="num">
                                      <p:cBhvr additive="base">
                                        <p:cTn id="131" dur="3000" fill="hold"/>
                                        <p:tgtEl>
                                          <p:spTgt spid="58"/>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59"/>
                                        </p:tgtEl>
                                        <p:attrNameLst>
                                          <p:attrName>style.visibility</p:attrName>
                                        </p:attrNameLst>
                                      </p:cBhvr>
                                      <p:to>
                                        <p:strVal val="visible"/>
                                      </p:to>
                                    </p:set>
                                    <p:anim calcmode="lin" valueType="num">
                                      <p:cBhvr additive="base">
                                        <p:cTn id="134" dur="3000" fill="hold"/>
                                        <p:tgtEl>
                                          <p:spTgt spid="59"/>
                                        </p:tgtEl>
                                        <p:attrNameLst>
                                          <p:attrName>ppt_x</p:attrName>
                                        </p:attrNameLst>
                                      </p:cBhvr>
                                      <p:tavLst>
                                        <p:tav tm="0">
                                          <p:val>
                                            <p:strVal val="#ppt_x"/>
                                          </p:val>
                                        </p:tav>
                                        <p:tav tm="100000">
                                          <p:val>
                                            <p:strVal val="#ppt_x"/>
                                          </p:val>
                                        </p:tav>
                                      </p:tavLst>
                                    </p:anim>
                                    <p:anim calcmode="lin" valueType="num">
                                      <p:cBhvr additive="base">
                                        <p:cTn id="135" dur="3000" fill="hold"/>
                                        <p:tgtEl>
                                          <p:spTgt spid="59"/>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60"/>
                                        </p:tgtEl>
                                        <p:attrNameLst>
                                          <p:attrName>style.visibility</p:attrName>
                                        </p:attrNameLst>
                                      </p:cBhvr>
                                      <p:to>
                                        <p:strVal val="visible"/>
                                      </p:to>
                                    </p:set>
                                    <p:anim calcmode="lin" valueType="num">
                                      <p:cBhvr additive="base">
                                        <p:cTn id="138" dur="3000" fill="hold"/>
                                        <p:tgtEl>
                                          <p:spTgt spid="60"/>
                                        </p:tgtEl>
                                        <p:attrNameLst>
                                          <p:attrName>ppt_x</p:attrName>
                                        </p:attrNameLst>
                                      </p:cBhvr>
                                      <p:tavLst>
                                        <p:tav tm="0">
                                          <p:val>
                                            <p:strVal val="#ppt_x"/>
                                          </p:val>
                                        </p:tav>
                                        <p:tav tm="100000">
                                          <p:val>
                                            <p:strVal val="#ppt_x"/>
                                          </p:val>
                                        </p:tav>
                                      </p:tavLst>
                                    </p:anim>
                                    <p:anim calcmode="lin" valueType="num">
                                      <p:cBhvr additive="base">
                                        <p:cTn id="139" dur="3000" fill="hold"/>
                                        <p:tgtEl>
                                          <p:spTgt spid="60"/>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61"/>
                                        </p:tgtEl>
                                        <p:attrNameLst>
                                          <p:attrName>style.visibility</p:attrName>
                                        </p:attrNameLst>
                                      </p:cBhvr>
                                      <p:to>
                                        <p:strVal val="visible"/>
                                      </p:to>
                                    </p:set>
                                    <p:anim calcmode="lin" valueType="num">
                                      <p:cBhvr additive="base">
                                        <p:cTn id="142" dur="3000" fill="hold"/>
                                        <p:tgtEl>
                                          <p:spTgt spid="61"/>
                                        </p:tgtEl>
                                        <p:attrNameLst>
                                          <p:attrName>ppt_x</p:attrName>
                                        </p:attrNameLst>
                                      </p:cBhvr>
                                      <p:tavLst>
                                        <p:tav tm="0">
                                          <p:val>
                                            <p:strVal val="#ppt_x"/>
                                          </p:val>
                                        </p:tav>
                                        <p:tav tm="100000">
                                          <p:val>
                                            <p:strVal val="#ppt_x"/>
                                          </p:val>
                                        </p:tav>
                                      </p:tavLst>
                                    </p:anim>
                                    <p:anim calcmode="lin" valueType="num">
                                      <p:cBhvr additive="base">
                                        <p:cTn id="143" dur="3000" fill="hold"/>
                                        <p:tgtEl>
                                          <p:spTgt spid="61"/>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62"/>
                                        </p:tgtEl>
                                        <p:attrNameLst>
                                          <p:attrName>style.visibility</p:attrName>
                                        </p:attrNameLst>
                                      </p:cBhvr>
                                      <p:to>
                                        <p:strVal val="visible"/>
                                      </p:to>
                                    </p:set>
                                    <p:anim calcmode="lin" valueType="num">
                                      <p:cBhvr additive="base">
                                        <p:cTn id="146" dur="3000" fill="hold"/>
                                        <p:tgtEl>
                                          <p:spTgt spid="62"/>
                                        </p:tgtEl>
                                        <p:attrNameLst>
                                          <p:attrName>ppt_x</p:attrName>
                                        </p:attrNameLst>
                                      </p:cBhvr>
                                      <p:tavLst>
                                        <p:tav tm="0">
                                          <p:val>
                                            <p:strVal val="#ppt_x"/>
                                          </p:val>
                                        </p:tav>
                                        <p:tav tm="100000">
                                          <p:val>
                                            <p:strVal val="#ppt_x"/>
                                          </p:val>
                                        </p:tav>
                                      </p:tavLst>
                                    </p:anim>
                                    <p:anim calcmode="lin" valueType="num">
                                      <p:cBhvr additive="base">
                                        <p:cTn id="147" dur="3000" fill="hold"/>
                                        <p:tgtEl>
                                          <p:spTgt spid="62"/>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63"/>
                                        </p:tgtEl>
                                        <p:attrNameLst>
                                          <p:attrName>style.visibility</p:attrName>
                                        </p:attrNameLst>
                                      </p:cBhvr>
                                      <p:to>
                                        <p:strVal val="visible"/>
                                      </p:to>
                                    </p:set>
                                    <p:anim calcmode="lin" valueType="num">
                                      <p:cBhvr additive="base">
                                        <p:cTn id="150" dur="3000" fill="hold"/>
                                        <p:tgtEl>
                                          <p:spTgt spid="63"/>
                                        </p:tgtEl>
                                        <p:attrNameLst>
                                          <p:attrName>ppt_x</p:attrName>
                                        </p:attrNameLst>
                                      </p:cBhvr>
                                      <p:tavLst>
                                        <p:tav tm="0">
                                          <p:val>
                                            <p:strVal val="#ppt_x"/>
                                          </p:val>
                                        </p:tav>
                                        <p:tav tm="100000">
                                          <p:val>
                                            <p:strVal val="#ppt_x"/>
                                          </p:val>
                                        </p:tav>
                                      </p:tavLst>
                                    </p:anim>
                                    <p:anim calcmode="lin" valueType="num">
                                      <p:cBhvr additive="base">
                                        <p:cTn id="151" dur="3000" fill="hold"/>
                                        <p:tgtEl>
                                          <p:spTgt spid="63"/>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64"/>
                                        </p:tgtEl>
                                        <p:attrNameLst>
                                          <p:attrName>style.visibility</p:attrName>
                                        </p:attrNameLst>
                                      </p:cBhvr>
                                      <p:to>
                                        <p:strVal val="visible"/>
                                      </p:to>
                                    </p:set>
                                    <p:anim calcmode="lin" valueType="num">
                                      <p:cBhvr additive="base">
                                        <p:cTn id="154" dur="3000" fill="hold"/>
                                        <p:tgtEl>
                                          <p:spTgt spid="64"/>
                                        </p:tgtEl>
                                        <p:attrNameLst>
                                          <p:attrName>ppt_x</p:attrName>
                                        </p:attrNameLst>
                                      </p:cBhvr>
                                      <p:tavLst>
                                        <p:tav tm="0">
                                          <p:val>
                                            <p:strVal val="#ppt_x"/>
                                          </p:val>
                                        </p:tav>
                                        <p:tav tm="100000">
                                          <p:val>
                                            <p:strVal val="#ppt_x"/>
                                          </p:val>
                                        </p:tav>
                                      </p:tavLst>
                                    </p:anim>
                                    <p:anim calcmode="lin" valueType="num">
                                      <p:cBhvr additive="base">
                                        <p:cTn id="155" dur="3000" fill="hold"/>
                                        <p:tgtEl>
                                          <p:spTgt spid="64"/>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65"/>
                                        </p:tgtEl>
                                        <p:attrNameLst>
                                          <p:attrName>style.visibility</p:attrName>
                                        </p:attrNameLst>
                                      </p:cBhvr>
                                      <p:to>
                                        <p:strVal val="visible"/>
                                      </p:to>
                                    </p:set>
                                    <p:anim calcmode="lin" valueType="num">
                                      <p:cBhvr additive="base">
                                        <p:cTn id="158" dur="3000" fill="hold"/>
                                        <p:tgtEl>
                                          <p:spTgt spid="65"/>
                                        </p:tgtEl>
                                        <p:attrNameLst>
                                          <p:attrName>ppt_x</p:attrName>
                                        </p:attrNameLst>
                                      </p:cBhvr>
                                      <p:tavLst>
                                        <p:tav tm="0">
                                          <p:val>
                                            <p:strVal val="#ppt_x"/>
                                          </p:val>
                                        </p:tav>
                                        <p:tav tm="100000">
                                          <p:val>
                                            <p:strVal val="#ppt_x"/>
                                          </p:val>
                                        </p:tav>
                                      </p:tavLst>
                                    </p:anim>
                                    <p:anim calcmode="lin" valueType="num">
                                      <p:cBhvr additive="base">
                                        <p:cTn id="159" dur="3000" fill="hold"/>
                                        <p:tgtEl>
                                          <p:spTgt spid="65"/>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66"/>
                                        </p:tgtEl>
                                        <p:attrNameLst>
                                          <p:attrName>style.visibility</p:attrName>
                                        </p:attrNameLst>
                                      </p:cBhvr>
                                      <p:to>
                                        <p:strVal val="visible"/>
                                      </p:to>
                                    </p:set>
                                    <p:anim calcmode="lin" valueType="num">
                                      <p:cBhvr additive="base">
                                        <p:cTn id="162" dur="3000" fill="hold"/>
                                        <p:tgtEl>
                                          <p:spTgt spid="66"/>
                                        </p:tgtEl>
                                        <p:attrNameLst>
                                          <p:attrName>ppt_x</p:attrName>
                                        </p:attrNameLst>
                                      </p:cBhvr>
                                      <p:tavLst>
                                        <p:tav tm="0">
                                          <p:val>
                                            <p:strVal val="#ppt_x"/>
                                          </p:val>
                                        </p:tav>
                                        <p:tav tm="100000">
                                          <p:val>
                                            <p:strVal val="#ppt_x"/>
                                          </p:val>
                                        </p:tav>
                                      </p:tavLst>
                                    </p:anim>
                                    <p:anim calcmode="lin" valueType="num">
                                      <p:cBhvr additive="base">
                                        <p:cTn id="163" dur="3000" fill="hold"/>
                                        <p:tgtEl>
                                          <p:spTgt spid="66"/>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67"/>
                                        </p:tgtEl>
                                        <p:attrNameLst>
                                          <p:attrName>style.visibility</p:attrName>
                                        </p:attrNameLst>
                                      </p:cBhvr>
                                      <p:to>
                                        <p:strVal val="visible"/>
                                      </p:to>
                                    </p:set>
                                    <p:anim calcmode="lin" valueType="num">
                                      <p:cBhvr additive="base">
                                        <p:cTn id="166" dur="3000" fill="hold"/>
                                        <p:tgtEl>
                                          <p:spTgt spid="67"/>
                                        </p:tgtEl>
                                        <p:attrNameLst>
                                          <p:attrName>ppt_x</p:attrName>
                                        </p:attrNameLst>
                                      </p:cBhvr>
                                      <p:tavLst>
                                        <p:tav tm="0">
                                          <p:val>
                                            <p:strVal val="#ppt_x"/>
                                          </p:val>
                                        </p:tav>
                                        <p:tav tm="100000">
                                          <p:val>
                                            <p:strVal val="#ppt_x"/>
                                          </p:val>
                                        </p:tav>
                                      </p:tavLst>
                                    </p:anim>
                                    <p:anim calcmode="lin" valueType="num">
                                      <p:cBhvr additive="base">
                                        <p:cTn id="167" dur="3000" fill="hold"/>
                                        <p:tgtEl>
                                          <p:spTgt spid="67"/>
                                        </p:tgtEl>
                                        <p:attrNameLst>
                                          <p:attrName>ppt_y</p:attrName>
                                        </p:attrNameLst>
                                      </p:cBhvr>
                                      <p:tavLst>
                                        <p:tav tm="0">
                                          <p:val>
                                            <p:strVal val="0-#ppt_h/2"/>
                                          </p:val>
                                        </p:tav>
                                        <p:tav tm="100000">
                                          <p:val>
                                            <p:strVal val="#ppt_y"/>
                                          </p:val>
                                        </p:tav>
                                      </p:tavLst>
                                    </p:anim>
                                  </p:childTnLst>
                                </p:cTn>
                              </p:par>
                              <p:par>
                                <p:cTn id="168" presetID="2" presetClass="entr" presetSubtype="1" fill="hold" grpId="0" nodeType="withEffect">
                                  <p:stCondLst>
                                    <p:cond delay="0"/>
                                  </p:stCondLst>
                                  <p:childTnLst>
                                    <p:set>
                                      <p:cBhvr>
                                        <p:cTn id="169" dur="1" fill="hold">
                                          <p:stCondLst>
                                            <p:cond delay="0"/>
                                          </p:stCondLst>
                                        </p:cTn>
                                        <p:tgtEl>
                                          <p:spTgt spid="68"/>
                                        </p:tgtEl>
                                        <p:attrNameLst>
                                          <p:attrName>style.visibility</p:attrName>
                                        </p:attrNameLst>
                                      </p:cBhvr>
                                      <p:to>
                                        <p:strVal val="visible"/>
                                      </p:to>
                                    </p:set>
                                    <p:anim calcmode="lin" valueType="num">
                                      <p:cBhvr additive="base">
                                        <p:cTn id="170" dur="3000" fill="hold"/>
                                        <p:tgtEl>
                                          <p:spTgt spid="68"/>
                                        </p:tgtEl>
                                        <p:attrNameLst>
                                          <p:attrName>ppt_x</p:attrName>
                                        </p:attrNameLst>
                                      </p:cBhvr>
                                      <p:tavLst>
                                        <p:tav tm="0">
                                          <p:val>
                                            <p:strVal val="#ppt_x"/>
                                          </p:val>
                                        </p:tav>
                                        <p:tav tm="100000">
                                          <p:val>
                                            <p:strVal val="#ppt_x"/>
                                          </p:val>
                                        </p:tav>
                                      </p:tavLst>
                                    </p:anim>
                                    <p:anim calcmode="lin" valueType="num">
                                      <p:cBhvr additive="base">
                                        <p:cTn id="171" dur="3000" fill="hold"/>
                                        <p:tgtEl>
                                          <p:spTgt spid="68"/>
                                        </p:tgtEl>
                                        <p:attrNameLst>
                                          <p:attrName>ppt_y</p:attrName>
                                        </p:attrNameLst>
                                      </p:cBhvr>
                                      <p:tavLst>
                                        <p:tav tm="0">
                                          <p:val>
                                            <p:strVal val="0-#ppt_h/2"/>
                                          </p:val>
                                        </p:tav>
                                        <p:tav tm="100000">
                                          <p:val>
                                            <p:strVal val="#ppt_y"/>
                                          </p:val>
                                        </p:tav>
                                      </p:tavLst>
                                    </p:anim>
                                  </p:childTnLst>
                                </p:cTn>
                              </p:par>
                              <p:par>
                                <p:cTn id="172" presetID="2" presetClass="entr" presetSubtype="1" fill="hold" grpId="0" nodeType="withEffect">
                                  <p:stCondLst>
                                    <p:cond delay="0"/>
                                  </p:stCondLst>
                                  <p:childTnLst>
                                    <p:set>
                                      <p:cBhvr>
                                        <p:cTn id="173" dur="1" fill="hold">
                                          <p:stCondLst>
                                            <p:cond delay="0"/>
                                          </p:stCondLst>
                                        </p:cTn>
                                        <p:tgtEl>
                                          <p:spTgt spid="69"/>
                                        </p:tgtEl>
                                        <p:attrNameLst>
                                          <p:attrName>style.visibility</p:attrName>
                                        </p:attrNameLst>
                                      </p:cBhvr>
                                      <p:to>
                                        <p:strVal val="visible"/>
                                      </p:to>
                                    </p:set>
                                    <p:anim calcmode="lin" valueType="num">
                                      <p:cBhvr additive="base">
                                        <p:cTn id="174" dur="3000" fill="hold"/>
                                        <p:tgtEl>
                                          <p:spTgt spid="69"/>
                                        </p:tgtEl>
                                        <p:attrNameLst>
                                          <p:attrName>ppt_x</p:attrName>
                                        </p:attrNameLst>
                                      </p:cBhvr>
                                      <p:tavLst>
                                        <p:tav tm="0">
                                          <p:val>
                                            <p:strVal val="#ppt_x"/>
                                          </p:val>
                                        </p:tav>
                                        <p:tav tm="100000">
                                          <p:val>
                                            <p:strVal val="#ppt_x"/>
                                          </p:val>
                                        </p:tav>
                                      </p:tavLst>
                                    </p:anim>
                                    <p:anim calcmode="lin" valueType="num">
                                      <p:cBhvr additive="base">
                                        <p:cTn id="175" dur="3000" fill="hold"/>
                                        <p:tgtEl>
                                          <p:spTgt spid="69"/>
                                        </p:tgtEl>
                                        <p:attrNameLst>
                                          <p:attrName>ppt_y</p:attrName>
                                        </p:attrNameLst>
                                      </p:cBhvr>
                                      <p:tavLst>
                                        <p:tav tm="0">
                                          <p:val>
                                            <p:strVal val="0-#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28"/>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9"/>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0"/>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1"/>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2"/>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3"/>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5"/>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6"/>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7"/>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8"/>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9"/>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40"/>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41"/>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42"/>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43"/>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44"/>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45"/>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46"/>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47"/>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48"/>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49"/>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50"/>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51"/>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52"/>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53"/>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54"/>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55"/>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56"/>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57"/>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58"/>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59"/>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60"/>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61"/>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62"/>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63"/>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64"/>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65"/>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66"/>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67"/>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68"/>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69"/>
                                        </p:tgtEl>
                                        <p:attrNameLst>
                                          <p:attrName>r</p:attrName>
                                        </p:attrNameLst>
                                      </p:cBhvr>
                                    </p:animRot>
                                  </p:childTnLst>
                                </p:cTn>
                              </p:par>
                            </p:childTnLst>
                          </p:cTn>
                        </p:par>
                        <p:par>
                          <p:cTn id="260" fill="hold">
                            <p:stCondLst>
                              <p:cond delay="3000"/>
                            </p:stCondLst>
                            <p:childTnLst>
                              <p:par>
                                <p:cTn id="261" presetID="2" presetClass="exit" presetSubtype="2" fill="hold" grpId="2" nodeType="afterEffect">
                                  <p:stCondLst>
                                    <p:cond delay="0"/>
                                  </p:stCondLst>
                                  <p:childTnLst>
                                    <p:anim calcmode="lin" valueType="num">
                                      <p:cBhvr additive="base">
                                        <p:cTn id="262" dur="3000"/>
                                        <p:tgtEl>
                                          <p:spTgt spid="28"/>
                                        </p:tgtEl>
                                        <p:attrNameLst>
                                          <p:attrName>ppt_x</p:attrName>
                                        </p:attrNameLst>
                                      </p:cBhvr>
                                      <p:tavLst>
                                        <p:tav tm="0">
                                          <p:val>
                                            <p:strVal val="ppt_x"/>
                                          </p:val>
                                        </p:tav>
                                        <p:tav tm="100000">
                                          <p:val>
                                            <p:strVal val="1+ppt_w/2"/>
                                          </p:val>
                                        </p:tav>
                                      </p:tavLst>
                                    </p:anim>
                                    <p:anim calcmode="lin" valueType="num">
                                      <p:cBhvr additive="base">
                                        <p:cTn id="263" dur="3000"/>
                                        <p:tgtEl>
                                          <p:spTgt spid="28"/>
                                        </p:tgtEl>
                                        <p:attrNameLst>
                                          <p:attrName>ppt_y</p:attrName>
                                        </p:attrNameLst>
                                      </p:cBhvr>
                                      <p:tavLst>
                                        <p:tav tm="0">
                                          <p:val>
                                            <p:strVal val="ppt_y"/>
                                          </p:val>
                                        </p:tav>
                                        <p:tav tm="100000">
                                          <p:val>
                                            <p:strVal val="ppt_y"/>
                                          </p:val>
                                        </p:tav>
                                      </p:tavLst>
                                    </p:anim>
                                    <p:set>
                                      <p:cBhvr>
                                        <p:cTn id="264" dur="1" fill="hold">
                                          <p:stCondLst>
                                            <p:cond delay="2999"/>
                                          </p:stCondLst>
                                        </p:cTn>
                                        <p:tgtEl>
                                          <p:spTgt spid="28"/>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30"/>
                                        </p:tgtEl>
                                        <p:attrNameLst>
                                          <p:attrName>ppt_x</p:attrName>
                                        </p:attrNameLst>
                                      </p:cBhvr>
                                      <p:tavLst>
                                        <p:tav tm="0">
                                          <p:val>
                                            <p:strVal val="ppt_x"/>
                                          </p:val>
                                        </p:tav>
                                        <p:tav tm="100000">
                                          <p:val>
                                            <p:strVal val="1+ppt_w/2"/>
                                          </p:val>
                                        </p:tav>
                                      </p:tavLst>
                                    </p:anim>
                                    <p:anim calcmode="lin" valueType="num">
                                      <p:cBhvr additive="base">
                                        <p:cTn id="267" dur="3000"/>
                                        <p:tgtEl>
                                          <p:spTgt spid="30"/>
                                        </p:tgtEl>
                                        <p:attrNameLst>
                                          <p:attrName>ppt_y</p:attrName>
                                        </p:attrNameLst>
                                      </p:cBhvr>
                                      <p:tavLst>
                                        <p:tav tm="0">
                                          <p:val>
                                            <p:strVal val="ppt_y"/>
                                          </p:val>
                                        </p:tav>
                                        <p:tav tm="100000">
                                          <p:val>
                                            <p:strVal val="ppt_y"/>
                                          </p:val>
                                        </p:tav>
                                      </p:tavLst>
                                    </p:anim>
                                    <p:set>
                                      <p:cBhvr>
                                        <p:cTn id="268" dur="1" fill="hold">
                                          <p:stCondLst>
                                            <p:cond delay="2999"/>
                                          </p:stCondLst>
                                        </p:cTn>
                                        <p:tgtEl>
                                          <p:spTgt spid="30"/>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32"/>
                                        </p:tgtEl>
                                        <p:attrNameLst>
                                          <p:attrName>ppt_x</p:attrName>
                                        </p:attrNameLst>
                                      </p:cBhvr>
                                      <p:tavLst>
                                        <p:tav tm="0">
                                          <p:val>
                                            <p:strVal val="ppt_x"/>
                                          </p:val>
                                        </p:tav>
                                        <p:tav tm="100000">
                                          <p:val>
                                            <p:strVal val="1+ppt_w/2"/>
                                          </p:val>
                                        </p:tav>
                                      </p:tavLst>
                                    </p:anim>
                                    <p:anim calcmode="lin" valueType="num">
                                      <p:cBhvr additive="base">
                                        <p:cTn id="271" dur="3000"/>
                                        <p:tgtEl>
                                          <p:spTgt spid="32"/>
                                        </p:tgtEl>
                                        <p:attrNameLst>
                                          <p:attrName>ppt_y</p:attrName>
                                        </p:attrNameLst>
                                      </p:cBhvr>
                                      <p:tavLst>
                                        <p:tav tm="0">
                                          <p:val>
                                            <p:strVal val="ppt_y"/>
                                          </p:val>
                                        </p:tav>
                                        <p:tav tm="100000">
                                          <p:val>
                                            <p:strVal val="ppt_y"/>
                                          </p:val>
                                        </p:tav>
                                      </p:tavLst>
                                    </p:anim>
                                    <p:set>
                                      <p:cBhvr>
                                        <p:cTn id="272" dur="1" fill="hold">
                                          <p:stCondLst>
                                            <p:cond delay="2999"/>
                                          </p:stCondLst>
                                        </p:cTn>
                                        <p:tgtEl>
                                          <p:spTgt spid="32"/>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34"/>
                                        </p:tgtEl>
                                        <p:attrNameLst>
                                          <p:attrName>ppt_x</p:attrName>
                                        </p:attrNameLst>
                                      </p:cBhvr>
                                      <p:tavLst>
                                        <p:tav tm="0">
                                          <p:val>
                                            <p:strVal val="ppt_x"/>
                                          </p:val>
                                        </p:tav>
                                        <p:tav tm="100000">
                                          <p:val>
                                            <p:strVal val="1+ppt_w/2"/>
                                          </p:val>
                                        </p:tav>
                                      </p:tavLst>
                                    </p:anim>
                                    <p:anim calcmode="lin" valueType="num">
                                      <p:cBhvr additive="base">
                                        <p:cTn id="275" dur="3000"/>
                                        <p:tgtEl>
                                          <p:spTgt spid="34"/>
                                        </p:tgtEl>
                                        <p:attrNameLst>
                                          <p:attrName>ppt_y</p:attrName>
                                        </p:attrNameLst>
                                      </p:cBhvr>
                                      <p:tavLst>
                                        <p:tav tm="0">
                                          <p:val>
                                            <p:strVal val="ppt_y"/>
                                          </p:val>
                                        </p:tav>
                                        <p:tav tm="100000">
                                          <p:val>
                                            <p:strVal val="ppt_y"/>
                                          </p:val>
                                        </p:tav>
                                      </p:tavLst>
                                    </p:anim>
                                    <p:set>
                                      <p:cBhvr>
                                        <p:cTn id="276" dur="1" fill="hold">
                                          <p:stCondLst>
                                            <p:cond delay="2999"/>
                                          </p:stCondLst>
                                        </p:cTn>
                                        <p:tgtEl>
                                          <p:spTgt spid="34"/>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36"/>
                                        </p:tgtEl>
                                        <p:attrNameLst>
                                          <p:attrName>ppt_x</p:attrName>
                                        </p:attrNameLst>
                                      </p:cBhvr>
                                      <p:tavLst>
                                        <p:tav tm="0">
                                          <p:val>
                                            <p:strVal val="ppt_x"/>
                                          </p:val>
                                        </p:tav>
                                        <p:tav tm="100000">
                                          <p:val>
                                            <p:strVal val="1+ppt_w/2"/>
                                          </p:val>
                                        </p:tav>
                                      </p:tavLst>
                                    </p:anim>
                                    <p:anim calcmode="lin" valueType="num">
                                      <p:cBhvr additive="base">
                                        <p:cTn id="279" dur="3000"/>
                                        <p:tgtEl>
                                          <p:spTgt spid="36"/>
                                        </p:tgtEl>
                                        <p:attrNameLst>
                                          <p:attrName>ppt_y</p:attrName>
                                        </p:attrNameLst>
                                      </p:cBhvr>
                                      <p:tavLst>
                                        <p:tav tm="0">
                                          <p:val>
                                            <p:strVal val="ppt_y"/>
                                          </p:val>
                                        </p:tav>
                                        <p:tav tm="100000">
                                          <p:val>
                                            <p:strVal val="ppt_y"/>
                                          </p:val>
                                        </p:tav>
                                      </p:tavLst>
                                    </p:anim>
                                    <p:set>
                                      <p:cBhvr>
                                        <p:cTn id="280" dur="1" fill="hold">
                                          <p:stCondLst>
                                            <p:cond delay="2999"/>
                                          </p:stCondLst>
                                        </p:cTn>
                                        <p:tgtEl>
                                          <p:spTgt spid="36"/>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38"/>
                                        </p:tgtEl>
                                        <p:attrNameLst>
                                          <p:attrName>ppt_x</p:attrName>
                                        </p:attrNameLst>
                                      </p:cBhvr>
                                      <p:tavLst>
                                        <p:tav tm="0">
                                          <p:val>
                                            <p:strVal val="ppt_x"/>
                                          </p:val>
                                        </p:tav>
                                        <p:tav tm="100000">
                                          <p:val>
                                            <p:strVal val="1+ppt_w/2"/>
                                          </p:val>
                                        </p:tav>
                                      </p:tavLst>
                                    </p:anim>
                                    <p:anim calcmode="lin" valueType="num">
                                      <p:cBhvr additive="base">
                                        <p:cTn id="283" dur="3000"/>
                                        <p:tgtEl>
                                          <p:spTgt spid="38"/>
                                        </p:tgtEl>
                                        <p:attrNameLst>
                                          <p:attrName>ppt_y</p:attrName>
                                        </p:attrNameLst>
                                      </p:cBhvr>
                                      <p:tavLst>
                                        <p:tav tm="0">
                                          <p:val>
                                            <p:strVal val="ppt_y"/>
                                          </p:val>
                                        </p:tav>
                                        <p:tav tm="100000">
                                          <p:val>
                                            <p:strVal val="ppt_y"/>
                                          </p:val>
                                        </p:tav>
                                      </p:tavLst>
                                    </p:anim>
                                    <p:set>
                                      <p:cBhvr>
                                        <p:cTn id="284" dur="1" fill="hold">
                                          <p:stCondLst>
                                            <p:cond delay="2999"/>
                                          </p:stCondLst>
                                        </p:cTn>
                                        <p:tgtEl>
                                          <p:spTgt spid="38"/>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40"/>
                                        </p:tgtEl>
                                        <p:attrNameLst>
                                          <p:attrName>ppt_x</p:attrName>
                                        </p:attrNameLst>
                                      </p:cBhvr>
                                      <p:tavLst>
                                        <p:tav tm="0">
                                          <p:val>
                                            <p:strVal val="ppt_x"/>
                                          </p:val>
                                        </p:tav>
                                        <p:tav tm="100000">
                                          <p:val>
                                            <p:strVal val="1+ppt_w/2"/>
                                          </p:val>
                                        </p:tav>
                                      </p:tavLst>
                                    </p:anim>
                                    <p:anim calcmode="lin" valueType="num">
                                      <p:cBhvr additive="base">
                                        <p:cTn id="287" dur="3000"/>
                                        <p:tgtEl>
                                          <p:spTgt spid="40"/>
                                        </p:tgtEl>
                                        <p:attrNameLst>
                                          <p:attrName>ppt_y</p:attrName>
                                        </p:attrNameLst>
                                      </p:cBhvr>
                                      <p:tavLst>
                                        <p:tav tm="0">
                                          <p:val>
                                            <p:strVal val="ppt_y"/>
                                          </p:val>
                                        </p:tav>
                                        <p:tav tm="100000">
                                          <p:val>
                                            <p:strVal val="ppt_y"/>
                                          </p:val>
                                        </p:tav>
                                      </p:tavLst>
                                    </p:anim>
                                    <p:set>
                                      <p:cBhvr>
                                        <p:cTn id="288" dur="1" fill="hold">
                                          <p:stCondLst>
                                            <p:cond delay="2999"/>
                                          </p:stCondLst>
                                        </p:cTn>
                                        <p:tgtEl>
                                          <p:spTgt spid="40"/>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42"/>
                                        </p:tgtEl>
                                        <p:attrNameLst>
                                          <p:attrName>ppt_x</p:attrName>
                                        </p:attrNameLst>
                                      </p:cBhvr>
                                      <p:tavLst>
                                        <p:tav tm="0">
                                          <p:val>
                                            <p:strVal val="ppt_x"/>
                                          </p:val>
                                        </p:tav>
                                        <p:tav tm="100000">
                                          <p:val>
                                            <p:strVal val="1+ppt_w/2"/>
                                          </p:val>
                                        </p:tav>
                                      </p:tavLst>
                                    </p:anim>
                                    <p:anim calcmode="lin" valueType="num">
                                      <p:cBhvr additive="base">
                                        <p:cTn id="291" dur="3000"/>
                                        <p:tgtEl>
                                          <p:spTgt spid="42"/>
                                        </p:tgtEl>
                                        <p:attrNameLst>
                                          <p:attrName>ppt_y</p:attrName>
                                        </p:attrNameLst>
                                      </p:cBhvr>
                                      <p:tavLst>
                                        <p:tav tm="0">
                                          <p:val>
                                            <p:strVal val="ppt_y"/>
                                          </p:val>
                                        </p:tav>
                                        <p:tav tm="100000">
                                          <p:val>
                                            <p:strVal val="ppt_y"/>
                                          </p:val>
                                        </p:tav>
                                      </p:tavLst>
                                    </p:anim>
                                    <p:set>
                                      <p:cBhvr>
                                        <p:cTn id="292" dur="1" fill="hold">
                                          <p:stCondLst>
                                            <p:cond delay="2999"/>
                                          </p:stCondLst>
                                        </p:cTn>
                                        <p:tgtEl>
                                          <p:spTgt spid="42"/>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43"/>
                                        </p:tgtEl>
                                        <p:attrNameLst>
                                          <p:attrName>ppt_x</p:attrName>
                                        </p:attrNameLst>
                                      </p:cBhvr>
                                      <p:tavLst>
                                        <p:tav tm="0">
                                          <p:val>
                                            <p:strVal val="ppt_x"/>
                                          </p:val>
                                        </p:tav>
                                        <p:tav tm="100000">
                                          <p:val>
                                            <p:strVal val="1+ppt_w/2"/>
                                          </p:val>
                                        </p:tav>
                                      </p:tavLst>
                                    </p:anim>
                                    <p:anim calcmode="lin" valueType="num">
                                      <p:cBhvr additive="base">
                                        <p:cTn id="295" dur="3000"/>
                                        <p:tgtEl>
                                          <p:spTgt spid="43"/>
                                        </p:tgtEl>
                                        <p:attrNameLst>
                                          <p:attrName>ppt_y</p:attrName>
                                        </p:attrNameLst>
                                      </p:cBhvr>
                                      <p:tavLst>
                                        <p:tav tm="0">
                                          <p:val>
                                            <p:strVal val="ppt_y"/>
                                          </p:val>
                                        </p:tav>
                                        <p:tav tm="100000">
                                          <p:val>
                                            <p:strVal val="ppt_y"/>
                                          </p:val>
                                        </p:tav>
                                      </p:tavLst>
                                    </p:anim>
                                    <p:set>
                                      <p:cBhvr>
                                        <p:cTn id="296" dur="1" fill="hold">
                                          <p:stCondLst>
                                            <p:cond delay="2999"/>
                                          </p:stCondLst>
                                        </p:cTn>
                                        <p:tgtEl>
                                          <p:spTgt spid="43"/>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44"/>
                                        </p:tgtEl>
                                        <p:attrNameLst>
                                          <p:attrName>ppt_x</p:attrName>
                                        </p:attrNameLst>
                                      </p:cBhvr>
                                      <p:tavLst>
                                        <p:tav tm="0">
                                          <p:val>
                                            <p:strVal val="ppt_x"/>
                                          </p:val>
                                        </p:tav>
                                        <p:tav tm="100000">
                                          <p:val>
                                            <p:strVal val="1+ppt_w/2"/>
                                          </p:val>
                                        </p:tav>
                                      </p:tavLst>
                                    </p:anim>
                                    <p:anim calcmode="lin" valueType="num">
                                      <p:cBhvr additive="base">
                                        <p:cTn id="299" dur="3000"/>
                                        <p:tgtEl>
                                          <p:spTgt spid="44"/>
                                        </p:tgtEl>
                                        <p:attrNameLst>
                                          <p:attrName>ppt_y</p:attrName>
                                        </p:attrNameLst>
                                      </p:cBhvr>
                                      <p:tavLst>
                                        <p:tav tm="0">
                                          <p:val>
                                            <p:strVal val="ppt_y"/>
                                          </p:val>
                                        </p:tav>
                                        <p:tav tm="100000">
                                          <p:val>
                                            <p:strVal val="ppt_y"/>
                                          </p:val>
                                        </p:tav>
                                      </p:tavLst>
                                    </p:anim>
                                    <p:set>
                                      <p:cBhvr>
                                        <p:cTn id="300" dur="1" fill="hold">
                                          <p:stCondLst>
                                            <p:cond delay="2999"/>
                                          </p:stCondLst>
                                        </p:cTn>
                                        <p:tgtEl>
                                          <p:spTgt spid="44"/>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45"/>
                                        </p:tgtEl>
                                        <p:attrNameLst>
                                          <p:attrName>ppt_x</p:attrName>
                                        </p:attrNameLst>
                                      </p:cBhvr>
                                      <p:tavLst>
                                        <p:tav tm="0">
                                          <p:val>
                                            <p:strVal val="ppt_x"/>
                                          </p:val>
                                        </p:tav>
                                        <p:tav tm="100000">
                                          <p:val>
                                            <p:strVal val="1+ppt_w/2"/>
                                          </p:val>
                                        </p:tav>
                                      </p:tavLst>
                                    </p:anim>
                                    <p:anim calcmode="lin" valueType="num">
                                      <p:cBhvr additive="base">
                                        <p:cTn id="303" dur="3000"/>
                                        <p:tgtEl>
                                          <p:spTgt spid="45"/>
                                        </p:tgtEl>
                                        <p:attrNameLst>
                                          <p:attrName>ppt_y</p:attrName>
                                        </p:attrNameLst>
                                      </p:cBhvr>
                                      <p:tavLst>
                                        <p:tav tm="0">
                                          <p:val>
                                            <p:strVal val="ppt_y"/>
                                          </p:val>
                                        </p:tav>
                                        <p:tav tm="100000">
                                          <p:val>
                                            <p:strVal val="ppt_y"/>
                                          </p:val>
                                        </p:tav>
                                      </p:tavLst>
                                    </p:anim>
                                    <p:set>
                                      <p:cBhvr>
                                        <p:cTn id="304" dur="1" fill="hold">
                                          <p:stCondLst>
                                            <p:cond delay="2999"/>
                                          </p:stCondLst>
                                        </p:cTn>
                                        <p:tgtEl>
                                          <p:spTgt spid="45"/>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46"/>
                                        </p:tgtEl>
                                        <p:attrNameLst>
                                          <p:attrName>ppt_x</p:attrName>
                                        </p:attrNameLst>
                                      </p:cBhvr>
                                      <p:tavLst>
                                        <p:tav tm="0">
                                          <p:val>
                                            <p:strVal val="ppt_x"/>
                                          </p:val>
                                        </p:tav>
                                        <p:tav tm="100000">
                                          <p:val>
                                            <p:strVal val="1+ppt_w/2"/>
                                          </p:val>
                                        </p:tav>
                                      </p:tavLst>
                                    </p:anim>
                                    <p:anim calcmode="lin" valueType="num">
                                      <p:cBhvr additive="base">
                                        <p:cTn id="307" dur="3000"/>
                                        <p:tgtEl>
                                          <p:spTgt spid="46"/>
                                        </p:tgtEl>
                                        <p:attrNameLst>
                                          <p:attrName>ppt_y</p:attrName>
                                        </p:attrNameLst>
                                      </p:cBhvr>
                                      <p:tavLst>
                                        <p:tav tm="0">
                                          <p:val>
                                            <p:strVal val="ppt_y"/>
                                          </p:val>
                                        </p:tav>
                                        <p:tav tm="100000">
                                          <p:val>
                                            <p:strVal val="ppt_y"/>
                                          </p:val>
                                        </p:tav>
                                      </p:tavLst>
                                    </p:anim>
                                    <p:set>
                                      <p:cBhvr>
                                        <p:cTn id="308" dur="1" fill="hold">
                                          <p:stCondLst>
                                            <p:cond delay="2999"/>
                                          </p:stCondLst>
                                        </p:cTn>
                                        <p:tgtEl>
                                          <p:spTgt spid="46"/>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47"/>
                                        </p:tgtEl>
                                        <p:attrNameLst>
                                          <p:attrName>ppt_x</p:attrName>
                                        </p:attrNameLst>
                                      </p:cBhvr>
                                      <p:tavLst>
                                        <p:tav tm="0">
                                          <p:val>
                                            <p:strVal val="ppt_x"/>
                                          </p:val>
                                        </p:tav>
                                        <p:tav tm="100000">
                                          <p:val>
                                            <p:strVal val="1+ppt_w/2"/>
                                          </p:val>
                                        </p:tav>
                                      </p:tavLst>
                                    </p:anim>
                                    <p:anim calcmode="lin" valueType="num">
                                      <p:cBhvr additive="base">
                                        <p:cTn id="311" dur="3000"/>
                                        <p:tgtEl>
                                          <p:spTgt spid="47"/>
                                        </p:tgtEl>
                                        <p:attrNameLst>
                                          <p:attrName>ppt_y</p:attrName>
                                        </p:attrNameLst>
                                      </p:cBhvr>
                                      <p:tavLst>
                                        <p:tav tm="0">
                                          <p:val>
                                            <p:strVal val="ppt_y"/>
                                          </p:val>
                                        </p:tav>
                                        <p:tav tm="100000">
                                          <p:val>
                                            <p:strVal val="ppt_y"/>
                                          </p:val>
                                        </p:tav>
                                      </p:tavLst>
                                    </p:anim>
                                    <p:set>
                                      <p:cBhvr>
                                        <p:cTn id="312" dur="1" fill="hold">
                                          <p:stCondLst>
                                            <p:cond delay="2999"/>
                                          </p:stCondLst>
                                        </p:cTn>
                                        <p:tgtEl>
                                          <p:spTgt spid="47"/>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48"/>
                                        </p:tgtEl>
                                        <p:attrNameLst>
                                          <p:attrName>ppt_x</p:attrName>
                                        </p:attrNameLst>
                                      </p:cBhvr>
                                      <p:tavLst>
                                        <p:tav tm="0">
                                          <p:val>
                                            <p:strVal val="ppt_x"/>
                                          </p:val>
                                        </p:tav>
                                        <p:tav tm="100000">
                                          <p:val>
                                            <p:strVal val="1+ppt_w/2"/>
                                          </p:val>
                                        </p:tav>
                                      </p:tavLst>
                                    </p:anim>
                                    <p:anim calcmode="lin" valueType="num">
                                      <p:cBhvr additive="base">
                                        <p:cTn id="315" dur="3000"/>
                                        <p:tgtEl>
                                          <p:spTgt spid="48"/>
                                        </p:tgtEl>
                                        <p:attrNameLst>
                                          <p:attrName>ppt_y</p:attrName>
                                        </p:attrNameLst>
                                      </p:cBhvr>
                                      <p:tavLst>
                                        <p:tav tm="0">
                                          <p:val>
                                            <p:strVal val="ppt_y"/>
                                          </p:val>
                                        </p:tav>
                                        <p:tav tm="100000">
                                          <p:val>
                                            <p:strVal val="ppt_y"/>
                                          </p:val>
                                        </p:tav>
                                      </p:tavLst>
                                    </p:anim>
                                    <p:set>
                                      <p:cBhvr>
                                        <p:cTn id="316" dur="1" fill="hold">
                                          <p:stCondLst>
                                            <p:cond delay="2999"/>
                                          </p:stCondLst>
                                        </p:cTn>
                                        <p:tgtEl>
                                          <p:spTgt spid="48"/>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49"/>
                                        </p:tgtEl>
                                        <p:attrNameLst>
                                          <p:attrName>ppt_x</p:attrName>
                                        </p:attrNameLst>
                                      </p:cBhvr>
                                      <p:tavLst>
                                        <p:tav tm="0">
                                          <p:val>
                                            <p:strVal val="ppt_x"/>
                                          </p:val>
                                        </p:tav>
                                        <p:tav tm="100000">
                                          <p:val>
                                            <p:strVal val="1+ppt_w/2"/>
                                          </p:val>
                                        </p:tav>
                                      </p:tavLst>
                                    </p:anim>
                                    <p:anim calcmode="lin" valueType="num">
                                      <p:cBhvr additive="base">
                                        <p:cTn id="319" dur="3000"/>
                                        <p:tgtEl>
                                          <p:spTgt spid="49"/>
                                        </p:tgtEl>
                                        <p:attrNameLst>
                                          <p:attrName>ppt_y</p:attrName>
                                        </p:attrNameLst>
                                      </p:cBhvr>
                                      <p:tavLst>
                                        <p:tav tm="0">
                                          <p:val>
                                            <p:strVal val="ppt_y"/>
                                          </p:val>
                                        </p:tav>
                                        <p:tav tm="100000">
                                          <p:val>
                                            <p:strVal val="ppt_y"/>
                                          </p:val>
                                        </p:tav>
                                      </p:tavLst>
                                    </p:anim>
                                    <p:set>
                                      <p:cBhvr>
                                        <p:cTn id="320" dur="1" fill="hold">
                                          <p:stCondLst>
                                            <p:cond delay="2999"/>
                                          </p:stCondLst>
                                        </p:cTn>
                                        <p:tgtEl>
                                          <p:spTgt spid="49"/>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50"/>
                                        </p:tgtEl>
                                        <p:attrNameLst>
                                          <p:attrName>ppt_x</p:attrName>
                                        </p:attrNameLst>
                                      </p:cBhvr>
                                      <p:tavLst>
                                        <p:tav tm="0">
                                          <p:val>
                                            <p:strVal val="ppt_x"/>
                                          </p:val>
                                        </p:tav>
                                        <p:tav tm="100000">
                                          <p:val>
                                            <p:strVal val="1+ppt_w/2"/>
                                          </p:val>
                                        </p:tav>
                                      </p:tavLst>
                                    </p:anim>
                                    <p:anim calcmode="lin" valueType="num">
                                      <p:cBhvr additive="base">
                                        <p:cTn id="323" dur="3000"/>
                                        <p:tgtEl>
                                          <p:spTgt spid="50"/>
                                        </p:tgtEl>
                                        <p:attrNameLst>
                                          <p:attrName>ppt_y</p:attrName>
                                        </p:attrNameLst>
                                      </p:cBhvr>
                                      <p:tavLst>
                                        <p:tav tm="0">
                                          <p:val>
                                            <p:strVal val="ppt_y"/>
                                          </p:val>
                                        </p:tav>
                                        <p:tav tm="100000">
                                          <p:val>
                                            <p:strVal val="ppt_y"/>
                                          </p:val>
                                        </p:tav>
                                      </p:tavLst>
                                    </p:anim>
                                    <p:set>
                                      <p:cBhvr>
                                        <p:cTn id="324" dur="1" fill="hold">
                                          <p:stCondLst>
                                            <p:cond delay="2999"/>
                                          </p:stCondLst>
                                        </p:cTn>
                                        <p:tgtEl>
                                          <p:spTgt spid="50"/>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51"/>
                                        </p:tgtEl>
                                        <p:attrNameLst>
                                          <p:attrName>ppt_x</p:attrName>
                                        </p:attrNameLst>
                                      </p:cBhvr>
                                      <p:tavLst>
                                        <p:tav tm="0">
                                          <p:val>
                                            <p:strVal val="ppt_x"/>
                                          </p:val>
                                        </p:tav>
                                        <p:tav tm="100000">
                                          <p:val>
                                            <p:strVal val="1+ppt_w/2"/>
                                          </p:val>
                                        </p:tav>
                                      </p:tavLst>
                                    </p:anim>
                                    <p:anim calcmode="lin" valueType="num">
                                      <p:cBhvr additive="base">
                                        <p:cTn id="327" dur="3000"/>
                                        <p:tgtEl>
                                          <p:spTgt spid="51"/>
                                        </p:tgtEl>
                                        <p:attrNameLst>
                                          <p:attrName>ppt_y</p:attrName>
                                        </p:attrNameLst>
                                      </p:cBhvr>
                                      <p:tavLst>
                                        <p:tav tm="0">
                                          <p:val>
                                            <p:strVal val="ppt_y"/>
                                          </p:val>
                                        </p:tav>
                                        <p:tav tm="100000">
                                          <p:val>
                                            <p:strVal val="ppt_y"/>
                                          </p:val>
                                        </p:tav>
                                      </p:tavLst>
                                    </p:anim>
                                    <p:set>
                                      <p:cBhvr>
                                        <p:cTn id="328" dur="1" fill="hold">
                                          <p:stCondLst>
                                            <p:cond delay="2999"/>
                                          </p:stCondLst>
                                        </p:cTn>
                                        <p:tgtEl>
                                          <p:spTgt spid="51"/>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52"/>
                                        </p:tgtEl>
                                        <p:attrNameLst>
                                          <p:attrName>ppt_x</p:attrName>
                                        </p:attrNameLst>
                                      </p:cBhvr>
                                      <p:tavLst>
                                        <p:tav tm="0">
                                          <p:val>
                                            <p:strVal val="ppt_x"/>
                                          </p:val>
                                        </p:tav>
                                        <p:tav tm="100000">
                                          <p:val>
                                            <p:strVal val="1+ppt_w/2"/>
                                          </p:val>
                                        </p:tav>
                                      </p:tavLst>
                                    </p:anim>
                                    <p:anim calcmode="lin" valueType="num">
                                      <p:cBhvr additive="base">
                                        <p:cTn id="331" dur="3000"/>
                                        <p:tgtEl>
                                          <p:spTgt spid="52"/>
                                        </p:tgtEl>
                                        <p:attrNameLst>
                                          <p:attrName>ppt_y</p:attrName>
                                        </p:attrNameLst>
                                      </p:cBhvr>
                                      <p:tavLst>
                                        <p:tav tm="0">
                                          <p:val>
                                            <p:strVal val="ppt_y"/>
                                          </p:val>
                                        </p:tav>
                                        <p:tav tm="100000">
                                          <p:val>
                                            <p:strVal val="ppt_y"/>
                                          </p:val>
                                        </p:tav>
                                      </p:tavLst>
                                    </p:anim>
                                    <p:set>
                                      <p:cBhvr>
                                        <p:cTn id="332" dur="1" fill="hold">
                                          <p:stCondLst>
                                            <p:cond delay="2999"/>
                                          </p:stCondLst>
                                        </p:cTn>
                                        <p:tgtEl>
                                          <p:spTgt spid="52"/>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53"/>
                                        </p:tgtEl>
                                        <p:attrNameLst>
                                          <p:attrName>ppt_x</p:attrName>
                                        </p:attrNameLst>
                                      </p:cBhvr>
                                      <p:tavLst>
                                        <p:tav tm="0">
                                          <p:val>
                                            <p:strVal val="ppt_x"/>
                                          </p:val>
                                        </p:tav>
                                        <p:tav tm="100000">
                                          <p:val>
                                            <p:strVal val="1+ppt_w/2"/>
                                          </p:val>
                                        </p:tav>
                                      </p:tavLst>
                                    </p:anim>
                                    <p:anim calcmode="lin" valueType="num">
                                      <p:cBhvr additive="base">
                                        <p:cTn id="335" dur="3000"/>
                                        <p:tgtEl>
                                          <p:spTgt spid="53"/>
                                        </p:tgtEl>
                                        <p:attrNameLst>
                                          <p:attrName>ppt_y</p:attrName>
                                        </p:attrNameLst>
                                      </p:cBhvr>
                                      <p:tavLst>
                                        <p:tav tm="0">
                                          <p:val>
                                            <p:strVal val="ppt_y"/>
                                          </p:val>
                                        </p:tav>
                                        <p:tav tm="100000">
                                          <p:val>
                                            <p:strVal val="ppt_y"/>
                                          </p:val>
                                        </p:tav>
                                      </p:tavLst>
                                    </p:anim>
                                    <p:set>
                                      <p:cBhvr>
                                        <p:cTn id="336" dur="1" fill="hold">
                                          <p:stCondLst>
                                            <p:cond delay="2999"/>
                                          </p:stCondLst>
                                        </p:cTn>
                                        <p:tgtEl>
                                          <p:spTgt spid="53"/>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54"/>
                                        </p:tgtEl>
                                        <p:attrNameLst>
                                          <p:attrName>ppt_x</p:attrName>
                                        </p:attrNameLst>
                                      </p:cBhvr>
                                      <p:tavLst>
                                        <p:tav tm="0">
                                          <p:val>
                                            <p:strVal val="ppt_x"/>
                                          </p:val>
                                        </p:tav>
                                        <p:tav tm="100000">
                                          <p:val>
                                            <p:strVal val="1+ppt_w/2"/>
                                          </p:val>
                                        </p:tav>
                                      </p:tavLst>
                                    </p:anim>
                                    <p:anim calcmode="lin" valueType="num">
                                      <p:cBhvr additive="base">
                                        <p:cTn id="339" dur="3000"/>
                                        <p:tgtEl>
                                          <p:spTgt spid="54"/>
                                        </p:tgtEl>
                                        <p:attrNameLst>
                                          <p:attrName>ppt_y</p:attrName>
                                        </p:attrNameLst>
                                      </p:cBhvr>
                                      <p:tavLst>
                                        <p:tav tm="0">
                                          <p:val>
                                            <p:strVal val="ppt_y"/>
                                          </p:val>
                                        </p:tav>
                                        <p:tav tm="100000">
                                          <p:val>
                                            <p:strVal val="ppt_y"/>
                                          </p:val>
                                        </p:tav>
                                      </p:tavLst>
                                    </p:anim>
                                    <p:set>
                                      <p:cBhvr>
                                        <p:cTn id="340" dur="1" fill="hold">
                                          <p:stCondLst>
                                            <p:cond delay="2999"/>
                                          </p:stCondLst>
                                        </p:cTn>
                                        <p:tgtEl>
                                          <p:spTgt spid="54"/>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55"/>
                                        </p:tgtEl>
                                        <p:attrNameLst>
                                          <p:attrName>ppt_x</p:attrName>
                                        </p:attrNameLst>
                                      </p:cBhvr>
                                      <p:tavLst>
                                        <p:tav tm="0">
                                          <p:val>
                                            <p:strVal val="ppt_x"/>
                                          </p:val>
                                        </p:tav>
                                        <p:tav tm="100000">
                                          <p:val>
                                            <p:strVal val="1+ppt_w/2"/>
                                          </p:val>
                                        </p:tav>
                                      </p:tavLst>
                                    </p:anim>
                                    <p:anim calcmode="lin" valueType="num">
                                      <p:cBhvr additive="base">
                                        <p:cTn id="343" dur="3000"/>
                                        <p:tgtEl>
                                          <p:spTgt spid="55"/>
                                        </p:tgtEl>
                                        <p:attrNameLst>
                                          <p:attrName>ppt_y</p:attrName>
                                        </p:attrNameLst>
                                      </p:cBhvr>
                                      <p:tavLst>
                                        <p:tav tm="0">
                                          <p:val>
                                            <p:strVal val="ppt_y"/>
                                          </p:val>
                                        </p:tav>
                                        <p:tav tm="100000">
                                          <p:val>
                                            <p:strVal val="ppt_y"/>
                                          </p:val>
                                        </p:tav>
                                      </p:tavLst>
                                    </p:anim>
                                    <p:set>
                                      <p:cBhvr>
                                        <p:cTn id="344" dur="1" fill="hold">
                                          <p:stCondLst>
                                            <p:cond delay="2999"/>
                                          </p:stCondLst>
                                        </p:cTn>
                                        <p:tgtEl>
                                          <p:spTgt spid="55"/>
                                        </p:tgtEl>
                                        <p:attrNameLst>
                                          <p:attrName>style.visibility</p:attrName>
                                        </p:attrNameLst>
                                      </p:cBhvr>
                                      <p:to>
                                        <p:strVal val="hidden"/>
                                      </p:to>
                                    </p:set>
                                  </p:childTnLst>
                                </p:cTn>
                              </p:par>
                              <p:par>
                                <p:cTn id="345" presetID="8" presetClass="emph" presetSubtype="0" fill="hold" grpId="3" nodeType="withEffect">
                                  <p:stCondLst>
                                    <p:cond delay="0"/>
                                  </p:stCondLst>
                                  <p:childTnLst>
                                    <p:animRot by="21600000">
                                      <p:cBhvr>
                                        <p:cTn id="346" dur="3000" fill="hold"/>
                                        <p:tgtEl>
                                          <p:spTgt spid="28"/>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30"/>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32"/>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34"/>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36"/>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38"/>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40"/>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42"/>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43"/>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44"/>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45"/>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46"/>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47"/>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48"/>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49"/>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50"/>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51"/>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52"/>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53"/>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54"/>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55"/>
                                        </p:tgtEl>
                                        <p:attrNameLst>
                                          <p:attrName>r</p:attrName>
                                        </p:attrNameLst>
                                      </p:cBhvr>
                                    </p:animRot>
                                  </p:childTnLst>
                                </p:cTn>
                              </p:par>
                              <p:par>
                                <p:cTn id="387" presetID="2" presetClass="exit" presetSubtype="8" fill="hold" grpId="2" nodeType="withEffect">
                                  <p:stCondLst>
                                    <p:cond delay="0"/>
                                  </p:stCondLst>
                                  <p:childTnLst>
                                    <p:anim calcmode="lin" valueType="num">
                                      <p:cBhvr additive="base">
                                        <p:cTn id="388" dur="3000"/>
                                        <p:tgtEl>
                                          <p:spTgt spid="29"/>
                                        </p:tgtEl>
                                        <p:attrNameLst>
                                          <p:attrName>ppt_x</p:attrName>
                                        </p:attrNameLst>
                                      </p:cBhvr>
                                      <p:tavLst>
                                        <p:tav tm="0">
                                          <p:val>
                                            <p:strVal val="ppt_x"/>
                                          </p:val>
                                        </p:tav>
                                        <p:tav tm="100000">
                                          <p:val>
                                            <p:strVal val="0-ppt_w/2"/>
                                          </p:val>
                                        </p:tav>
                                      </p:tavLst>
                                    </p:anim>
                                    <p:anim calcmode="lin" valueType="num">
                                      <p:cBhvr additive="base">
                                        <p:cTn id="389" dur="3000"/>
                                        <p:tgtEl>
                                          <p:spTgt spid="29"/>
                                        </p:tgtEl>
                                        <p:attrNameLst>
                                          <p:attrName>ppt_y</p:attrName>
                                        </p:attrNameLst>
                                      </p:cBhvr>
                                      <p:tavLst>
                                        <p:tav tm="0">
                                          <p:val>
                                            <p:strVal val="ppt_y"/>
                                          </p:val>
                                        </p:tav>
                                        <p:tav tm="100000">
                                          <p:val>
                                            <p:strVal val="ppt_y"/>
                                          </p:val>
                                        </p:tav>
                                      </p:tavLst>
                                    </p:anim>
                                    <p:set>
                                      <p:cBhvr>
                                        <p:cTn id="390" dur="1" fill="hold">
                                          <p:stCondLst>
                                            <p:cond delay="2999"/>
                                          </p:stCondLst>
                                        </p:cTn>
                                        <p:tgtEl>
                                          <p:spTgt spid="29"/>
                                        </p:tgtEl>
                                        <p:attrNameLst>
                                          <p:attrName>style.visibility</p:attrName>
                                        </p:attrNameLst>
                                      </p:cBhvr>
                                      <p:to>
                                        <p:strVal val="hidden"/>
                                      </p:to>
                                    </p:set>
                                  </p:childTnLst>
                                </p:cTn>
                              </p:par>
                              <p:par>
                                <p:cTn id="391" presetID="2" presetClass="exit" presetSubtype="8" fill="hold" grpId="2" nodeType="withEffect">
                                  <p:stCondLst>
                                    <p:cond delay="0"/>
                                  </p:stCondLst>
                                  <p:childTnLst>
                                    <p:anim calcmode="lin" valueType="num">
                                      <p:cBhvr additive="base">
                                        <p:cTn id="392" dur="3000"/>
                                        <p:tgtEl>
                                          <p:spTgt spid="31"/>
                                        </p:tgtEl>
                                        <p:attrNameLst>
                                          <p:attrName>ppt_x</p:attrName>
                                        </p:attrNameLst>
                                      </p:cBhvr>
                                      <p:tavLst>
                                        <p:tav tm="0">
                                          <p:val>
                                            <p:strVal val="ppt_x"/>
                                          </p:val>
                                        </p:tav>
                                        <p:tav tm="100000">
                                          <p:val>
                                            <p:strVal val="0-ppt_w/2"/>
                                          </p:val>
                                        </p:tav>
                                      </p:tavLst>
                                    </p:anim>
                                    <p:anim calcmode="lin" valueType="num">
                                      <p:cBhvr additive="base">
                                        <p:cTn id="393" dur="3000"/>
                                        <p:tgtEl>
                                          <p:spTgt spid="31"/>
                                        </p:tgtEl>
                                        <p:attrNameLst>
                                          <p:attrName>ppt_y</p:attrName>
                                        </p:attrNameLst>
                                      </p:cBhvr>
                                      <p:tavLst>
                                        <p:tav tm="0">
                                          <p:val>
                                            <p:strVal val="ppt_y"/>
                                          </p:val>
                                        </p:tav>
                                        <p:tav tm="100000">
                                          <p:val>
                                            <p:strVal val="ppt_y"/>
                                          </p:val>
                                        </p:tav>
                                      </p:tavLst>
                                    </p:anim>
                                    <p:set>
                                      <p:cBhvr>
                                        <p:cTn id="394" dur="1" fill="hold">
                                          <p:stCondLst>
                                            <p:cond delay="2999"/>
                                          </p:stCondLst>
                                        </p:cTn>
                                        <p:tgtEl>
                                          <p:spTgt spid="31"/>
                                        </p:tgtEl>
                                        <p:attrNameLst>
                                          <p:attrName>style.visibility</p:attrName>
                                        </p:attrNameLst>
                                      </p:cBhvr>
                                      <p:to>
                                        <p:strVal val="hidden"/>
                                      </p:to>
                                    </p:set>
                                  </p:childTnLst>
                                </p:cTn>
                              </p:par>
                              <p:par>
                                <p:cTn id="395" presetID="2" presetClass="exit" presetSubtype="8" fill="hold" grpId="2" nodeType="withEffect">
                                  <p:stCondLst>
                                    <p:cond delay="0"/>
                                  </p:stCondLst>
                                  <p:childTnLst>
                                    <p:anim calcmode="lin" valueType="num">
                                      <p:cBhvr additive="base">
                                        <p:cTn id="396" dur="3000"/>
                                        <p:tgtEl>
                                          <p:spTgt spid="33"/>
                                        </p:tgtEl>
                                        <p:attrNameLst>
                                          <p:attrName>ppt_x</p:attrName>
                                        </p:attrNameLst>
                                      </p:cBhvr>
                                      <p:tavLst>
                                        <p:tav tm="0">
                                          <p:val>
                                            <p:strVal val="ppt_x"/>
                                          </p:val>
                                        </p:tav>
                                        <p:tav tm="100000">
                                          <p:val>
                                            <p:strVal val="0-ppt_w/2"/>
                                          </p:val>
                                        </p:tav>
                                      </p:tavLst>
                                    </p:anim>
                                    <p:anim calcmode="lin" valueType="num">
                                      <p:cBhvr additive="base">
                                        <p:cTn id="397" dur="3000"/>
                                        <p:tgtEl>
                                          <p:spTgt spid="33"/>
                                        </p:tgtEl>
                                        <p:attrNameLst>
                                          <p:attrName>ppt_y</p:attrName>
                                        </p:attrNameLst>
                                      </p:cBhvr>
                                      <p:tavLst>
                                        <p:tav tm="0">
                                          <p:val>
                                            <p:strVal val="ppt_y"/>
                                          </p:val>
                                        </p:tav>
                                        <p:tav tm="100000">
                                          <p:val>
                                            <p:strVal val="ppt_y"/>
                                          </p:val>
                                        </p:tav>
                                      </p:tavLst>
                                    </p:anim>
                                    <p:set>
                                      <p:cBhvr>
                                        <p:cTn id="398" dur="1" fill="hold">
                                          <p:stCondLst>
                                            <p:cond delay="2999"/>
                                          </p:stCondLst>
                                        </p:cTn>
                                        <p:tgtEl>
                                          <p:spTgt spid="33"/>
                                        </p:tgtEl>
                                        <p:attrNameLst>
                                          <p:attrName>style.visibility</p:attrName>
                                        </p:attrNameLst>
                                      </p:cBhvr>
                                      <p:to>
                                        <p:strVal val="hidden"/>
                                      </p:to>
                                    </p:set>
                                  </p:childTnLst>
                                </p:cTn>
                              </p:par>
                              <p:par>
                                <p:cTn id="399" presetID="2" presetClass="exit" presetSubtype="8" fill="hold" grpId="2" nodeType="withEffect">
                                  <p:stCondLst>
                                    <p:cond delay="0"/>
                                  </p:stCondLst>
                                  <p:childTnLst>
                                    <p:anim calcmode="lin" valueType="num">
                                      <p:cBhvr additive="base">
                                        <p:cTn id="400" dur="3000"/>
                                        <p:tgtEl>
                                          <p:spTgt spid="35"/>
                                        </p:tgtEl>
                                        <p:attrNameLst>
                                          <p:attrName>ppt_x</p:attrName>
                                        </p:attrNameLst>
                                      </p:cBhvr>
                                      <p:tavLst>
                                        <p:tav tm="0">
                                          <p:val>
                                            <p:strVal val="ppt_x"/>
                                          </p:val>
                                        </p:tav>
                                        <p:tav tm="100000">
                                          <p:val>
                                            <p:strVal val="0-ppt_w/2"/>
                                          </p:val>
                                        </p:tav>
                                      </p:tavLst>
                                    </p:anim>
                                    <p:anim calcmode="lin" valueType="num">
                                      <p:cBhvr additive="base">
                                        <p:cTn id="401" dur="3000"/>
                                        <p:tgtEl>
                                          <p:spTgt spid="35"/>
                                        </p:tgtEl>
                                        <p:attrNameLst>
                                          <p:attrName>ppt_y</p:attrName>
                                        </p:attrNameLst>
                                      </p:cBhvr>
                                      <p:tavLst>
                                        <p:tav tm="0">
                                          <p:val>
                                            <p:strVal val="ppt_y"/>
                                          </p:val>
                                        </p:tav>
                                        <p:tav tm="100000">
                                          <p:val>
                                            <p:strVal val="ppt_y"/>
                                          </p:val>
                                        </p:tav>
                                      </p:tavLst>
                                    </p:anim>
                                    <p:set>
                                      <p:cBhvr>
                                        <p:cTn id="402" dur="1" fill="hold">
                                          <p:stCondLst>
                                            <p:cond delay="2999"/>
                                          </p:stCondLst>
                                        </p:cTn>
                                        <p:tgtEl>
                                          <p:spTgt spid="35"/>
                                        </p:tgtEl>
                                        <p:attrNameLst>
                                          <p:attrName>style.visibility</p:attrName>
                                        </p:attrNameLst>
                                      </p:cBhvr>
                                      <p:to>
                                        <p:strVal val="hidden"/>
                                      </p:to>
                                    </p:set>
                                  </p:childTnLst>
                                </p:cTn>
                              </p:par>
                              <p:par>
                                <p:cTn id="403" presetID="2" presetClass="exit" presetSubtype="8" fill="hold" grpId="2" nodeType="withEffect">
                                  <p:stCondLst>
                                    <p:cond delay="0"/>
                                  </p:stCondLst>
                                  <p:childTnLst>
                                    <p:anim calcmode="lin" valueType="num">
                                      <p:cBhvr additive="base">
                                        <p:cTn id="404" dur="3000"/>
                                        <p:tgtEl>
                                          <p:spTgt spid="37"/>
                                        </p:tgtEl>
                                        <p:attrNameLst>
                                          <p:attrName>ppt_x</p:attrName>
                                        </p:attrNameLst>
                                      </p:cBhvr>
                                      <p:tavLst>
                                        <p:tav tm="0">
                                          <p:val>
                                            <p:strVal val="ppt_x"/>
                                          </p:val>
                                        </p:tav>
                                        <p:tav tm="100000">
                                          <p:val>
                                            <p:strVal val="0-ppt_w/2"/>
                                          </p:val>
                                        </p:tav>
                                      </p:tavLst>
                                    </p:anim>
                                    <p:anim calcmode="lin" valueType="num">
                                      <p:cBhvr additive="base">
                                        <p:cTn id="405" dur="3000"/>
                                        <p:tgtEl>
                                          <p:spTgt spid="37"/>
                                        </p:tgtEl>
                                        <p:attrNameLst>
                                          <p:attrName>ppt_y</p:attrName>
                                        </p:attrNameLst>
                                      </p:cBhvr>
                                      <p:tavLst>
                                        <p:tav tm="0">
                                          <p:val>
                                            <p:strVal val="ppt_y"/>
                                          </p:val>
                                        </p:tav>
                                        <p:tav tm="100000">
                                          <p:val>
                                            <p:strVal val="ppt_y"/>
                                          </p:val>
                                        </p:tav>
                                      </p:tavLst>
                                    </p:anim>
                                    <p:set>
                                      <p:cBhvr>
                                        <p:cTn id="406" dur="1" fill="hold">
                                          <p:stCondLst>
                                            <p:cond delay="2999"/>
                                          </p:stCondLst>
                                        </p:cTn>
                                        <p:tgtEl>
                                          <p:spTgt spid="37"/>
                                        </p:tgtEl>
                                        <p:attrNameLst>
                                          <p:attrName>style.visibility</p:attrName>
                                        </p:attrNameLst>
                                      </p:cBhvr>
                                      <p:to>
                                        <p:strVal val="hidden"/>
                                      </p:to>
                                    </p:set>
                                  </p:childTnLst>
                                </p:cTn>
                              </p:par>
                              <p:par>
                                <p:cTn id="407" presetID="2" presetClass="exit" presetSubtype="8" fill="hold" grpId="2" nodeType="withEffect">
                                  <p:stCondLst>
                                    <p:cond delay="0"/>
                                  </p:stCondLst>
                                  <p:childTnLst>
                                    <p:anim calcmode="lin" valueType="num">
                                      <p:cBhvr additive="base">
                                        <p:cTn id="408" dur="3000"/>
                                        <p:tgtEl>
                                          <p:spTgt spid="39"/>
                                        </p:tgtEl>
                                        <p:attrNameLst>
                                          <p:attrName>ppt_x</p:attrName>
                                        </p:attrNameLst>
                                      </p:cBhvr>
                                      <p:tavLst>
                                        <p:tav tm="0">
                                          <p:val>
                                            <p:strVal val="ppt_x"/>
                                          </p:val>
                                        </p:tav>
                                        <p:tav tm="100000">
                                          <p:val>
                                            <p:strVal val="0-ppt_w/2"/>
                                          </p:val>
                                        </p:tav>
                                      </p:tavLst>
                                    </p:anim>
                                    <p:anim calcmode="lin" valueType="num">
                                      <p:cBhvr additive="base">
                                        <p:cTn id="409" dur="3000"/>
                                        <p:tgtEl>
                                          <p:spTgt spid="39"/>
                                        </p:tgtEl>
                                        <p:attrNameLst>
                                          <p:attrName>ppt_y</p:attrName>
                                        </p:attrNameLst>
                                      </p:cBhvr>
                                      <p:tavLst>
                                        <p:tav tm="0">
                                          <p:val>
                                            <p:strVal val="ppt_y"/>
                                          </p:val>
                                        </p:tav>
                                        <p:tav tm="100000">
                                          <p:val>
                                            <p:strVal val="ppt_y"/>
                                          </p:val>
                                        </p:tav>
                                      </p:tavLst>
                                    </p:anim>
                                    <p:set>
                                      <p:cBhvr>
                                        <p:cTn id="410" dur="1" fill="hold">
                                          <p:stCondLst>
                                            <p:cond delay="2999"/>
                                          </p:stCondLst>
                                        </p:cTn>
                                        <p:tgtEl>
                                          <p:spTgt spid="39"/>
                                        </p:tgtEl>
                                        <p:attrNameLst>
                                          <p:attrName>style.visibility</p:attrName>
                                        </p:attrNameLst>
                                      </p:cBhvr>
                                      <p:to>
                                        <p:strVal val="hidden"/>
                                      </p:to>
                                    </p:set>
                                  </p:childTnLst>
                                </p:cTn>
                              </p:par>
                              <p:par>
                                <p:cTn id="411" presetID="2" presetClass="exit" presetSubtype="8" fill="hold" grpId="2" nodeType="withEffect">
                                  <p:stCondLst>
                                    <p:cond delay="0"/>
                                  </p:stCondLst>
                                  <p:childTnLst>
                                    <p:anim calcmode="lin" valueType="num">
                                      <p:cBhvr additive="base">
                                        <p:cTn id="412" dur="3000"/>
                                        <p:tgtEl>
                                          <p:spTgt spid="41"/>
                                        </p:tgtEl>
                                        <p:attrNameLst>
                                          <p:attrName>ppt_x</p:attrName>
                                        </p:attrNameLst>
                                      </p:cBhvr>
                                      <p:tavLst>
                                        <p:tav tm="0">
                                          <p:val>
                                            <p:strVal val="ppt_x"/>
                                          </p:val>
                                        </p:tav>
                                        <p:tav tm="100000">
                                          <p:val>
                                            <p:strVal val="0-ppt_w/2"/>
                                          </p:val>
                                        </p:tav>
                                      </p:tavLst>
                                    </p:anim>
                                    <p:anim calcmode="lin" valueType="num">
                                      <p:cBhvr additive="base">
                                        <p:cTn id="413" dur="3000"/>
                                        <p:tgtEl>
                                          <p:spTgt spid="41"/>
                                        </p:tgtEl>
                                        <p:attrNameLst>
                                          <p:attrName>ppt_y</p:attrName>
                                        </p:attrNameLst>
                                      </p:cBhvr>
                                      <p:tavLst>
                                        <p:tav tm="0">
                                          <p:val>
                                            <p:strVal val="ppt_y"/>
                                          </p:val>
                                        </p:tav>
                                        <p:tav tm="100000">
                                          <p:val>
                                            <p:strVal val="ppt_y"/>
                                          </p:val>
                                        </p:tav>
                                      </p:tavLst>
                                    </p:anim>
                                    <p:set>
                                      <p:cBhvr>
                                        <p:cTn id="414" dur="1" fill="hold">
                                          <p:stCondLst>
                                            <p:cond delay="2999"/>
                                          </p:stCondLst>
                                        </p:cTn>
                                        <p:tgtEl>
                                          <p:spTgt spid="41"/>
                                        </p:tgtEl>
                                        <p:attrNameLst>
                                          <p:attrName>style.visibility</p:attrName>
                                        </p:attrNameLst>
                                      </p:cBhvr>
                                      <p:to>
                                        <p:strVal val="hidden"/>
                                      </p:to>
                                    </p:set>
                                  </p:childTnLst>
                                </p:cTn>
                              </p:par>
                              <p:par>
                                <p:cTn id="415" presetID="2" presetClass="exit" presetSubtype="8" fill="hold" grpId="2" nodeType="withEffect">
                                  <p:stCondLst>
                                    <p:cond delay="0"/>
                                  </p:stCondLst>
                                  <p:childTnLst>
                                    <p:anim calcmode="lin" valueType="num">
                                      <p:cBhvr additive="base">
                                        <p:cTn id="416" dur="3000"/>
                                        <p:tgtEl>
                                          <p:spTgt spid="56"/>
                                        </p:tgtEl>
                                        <p:attrNameLst>
                                          <p:attrName>ppt_x</p:attrName>
                                        </p:attrNameLst>
                                      </p:cBhvr>
                                      <p:tavLst>
                                        <p:tav tm="0">
                                          <p:val>
                                            <p:strVal val="ppt_x"/>
                                          </p:val>
                                        </p:tav>
                                        <p:tav tm="100000">
                                          <p:val>
                                            <p:strVal val="0-ppt_w/2"/>
                                          </p:val>
                                        </p:tav>
                                      </p:tavLst>
                                    </p:anim>
                                    <p:anim calcmode="lin" valueType="num">
                                      <p:cBhvr additive="base">
                                        <p:cTn id="417" dur="3000"/>
                                        <p:tgtEl>
                                          <p:spTgt spid="56"/>
                                        </p:tgtEl>
                                        <p:attrNameLst>
                                          <p:attrName>ppt_y</p:attrName>
                                        </p:attrNameLst>
                                      </p:cBhvr>
                                      <p:tavLst>
                                        <p:tav tm="0">
                                          <p:val>
                                            <p:strVal val="ppt_y"/>
                                          </p:val>
                                        </p:tav>
                                        <p:tav tm="100000">
                                          <p:val>
                                            <p:strVal val="ppt_y"/>
                                          </p:val>
                                        </p:tav>
                                      </p:tavLst>
                                    </p:anim>
                                    <p:set>
                                      <p:cBhvr>
                                        <p:cTn id="418" dur="1" fill="hold">
                                          <p:stCondLst>
                                            <p:cond delay="2999"/>
                                          </p:stCondLst>
                                        </p:cTn>
                                        <p:tgtEl>
                                          <p:spTgt spid="56"/>
                                        </p:tgtEl>
                                        <p:attrNameLst>
                                          <p:attrName>style.visibility</p:attrName>
                                        </p:attrNameLst>
                                      </p:cBhvr>
                                      <p:to>
                                        <p:strVal val="hidden"/>
                                      </p:to>
                                    </p:set>
                                  </p:childTnLst>
                                </p:cTn>
                              </p:par>
                              <p:par>
                                <p:cTn id="419" presetID="2" presetClass="exit" presetSubtype="8" fill="hold" grpId="2" nodeType="withEffect">
                                  <p:stCondLst>
                                    <p:cond delay="0"/>
                                  </p:stCondLst>
                                  <p:childTnLst>
                                    <p:anim calcmode="lin" valueType="num">
                                      <p:cBhvr additive="base">
                                        <p:cTn id="420" dur="3000"/>
                                        <p:tgtEl>
                                          <p:spTgt spid="57"/>
                                        </p:tgtEl>
                                        <p:attrNameLst>
                                          <p:attrName>ppt_x</p:attrName>
                                        </p:attrNameLst>
                                      </p:cBhvr>
                                      <p:tavLst>
                                        <p:tav tm="0">
                                          <p:val>
                                            <p:strVal val="ppt_x"/>
                                          </p:val>
                                        </p:tav>
                                        <p:tav tm="100000">
                                          <p:val>
                                            <p:strVal val="0-ppt_w/2"/>
                                          </p:val>
                                        </p:tav>
                                      </p:tavLst>
                                    </p:anim>
                                    <p:anim calcmode="lin" valueType="num">
                                      <p:cBhvr additive="base">
                                        <p:cTn id="421" dur="3000"/>
                                        <p:tgtEl>
                                          <p:spTgt spid="57"/>
                                        </p:tgtEl>
                                        <p:attrNameLst>
                                          <p:attrName>ppt_y</p:attrName>
                                        </p:attrNameLst>
                                      </p:cBhvr>
                                      <p:tavLst>
                                        <p:tav tm="0">
                                          <p:val>
                                            <p:strVal val="ppt_y"/>
                                          </p:val>
                                        </p:tav>
                                        <p:tav tm="100000">
                                          <p:val>
                                            <p:strVal val="ppt_y"/>
                                          </p:val>
                                        </p:tav>
                                      </p:tavLst>
                                    </p:anim>
                                    <p:set>
                                      <p:cBhvr>
                                        <p:cTn id="422" dur="1" fill="hold">
                                          <p:stCondLst>
                                            <p:cond delay="2999"/>
                                          </p:stCondLst>
                                        </p:cTn>
                                        <p:tgtEl>
                                          <p:spTgt spid="57"/>
                                        </p:tgtEl>
                                        <p:attrNameLst>
                                          <p:attrName>style.visibility</p:attrName>
                                        </p:attrNameLst>
                                      </p:cBhvr>
                                      <p:to>
                                        <p:strVal val="hidden"/>
                                      </p:to>
                                    </p:set>
                                  </p:childTnLst>
                                </p:cTn>
                              </p:par>
                              <p:par>
                                <p:cTn id="423" presetID="2" presetClass="exit" presetSubtype="8" fill="hold" grpId="2" nodeType="withEffect">
                                  <p:stCondLst>
                                    <p:cond delay="0"/>
                                  </p:stCondLst>
                                  <p:childTnLst>
                                    <p:anim calcmode="lin" valueType="num">
                                      <p:cBhvr additive="base">
                                        <p:cTn id="424" dur="3000"/>
                                        <p:tgtEl>
                                          <p:spTgt spid="58"/>
                                        </p:tgtEl>
                                        <p:attrNameLst>
                                          <p:attrName>ppt_x</p:attrName>
                                        </p:attrNameLst>
                                      </p:cBhvr>
                                      <p:tavLst>
                                        <p:tav tm="0">
                                          <p:val>
                                            <p:strVal val="ppt_x"/>
                                          </p:val>
                                        </p:tav>
                                        <p:tav tm="100000">
                                          <p:val>
                                            <p:strVal val="0-ppt_w/2"/>
                                          </p:val>
                                        </p:tav>
                                      </p:tavLst>
                                    </p:anim>
                                    <p:anim calcmode="lin" valueType="num">
                                      <p:cBhvr additive="base">
                                        <p:cTn id="425" dur="3000"/>
                                        <p:tgtEl>
                                          <p:spTgt spid="58"/>
                                        </p:tgtEl>
                                        <p:attrNameLst>
                                          <p:attrName>ppt_y</p:attrName>
                                        </p:attrNameLst>
                                      </p:cBhvr>
                                      <p:tavLst>
                                        <p:tav tm="0">
                                          <p:val>
                                            <p:strVal val="ppt_y"/>
                                          </p:val>
                                        </p:tav>
                                        <p:tav tm="100000">
                                          <p:val>
                                            <p:strVal val="ppt_y"/>
                                          </p:val>
                                        </p:tav>
                                      </p:tavLst>
                                    </p:anim>
                                    <p:set>
                                      <p:cBhvr>
                                        <p:cTn id="426" dur="1" fill="hold">
                                          <p:stCondLst>
                                            <p:cond delay="2999"/>
                                          </p:stCondLst>
                                        </p:cTn>
                                        <p:tgtEl>
                                          <p:spTgt spid="58"/>
                                        </p:tgtEl>
                                        <p:attrNameLst>
                                          <p:attrName>style.visibility</p:attrName>
                                        </p:attrNameLst>
                                      </p:cBhvr>
                                      <p:to>
                                        <p:strVal val="hidden"/>
                                      </p:to>
                                    </p:set>
                                  </p:childTnLst>
                                </p:cTn>
                              </p:par>
                              <p:par>
                                <p:cTn id="427" presetID="2" presetClass="exit" presetSubtype="8" fill="hold" grpId="2" nodeType="withEffect">
                                  <p:stCondLst>
                                    <p:cond delay="0"/>
                                  </p:stCondLst>
                                  <p:childTnLst>
                                    <p:anim calcmode="lin" valueType="num">
                                      <p:cBhvr additive="base">
                                        <p:cTn id="428" dur="3000"/>
                                        <p:tgtEl>
                                          <p:spTgt spid="59"/>
                                        </p:tgtEl>
                                        <p:attrNameLst>
                                          <p:attrName>ppt_x</p:attrName>
                                        </p:attrNameLst>
                                      </p:cBhvr>
                                      <p:tavLst>
                                        <p:tav tm="0">
                                          <p:val>
                                            <p:strVal val="ppt_x"/>
                                          </p:val>
                                        </p:tav>
                                        <p:tav tm="100000">
                                          <p:val>
                                            <p:strVal val="0-ppt_w/2"/>
                                          </p:val>
                                        </p:tav>
                                      </p:tavLst>
                                    </p:anim>
                                    <p:anim calcmode="lin" valueType="num">
                                      <p:cBhvr additive="base">
                                        <p:cTn id="429" dur="3000"/>
                                        <p:tgtEl>
                                          <p:spTgt spid="59"/>
                                        </p:tgtEl>
                                        <p:attrNameLst>
                                          <p:attrName>ppt_y</p:attrName>
                                        </p:attrNameLst>
                                      </p:cBhvr>
                                      <p:tavLst>
                                        <p:tav tm="0">
                                          <p:val>
                                            <p:strVal val="ppt_y"/>
                                          </p:val>
                                        </p:tav>
                                        <p:tav tm="100000">
                                          <p:val>
                                            <p:strVal val="ppt_y"/>
                                          </p:val>
                                        </p:tav>
                                      </p:tavLst>
                                    </p:anim>
                                    <p:set>
                                      <p:cBhvr>
                                        <p:cTn id="430" dur="1" fill="hold">
                                          <p:stCondLst>
                                            <p:cond delay="2999"/>
                                          </p:stCondLst>
                                        </p:cTn>
                                        <p:tgtEl>
                                          <p:spTgt spid="59"/>
                                        </p:tgtEl>
                                        <p:attrNameLst>
                                          <p:attrName>style.visibility</p:attrName>
                                        </p:attrNameLst>
                                      </p:cBhvr>
                                      <p:to>
                                        <p:strVal val="hidden"/>
                                      </p:to>
                                    </p:set>
                                  </p:childTnLst>
                                </p:cTn>
                              </p:par>
                              <p:par>
                                <p:cTn id="431" presetID="2" presetClass="exit" presetSubtype="8" fill="hold" grpId="2" nodeType="withEffect">
                                  <p:stCondLst>
                                    <p:cond delay="0"/>
                                  </p:stCondLst>
                                  <p:childTnLst>
                                    <p:anim calcmode="lin" valueType="num">
                                      <p:cBhvr additive="base">
                                        <p:cTn id="432" dur="3000"/>
                                        <p:tgtEl>
                                          <p:spTgt spid="60"/>
                                        </p:tgtEl>
                                        <p:attrNameLst>
                                          <p:attrName>ppt_x</p:attrName>
                                        </p:attrNameLst>
                                      </p:cBhvr>
                                      <p:tavLst>
                                        <p:tav tm="0">
                                          <p:val>
                                            <p:strVal val="ppt_x"/>
                                          </p:val>
                                        </p:tav>
                                        <p:tav tm="100000">
                                          <p:val>
                                            <p:strVal val="0-ppt_w/2"/>
                                          </p:val>
                                        </p:tav>
                                      </p:tavLst>
                                    </p:anim>
                                    <p:anim calcmode="lin" valueType="num">
                                      <p:cBhvr additive="base">
                                        <p:cTn id="433" dur="3000"/>
                                        <p:tgtEl>
                                          <p:spTgt spid="60"/>
                                        </p:tgtEl>
                                        <p:attrNameLst>
                                          <p:attrName>ppt_y</p:attrName>
                                        </p:attrNameLst>
                                      </p:cBhvr>
                                      <p:tavLst>
                                        <p:tav tm="0">
                                          <p:val>
                                            <p:strVal val="ppt_y"/>
                                          </p:val>
                                        </p:tav>
                                        <p:tav tm="100000">
                                          <p:val>
                                            <p:strVal val="ppt_y"/>
                                          </p:val>
                                        </p:tav>
                                      </p:tavLst>
                                    </p:anim>
                                    <p:set>
                                      <p:cBhvr>
                                        <p:cTn id="434" dur="1" fill="hold">
                                          <p:stCondLst>
                                            <p:cond delay="2999"/>
                                          </p:stCondLst>
                                        </p:cTn>
                                        <p:tgtEl>
                                          <p:spTgt spid="60"/>
                                        </p:tgtEl>
                                        <p:attrNameLst>
                                          <p:attrName>style.visibility</p:attrName>
                                        </p:attrNameLst>
                                      </p:cBhvr>
                                      <p:to>
                                        <p:strVal val="hidden"/>
                                      </p:to>
                                    </p:set>
                                  </p:childTnLst>
                                </p:cTn>
                              </p:par>
                              <p:par>
                                <p:cTn id="435" presetID="2" presetClass="exit" presetSubtype="8" fill="hold" grpId="2" nodeType="withEffect">
                                  <p:stCondLst>
                                    <p:cond delay="0"/>
                                  </p:stCondLst>
                                  <p:childTnLst>
                                    <p:anim calcmode="lin" valueType="num">
                                      <p:cBhvr additive="base">
                                        <p:cTn id="436" dur="3000"/>
                                        <p:tgtEl>
                                          <p:spTgt spid="61"/>
                                        </p:tgtEl>
                                        <p:attrNameLst>
                                          <p:attrName>ppt_x</p:attrName>
                                        </p:attrNameLst>
                                      </p:cBhvr>
                                      <p:tavLst>
                                        <p:tav tm="0">
                                          <p:val>
                                            <p:strVal val="ppt_x"/>
                                          </p:val>
                                        </p:tav>
                                        <p:tav tm="100000">
                                          <p:val>
                                            <p:strVal val="0-ppt_w/2"/>
                                          </p:val>
                                        </p:tav>
                                      </p:tavLst>
                                    </p:anim>
                                    <p:anim calcmode="lin" valueType="num">
                                      <p:cBhvr additive="base">
                                        <p:cTn id="437" dur="3000"/>
                                        <p:tgtEl>
                                          <p:spTgt spid="61"/>
                                        </p:tgtEl>
                                        <p:attrNameLst>
                                          <p:attrName>ppt_y</p:attrName>
                                        </p:attrNameLst>
                                      </p:cBhvr>
                                      <p:tavLst>
                                        <p:tav tm="0">
                                          <p:val>
                                            <p:strVal val="ppt_y"/>
                                          </p:val>
                                        </p:tav>
                                        <p:tav tm="100000">
                                          <p:val>
                                            <p:strVal val="ppt_y"/>
                                          </p:val>
                                        </p:tav>
                                      </p:tavLst>
                                    </p:anim>
                                    <p:set>
                                      <p:cBhvr>
                                        <p:cTn id="438" dur="1" fill="hold">
                                          <p:stCondLst>
                                            <p:cond delay="2999"/>
                                          </p:stCondLst>
                                        </p:cTn>
                                        <p:tgtEl>
                                          <p:spTgt spid="61"/>
                                        </p:tgtEl>
                                        <p:attrNameLst>
                                          <p:attrName>style.visibility</p:attrName>
                                        </p:attrNameLst>
                                      </p:cBhvr>
                                      <p:to>
                                        <p:strVal val="hidden"/>
                                      </p:to>
                                    </p:set>
                                  </p:childTnLst>
                                </p:cTn>
                              </p:par>
                              <p:par>
                                <p:cTn id="439" presetID="2" presetClass="exit" presetSubtype="8" fill="hold" grpId="2" nodeType="withEffect">
                                  <p:stCondLst>
                                    <p:cond delay="0"/>
                                  </p:stCondLst>
                                  <p:childTnLst>
                                    <p:anim calcmode="lin" valueType="num">
                                      <p:cBhvr additive="base">
                                        <p:cTn id="440" dur="3000"/>
                                        <p:tgtEl>
                                          <p:spTgt spid="62"/>
                                        </p:tgtEl>
                                        <p:attrNameLst>
                                          <p:attrName>ppt_x</p:attrName>
                                        </p:attrNameLst>
                                      </p:cBhvr>
                                      <p:tavLst>
                                        <p:tav tm="0">
                                          <p:val>
                                            <p:strVal val="ppt_x"/>
                                          </p:val>
                                        </p:tav>
                                        <p:tav tm="100000">
                                          <p:val>
                                            <p:strVal val="0-ppt_w/2"/>
                                          </p:val>
                                        </p:tav>
                                      </p:tavLst>
                                    </p:anim>
                                    <p:anim calcmode="lin" valueType="num">
                                      <p:cBhvr additive="base">
                                        <p:cTn id="441" dur="3000"/>
                                        <p:tgtEl>
                                          <p:spTgt spid="62"/>
                                        </p:tgtEl>
                                        <p:attrNameLst>
                                          <p:attrName>ppt_y</p:attrName>
                                        </p:attrNameLst>
                                      </p:cBhvr>
                                      <p:tavLst>
                                        <p:tav tm="0">
                                          <p:val>
                                            <p:strVal val="ppt_y"/>
                                          </p:val>
                                        </p:tav>
                                        <p:tav tm="100000">
                                          <p:val>
                                            <p:strVal val="ppt_y"/>
                                          </p:val>
                                        </p:tav>
                                      </p:tavLst>
                                    </p:anim>
                                    <p:set>
                                      <p:cBhvr>
                                        <p:cTn id="442" dur="1" fill="hold">
                                          <p:stCondLst>
                                            <p:cond delay="2999"/>
                                          </p:stCondLst>
                                        </p:cTn>
                                        <p:tgtEl>
                                          <p:spTgt spid="62"/>
                                        </p:tgtEl>
                                        <p:attrNameLst>
                                          <p:attrName>style.visibility</p:attrName>
                                        </p:attrNameLst>
                                      </p:cBhvr>
                                      <p:to>
                                        <p:strVal val="hidden"/>
                                      </p:to>
                                    </p:set>
                                  </p:childTnLst>
                                </p:cTn>
                              </p:par>
                              <p:par>
                                <p:cTn id="443" presetID="2" presetClass="exit" presetSubtype="8" fill="hold" grpId="2" nodeType="withEffect">
                                  <p:stCondLst>
                                    <p:cond delay="0"/>
                                  </p:stCondLst>
                                  <p:childTnLst>
                                    <p:anim calcmode="lin" valueType="num">
                                      <p:cBhvr additive="base">
                                        <p:cTn id="444" dur="3000"/>
                                        <p:tgtEl>
                                          <p:spTgt spid="63"/>
                                        </p:tgtEl>
                                        <p:attrNameLst>
                                          <p:attrName>ppt_x</p:attrName>
                                        </p:attrNameLst>
                                      </p:cBhvr>
                                      <p:tavLst>
                                        <p:tav tm="0">
                                          <p:val>
                                            <p:strVal val="ppt_x"/>
                                          </p:val>
                                        </p:tav>
                                        <p:tav tm="100000">
                                          <p:val>
                                            <p:strVal val="0-ppt_w/2"/>
                                          </p:val>
                                        </p:tav>
                                      </p:tavLst>
                                    </p:anim>
                                    <p:anim calcmode="lin" valueType="num">
                                      <p:cBhvr additive="base">
                                        <p:cTn id="445" dur="3000"/>
                                        <p:tgtEl>
                                          <p:spTgt spid="63"/>
                                        </p:tgtEl>
                                        <p:attrNameLst>
                                          <p:attrName>ppt_y</p:attrName>
                                        </p:attrNameLst>
                                      </p:cBhvr>
                                      <p:tavLst>
                                        <p:tav tm="0">
                                          <p:val>
                                            <p:strVal val="ppt_y"/>
                                          </p:val>
                                        </p:tav>
                                        <p:tav tm="100000">
                                          <p:val>
                                            <p:strVal val="ppt_y"/>
                                          </p:val>
                                        </p:tav>
                                      </p:tavLst>
                                    </p:anim>
                                    <p:set>
                                      <p:cBhvr>
                                        <p:cTn id="446" dur="1" fill="hold">
                                          <p:stCondLst>
                                            <p:cond delay="2999"/>
                                          </p:stCondLst>
                                        </p:cTn>
                                        <p:tgtEl>
                                          <p:spTgt spid="63"/>
                                        </p:tgtEl>
                                        <p:attrNameLst>
                                          <p:attrName>style.visibility</p:attrName>
                                        </p:attrNameLst>
                                      </p:cBhvr>
                                      <p:to>
                                        <p:strVal val="hidden"/>
                                      </p:to>
                                    </p:set>
                                  </p:childTnLst>
                                </p:cTn>
                              </p:par>
                              <p:par>
                                <p:cTn id="447" presetID="2" presetClass="exit" presetSubtype="8" fill="hold" grpId="2" nodeType="withEffect">
                                  <p:stCondLst>
                                    <p:cond delay="0"/>
                                  </p:stCondLst>
                                  <p:childTnLst>
                                    <p:anim calcmode="lin" valueType="num">
                                      <p:cBhvr additive="base">
                                        <p:cTn id="448" dur="3000"/>
                                        <p:tgtEl>
                                          <p:spTgt spid="64"/>
                                        </p:tgtEl>
                                        <p:attrNameLst>
                                          <p:attrName>ppt_x</p:attrName>
                                        </p:attrNameLst>
                                      </p:cBhvr>
                                      <p:tavLst>
                                        <p:tav tm="0">
                                          <p:val>
                                            <p:strVal val="ppt_x"/>
                                          </p:val>
                                        </p:tav>
                                        <p:tav tm="100000">
                                          <p:val>
                                            <p:strVal val="0-ppt_w/2"/>
                                          </p:val>
                                        </p:tav>
                                      </p:tavLst>
                                    </p:anim>
                                    <p:anim calcmode="lin" valueType="num">
                                      <p:cBhvr additive="base">
                                        <p:cTn id="449" dur="3000"/>
                                        <p:tgtEl>
                                          <p:spTgt spid="64"/>
                                        </p:tgtEl>
                                        <p:attrNameLst>
                                          <p:attrName>ppt_y</p:attrName>
                                        </p:attrNameLst>
                                      </p:cBhvr>
                                      <p:tavLst>
                                        <p:tav tm="0">
                                          <p:val>
                                            <p:strVal val="ppt_y"/>
                                          </p:val>
                                        </p:tav>
                                        <p:tav tm="100000">
                                          <p:val>
                                            <p:strVal val="ppt_y"/>
                                          </p:val>
                                        </p:tav>
                                      </p:tavLst>
                                    </p:anim>
                                    <p:set>
                                      <p:cBhvr>
                                        <p:cTn id="450" dur="1" fill="hold">
                                          <p:stCondLst>
                                            <p:cond delay="2999"/>
                                          </p:stCondLst>
                                        </p:cTn>
                                        <p:tgtEl>
                                          <p:spTgt spid="64"/>
                                        </p:tgtEl>
                                        <p:attrNameLst>
                                          <p:attrName>style.visibility</p:attrName>
                                        </p:attrNameLst>
                                      </p:cBhvr>
                                      <p:to>
                                        <p:strVal val="hidden"/>
                                      </p:to>
                                    </p:set>
                                  </p:childTnLst>
                                </p:cTn>
                              </p:par>
                              <p:par>
                                <p:cTn id="451" presetID="2" presetClass="exit" presetSubtype="8" fill="hold" grpId="2" nodeType="withEffect">
                                  <p:stCondLst>
                                    <p:cond delay="0"/>
                                  </p:stCondLst>
                                  <p:childTnLst>
                                    <p:anim calcmode="lin" valueType="num">
                                      <p:cBhvr additive="base">
                                        <p:cTn id="452" dur="3000"/>
                                        <p:tgtEl>
                                          <p:spTgt spid="65"/>
                                        </p:tgtEl>
                                        <p:attrNameLst>
                                          <p:attrName>ppt_x</p:attrName>
                                        </p:attrNameLst>
                                      </p:cBhvr>
                                      <p:tavLst>
                                        <p:tav tm="0">
                                          <p:val>
                                            <p:strVal val="ppt_x"/>
                                          </p:val>
                                        </p:tav>
                                        <p:tav tm="100000">
                                          <p:val>
                                            <p:strVal val="0-ppt_w/2"/>
                                          </p:val>
                                        </p:tav>
                                      </p:tavLst>
                                    </p:anim>
                                    <p:anim calcmode="lin" valueType="num">
                                      <p:cBhvr additive="base">
                                        <p:cTn id="453" dur="3000"/>
                                        <p:tgtEl>
                                          <p:spTgt spid="65"/>
                                        </p:tgtEl>
                                        <p:attrNameLst>
                                          <p:attrName>ppt_y</p:attrName>
                                        </p:attrNameLst>
                                      </p:cBhvr>
                                      <p:tavLst>
                                        <p:tav tm="0">
                                          <p:val>
                                            <p:strVal val="ppt_y"/>
                                          </p:val>
                                        </p:tav>
                                        <p:tav tm="100000">
                                          <p:val>
                                            <p:strVal val="ppt_y"/>
                                          </p:val>
                                        </p:tav>
                                      </p:tavLst>
                                    </p:anim>
                                    <p:set>
                                      <p:cBhvr>
                                        <p:cTn id="454" dur="1" fill="hold">
                                          <p:stCondLst>
                                            <p:cond delay="2999"/>
                                          </p:stCondLst>
                                        </p:cTn>
                                        <p:tgtEl>
                                          <p:spTgt spid="65"/>
                                        </p:tgtEl>
                                        <p:attrNameLst>
                                          <p:attrName>style.visibility</p:attrName>
                                        </p:attrNameLst>
                                      </p:cBhvr>
                                      <p:to>
                                        <p:strVal val="hidden"/>
                                      </p:to>
                                    </p:set>
                                  </p:childTnLst>
                                </p:cTn>
                              </p:par>
                              <p:par>
                                <p:cTn id="455" presetID="2" presetClass="exit" presetSubtype="8" fill="hold" grpId="2" nodeType="withEffect">
                                  <p:stCondLst>
                                    <p:cond delay="0"/>
                                  </p:stCondLst>
                                  <p:childTnLst>
                                    <p:anim calcmode="lin" valueType="num">
                                      <p:cBhvr additive="base">
                                        <p:cTn id="456" dur="3000"/>
                                        <p:tgtEl>
                                          <p:spTgt spid="66"/>
                                        </p:tgtEl>
                                        <p:attrNameLst>
                                          <p:attrName>ppt_x</p:attrName>
                                        </p:attrNameLst>
                                      </p:cBhvr>
                                      <p:tavLst>
                                        <p:tav tm="0">
                                          <p:val>
                                            <p:strVal val="ppt_x"/>
                                          </p:val>
                                        </p:tav>
                                        <p:tav tm="100000">
                                          <p:val>
                                            <p:strVal val="0-ppt_w/2"/>
                                          </p:val>
                                        </p:tav>
                                      </p:tavLst>
                                    </p:anim>
                                    <p:anim calcmode="lin" valueType="num">
                                      <p:cBhvr additive="base">
                                        <p:cTn id="457" dur="3000"/>
                                        <p:tgtEl>
                                          <p:spTgt spid="66"/>
                                        </p:tgtEl>
                                        <p:attrNameLst>
                                          <p:attrName>ppt_y</p:attrName>
                                        </p:attrNameLst>
                                      </p:cBhvr>
                                      <p:tavLst>
                                        <p:tav tm="0">
                                          <p:val>
                                            <p:strVal val="ppt_y"/>
                                          </p:val>
                                        </p:tav>
                                        <p:tav tm="100000">
                                          <p:val>
                                            <p:strVal val="ppt_y"/>
                                          </p:val>
                                        </p:tav>
                                      </p:tavLst>
                                    </p:anim>
                                    <p:set>
                                      <p:cBhvr>
                                        <p:cTn id="458" dur="1" fill="hold">
                                          <p:stCondLst>
                                            <p:cond delay="2999"/>
                                          </p:stCondLst>
                                        </p:cTn>
                                        <p:tgtEl>
                                          <p:spTgt spid="66"/>
                                        </p:tgtEl>
                                        <p:attrNameLst>
                                          <p:attrName>style.visibility</p:attrName>
                                        </p:attrNameLst>
                                      </p:cBhvr>
                                      <p:to>
                                        <p:strVal val="hidden"/>
                                      </p:to>
                                    </p:set>
                                  </p:childTnLst>
                                </p:cTn>
                              </p:par>
                              <p:par>
                                <p:cTn id="459" presetID="2" presetClass="exit" presetSubtype="8" fill="hold" grpId="2" nodeType="withEffect">
                                  <p:stCondLst>
                                    <p:cond delay="0"/>
                                  </p:stCondLst>
                                  <p:childTnLst>
                                    <p:anim calcmode="lin" valueType="num">
                                      <p:cBhvr additive="base">
                                        <p:cTn id="460" dur="3000"/>
                                        <p:tgtEl>
                                          <p:spTgt spid="67"/>
                                        </p:tgtEl>
                                        <p:attrNameLst>
                                          <p:attrName>ppt_x</p:attrName>
                                        </p:attrNameLst>
                                      </p:cBhvr>
                                      <p:tavLst>
                                        <p:tav tm="0">
                                          <p:val>
                                            <p:strVal val="ppt_x"/>
                                          </p:val>
                                        </p:tav>
                                        <p:tav tm="100000">
                                          <p:val>
                                            <p:strVal val="0-ppt_w/2"/>
                                          </p:val>
                                        </p:tav>
                                      </p:tavLst>
                                    </p:anim>
                                    <p:anim calcmode="lin" valueType="num">
                                      <p:cBhvr additive="base">
                                        <p:cTn id="461" dur="3000"/>
                                        <p:tgtEl>
                                          <p:spTgt spid="67"/>
                                        </p:tgtEl>
                                        <p:attrNameLst>
                                          <p:attrName>ppt_y</p:attrName>
                                        </p:attrNameLst>
                                      </p:cBhvr>
                                      <p:tavLst>
                                        <p:tav tm="0">
                                          <p:val>
                                            <p:strVal val="ppt_y"/>
                                          </p:val>
                                        </p:tav>
                                        <p:tav tm="100000">
                                          <p:val>
                                            <p:strVal val="ppt_y"/>
                                          </p:val>
                                        </p:tav>
                                      </p:tavLst>
                                    </p:anim>
                                    <p:set>
                                      <p:cBhvr>
                                        <p:cTn id="462" dur="1" fill="hold">
                                          <p:stCondLst>
                                            <p:cond delay="2999"/>
                                          </p:stCondLst>
                                        </p:cTn>
                                        <p:tgtEl>
                                          <p:spTgt spid="67"/>
                                        </p:tgtEl>
                                        <p:attrNameLst>
                                          <p:attrName>style.visibility</p:attrName>
                                        </p:attrNameLst>
                                      </p:cBhvr>
                                      <p:to>
                                        <p:strVal val="hidden"/>
                                      </p:to>
                                    </p:set>
                                  </p:childTnLst>
                                </p:cTn>
                              </p:par>
                              <p:par>
                                <p:cTn id="463" presetID="2" presetClass="exit" presetSubtype="8" fill="hold" grpId="2" nodeType="withEffect">
                                  <p:stCondLst>
                                    <p:cond delay="0"/>
                                  </p:stCondLst>
                                  <p:childTnLst>
                                    <p:anim calcmode="lin" valueType="num">
                                      <p:cBhvr additive="base">
                                        <p:cTn id="464" dur="3000"/>
                                        <p:tgtEl>
                                          <p:spTgt spid="68"/>
                                        </p:tgtEl>
                                        <p:attrNameLst>
                                          <p:attrName>ppt_x</p:attrName>
                                        </p:attrNameLst>
                                      </p:cBhvr>
                                      <p:tavLst>
                                        <p:tav tm="0">
                                          <p:val>
                                            <p:strVal val="ppt_x"/>
                                          </p:val>
                                        </p:tav>
                                        <p:tav tm="100000">
                                          <p:val>
                                            <p:strVal val="0-ppt_w/2"/>
                                          </p:val>
                                        </p:tav>
                                      </p:tavLst>
                                    </p:anim>
                                    <p:anim calcmode="lin" valueType="num">
                                      <p:cBhvr additive="base">
                                        <p:cTn id="465" dur="3000"/>
                                        <p:tgtEl>
                                          <p:spTgt spid="68"/>
                                        </p:tgtEl>
                                        <p:attrNameLst>
                                          <p:attrName>ppt_y</p:attrName>
                                        </p:attrNameLst>
                                      </p:cBhvr>
                                      <p:tavLst>
                                        <p:tav tm="0">
                                          <p:val>
                                            <p:strVal val="ppt_y"/>
                                          </p:val>
                                        </p:tav>
                                        <p:tav tm="100000">
                                          <p:val>
                                            <p:strVal val="ppt_y"/>
                                          </p:val>
                                        </p:tav>
                                      </p:tavLst>
                                    </p:anim>
                                    <p:set>
                                      <p:cBhvr>
                                        <p:cTn id="466" dur="1" fill="hold">
                                          <p:stCondLst>
                                            <p:cond delay="2999"/>
                                          </p:stCondLst>
                                        </p:cTn>
                                        <p:tgtEl>
                                          <p:spTgt spid="68"/>
                                        </p:tgtEl>
                                        <p:attrNameLst>
                                          <p:attrName>style.visibility</p:attrName>
                                        </p:attrNameLst>
                                      </p:cBhvr>
                                      <p:to>
                                        <p:strVal val="hidden"/>
                                      </p:to>
                                    </p:set>
                                  </p:childTnLst>
                                </p:cTn>
                              </p:par>
                              <p:par>
                                <p:cTn id="467" presetID="2" presetClass="exit" presetSubtype="8" fill="hold" grpId="2" nodeType="withEffect">
                                  <p:stCondLst>
                                    <p:cond delay="0"/>
                                  </p:stCondLst>
                                  <p:childTnLst>
                                    <p:anim calcmode="lin" valueType="num">
                                      <p:cBhvr additive="base">
                                        <p:cTn id="468" dur="3000"/>
                                        <p:tgtEl>
                                          <p:spTgt spid="69"/>
                                        </p:tgtEl>
                                        <p:attrNameLst>
                                          <p:attrName>ppt_x</p:attrName>
                                        </p:attrNameLst>
                                      </p:cBhvr>
                                      <p:tavLst>
                                        <p:tav tm="0">
                                          <p:val>
                                            <p:strVal val="ppt_x"/>
                                          </p:val>
                                        </p:tav>
                                        <p:tav tm="100000">
                                          <p:val>
                                            <p:strVal val="0-ppt_w/2"/>
                                          </p:val>
                                        </p:tav>
                                      </p:tavLst>
                                    </p:anim>
                                    <p:anim calcmode="lin" valueType="num">
                                      <p:cBhvr additive="base">
                                        <p:cTn id="469" dur="3000"/>
                                        <p:tgtEl>
                                          <p:spTgt spid="69"/>
                                        </p:tgtEl>
                                        <p:attrNameLst>
                                          <p:attrName>ppt_y</p:attrName>
                                        </p:attrNameLst>
                                      </p:cBhvr>
                                      <p:tavLst>
                                        <p:tav tm="0">
                                          <p:val>
                                            <p:strVal val="ppt_y"/>
                                          </p:val>
                                        </p:tav>
                                        <p:tav tm="100000">
                                          <p:val>
                                            <p:strVal val="ppt_y"/>
                                          </p:val>
                                        </p:tav>
                                      </p:tavLst>
                                    </p:anim>
                                    <p:set>
                                      <p:cBhvr>
                                        <p:cTn id="470" dur="1" fill="hold">
                                          <p:stCondLst>
                                            <p:cond delay="2999"/>
                                          </p:stCondLst>
                                        </p:cTn>
                                        <p:tgtEl>
                                          <p:spTgt spid="69"/>
                                        </p:tgtEl>
                                        <p:attrNameLst>
                                          <p:attrName>style.visibility</p:attrName>
                                        </p:attrNameLst>
                                      </p:cBhvr>
                                      <p:to>
                                        <p:strVal val="hidden"/>
                                      </p:to>
                                    </p:set>
                                  </p:childTnLst>
                                </p:cTn>
                              </p:par>
                              <p:par>
                                <p:cTn id="471" presetID="8" presetClass="emph" presetSubtype="0" fill="hold" grpId="3" nodeType="withEffect">
                                  <p:stCondLst>
                                    <p:cond delay="0"/>
                                  </p:stCondLst>
                                  <p:childTnLst>
                                    <p:animRot by="-21600000">
                                      <p:cBhvr>
                                        <p:cTn id="472" dur="3000" fill="hold"/>
                                        <p:tgtEl>
                                          <p:spTgt spid="29"/>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31"/>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33"/>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35"/>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37"/>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39"/>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41"/>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56"/>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57"/>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58"/>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59"/>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60"/>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61"/>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62"/>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63"/>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64"/>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65"/>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66"/>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67"/>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68"/>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69"/>
                                        </p:tgtEl>
                                        <p:attrNameLst>
                                          <p:attrName>r</p:attrName>
                                        </p:attrNameLst>
                                      </p:cBhvr>
                                    </p:animRot>
                                  </p:childTnLst>
                                </p:cTn>
                              </p:par>
                              <p:par>
                                <p:cTn id="513" presetID="23" presetClass="entr" presetSubtype="288" fill="hold" nodeType="withEffect">
                                  <p:stCondLst>
                                    <p:cond delay="0"/>
                                  </p:stCondLst>
                                  <p:childTnLst>
                                    <p:set>
                                      <p:cBhvr>
                                        <p:cTn id="514" dur="1" fill="hold">
                                          <p:stCondLst>
                                            <p:cond delay="0"/>
                                          </p:stCondLst>
                                        </p:cTn>
                                        <p:tgtEl>
                                          <p:spTgt spid="2"/>
                                        </p:tgtEl>
                                        <p:attrNameLst>
                                          <p:attrName>style.visibility</p:attrName>
                                        </p:attrNameLst>
                                      </p:cBhvr>
                                      <p:to>
                                        <p:strVal val="visible"/>
                                      </p:to>
                                    </p:set>
                                    <p:anim calcmode="lin" valueType="num">
                                      <p:cBhvr>
                                        <p:cTn id="515" dur="3000" fill="hold"/>
                                        <p:tgtEl>
                                          <p:spTgt spid="2"/>
                                        </p:tgtEl>
                                        <p:attrNameLst>
                                          <p:attrName>ppt_w</p:attrName>
                                        </p:attrNameLst>
                                      </p:cBhvr>
                                      <p:tavLst>
                                        <p:tav tm="0">
                                          <p:val>
                                            <p:strVal val="4/3*#ppt_w"/>
                                          </p:val>
                                        </p:tav>
                                        <p:tav tm="100000">
                                          <p:val>
                                            <p:strVal val="#ppt_w"/>
                                          </p:val>
                                        </p:tav>
                                      </p:tavLst>
                                    </p:anim>
                                    <p:anim calcmode="lin" valueType="num">
                                      <p:cBhvr>
                                        <p:cTn id="516" dur="3000" fill="hold"/>
                                        <p:tgtEl>
                                          <p:spTgt spid="2"/>
                                        </p:tgtEl>
                                        <p:attrNameLst>
                                          <p:attrName>ppt_h</p:attrName>
                                        </p:attrNameLst>
                                      </p:cBhvr>
                                      <p:tavLst>
                                        <p:tav tm="0">
                                          <p:val>
                                            <p:strVal val="4/3*#ppt_h"/>
                                          </p:val>
                                        </p:tav>
                                        <p:tav tm="100000">
                                          <p:val>
                                            <p:strVal val="#ppt_h"/>
                                          </p:val>
                                        </p:tav>
                                      </p:tavLst>
                                    </p:anim>
                                  </p:childTnLst>
                                </p:cTn>
                              </p:par>
                              <p:par>
                                <p:cTn id="517" presetID="16" presetClass="entr" presetSubtype="37" fill="hold" nodeType="withEffect">
                                  <p:stCondLst>
                                    <p:cond delay="0"/>
                                  </p:stCondLst>
                                  <p:childTnLst>
                                    <p:set>
                                      <p:cBhvr>
                                        <p:cTn id="518" dur="1" fill="hold">
                                          <p:stCondLst>
                                            <p:cond delay="0"/>
                                          </p:stCondLst>
                                        </p:cTn>
                                        <p:tgtEl>
                                          <p:spTgt spid="2"/>
                                        </p:tgtEl>
                                        <p:attrNameLst>
                                          <p:attrName>style.visibility</p:attrName>
                                        </p:attrNameLst>
                                      </p:cBhvr>
                                      <p:to>
                                        <p:strVal val="visible"/>
                                      </p:to>
                                    </p:set>
                                    <p:animEffect transition="in" filter="barn(outVertical)">
                                      <p:cBhvr>
                                        <p:cTn id="5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E0000"/>
        </a:solidFill>
        <a:effectLst/>
      </p:bgPr>
    </p:bg>
    <p:spTree>
      <p:nvGrpSpPr>
        <p:cNvPr id="1" name=""/>
        <p:cNvGrpSpPr/>
        <p:nvPr/>
      </p:nvGrpSpPr>
      <p:grpSpPr>
        <a:xfrm>
          <a:off x="0" y="0"/>
          <a:ext cx="0" cy="0"/>
          <a:chOff x="0" y="0"/>
          <a:chExt cx="0" cy="0"/>
        </a:xfrm>
      </p:grpSpPr>
      <p:pic>
        <p:nvPicPr>
          <p:cNvPr id="2" name="1 Imagen" descr="flash.png"/>
          <p:cNvPicPr>
            <a:picLocks noChangeAspect="1"/>
          </p:cNvPicPr>
          <p:nvPr/>
        </p:nvPicPr>
        <p:blipFill>
          <a:blip r:embed="rId2"/>
          <a:stretch>
            <a:fillRect/>
          </a:stretch>
        </p:blipFill>
        <p:spPr>
          <a:xfrm>
            <a:off x="0" y="0"/>
            <a:ext cx="9144000" cy="5143500"/>
          </a:xfrm>
          <a:prstGeom prst="rect">
            <a:avLst/>
          </a:prstGeom>
        </p:spPr>
      </p:pic>
      <p:pic>
        <p:nvPicPr>
          <p:cNvPr id="56326" name="Picture 6" descr="http://pngimg.com/upload/sushi_PNG9249.png"/>
          <p:cNvPicPr>
            <a:picLocks noChangeAspect="1" noChangeArrowheads="1"/>
          </p:cNvPicPr>
          <p:nvPr/>
        </p:nvPicPr>
        <p:blipFill>
          <a:blip r:embed="rId3"/>
          <a:srcRect r="9772"/>
          <a:stretch>
            <a:fillRect/>
          </a:stretch>
        </p:blipFill>
        <p:spPr bwMode="auto">
          <a:xfrm>
            <a:off x="7358082" y="3584669"/>
            <a:ext cx="2071670" cy="1558831"/>
          </a:xfrm>
          <a:prstGeom prst="rect">
            <a:avLst/>
          </a:prstGeom>
          <a:noFill/>
        </p:spPr>
      </p:pic>
      <p:sp>
        <p:nvSpPr>
          <p:cNvPr id="4" name="3 CuadroTexto"/>
          <p:cNvSpPr txBox="1"/>
          <p:nvPr/>
        </p:nvSpPr>
        <p:spPr>
          <a:xfrm>
            <a:off x="1285852" y="500048"/>
            <a:ext cx="6072229" cy="4370427"/>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4. Demuestra que te gusta la comida</a:t>
            </a:r>
          </a:p>
          <a:p>
            <a:r>
              <a:rPr lang="es-ES" sz="2000" dirty="0" smtClean="0">
                <a:effectLst>
                  <a:outerShdw blurRad="38100" dist="38100" dir="2700000" algn="tl">
                    <a:srgbClr val="000000">
                      <a:alpha val="43137"/>
                    </a:srgbClr>
                  </a:outerShdw>
                </a:effectLst>
                <a:latin typeface="Agency FB" pitchFamily="34" charset="0"/>
              </a:rPr>
              <a:t>Un hecho extremadamente curioso es que en Japón es muy común hacer ruidos al sorber la sopa de </a:t>
            </a:r>
            <a:r>
              <a:rPr lang="es-ES" sz="2000" dirty="0" err="1" smtClean="0">
                <a:effectLst>
                  <a:outerShdw blurRad="38100" dist="38100" dir="2700000" algn="tl">
                    <a:srgbClr val="000000">
                      <a:alpha val="43137"/>
                    </a:srgbClr>
                  </a:outerShdw>
                </a:effectLst>
                <a:latin typeface="Agency FB" pitchFamily="34" charset="0"/>
              </a:rPr>
              <a:t>ramen</a:t>
            </a:r>
            <a:r>
              <a:rPr lang="es-ES" sz="2000" dirty="0" smtClean="0">
                <a:effectLst>
                  <a:outerShdw blurRad="38100" dist="38100" dir="2700000" algn="tl">
                    <a:srgbClr val="000000">
                      <a:alpha val="43137"/>
                    </a:srgbClr>
                  </a:outerShdw>
                </a:effectLst>
                <a:latin typeface="Agency FB" pitchFamily="34" charset="0"/>
              </a:rPr>
              <a:t>, ya que los japoneses dicen que su sabor es mejor cuando lo haces, además de que es una señal de que estás disfrutando de la comida. </a:t>
            </a:r>
          </a:p>
          <a:p>
            <a:r>
              <a:rPr lang="es-ES" sz="2000" b="1" dirty="0" smtClean="0">
                <a:effectLst>
                  <a:outerShdw blurRad="38100" dist="38100" dir="2700000" algn="tl">
                    <a:srgbClr val="000000">
                      <a:alpha val="43137"/>
                    </a:srgbClr>
                  </a:outerShdw>
                </a:effectLst>
                <a:latin typeface="Agency FB" pitchFamily="34" charset="0"/>
              </a:rPr>
              <a:t>5. No dejes comida en el plato</a:t>
            </a:r>
          </a:p>
          <a:p>
            <a:r>
              <a:rPr lang="es-ES" sz="2000" dirty="0" smtClean="0">
                <a:effectLst>
                  <a:outerShdw blurRad="38100" dist="38100" dir="2700000" algn="tl">
                    <a:srgbClr val="000000">
                      <a:alpha val="43137"/>
                    </a:srgbClr>
                  </a:outerShdw>
                </a:effectLst>
                <a:latin typeface="Agency FB" pitchFamily="34" charset="0"/>
              </a:rPr>
              <a:t>¿Sabías que se considera de mala educación dejar comida en el plato? En Japón tienes que vaciar tu plato por completo, porque los japoneses son muy frugales y ahorrativos.</a:t>
            </a:r>
          </a:p>
          <a:p>
            <a:r>
              <a:rPr lang="es-ES" sz="2000" b="1" dirty="0" smtClean="0">
                <a:effectLst>
                  <a:outerShdw blurRad="38100" dist="38100" dir="2700000" algn="tl">
                    <a:srgbClr val="000000">
                      <a:alpha val="43137"/>
                    </a:srgbClr>
                  </a:outerShdw>
                </a:effectLst>
                <a:latin typeface="Agency FB" pitchFamily="34" charset="0"/>
              </a:rPr>
              <a:t>6. Arroz para todos</a:t>
            </a:r>
          </a:p>
          <a:p>
            <a:r>
              <a:rPr lang="es-ES" sz="2000" dirty="0" smtClean="0">
                <a:effectLst>
                  <a:outerShdw blurRad="38100" dist="38100" dir="2700000" algn="tl">
                    <a:srgbClr val="000000">
                      <a:alpha val="43137"/>
                    </a:srgbClr>
                  </a:outerShdw>
                </a:effectLst>
                <a:latin typeface="Agency FB" pitchFamily="34" charset="0"/>
              </a:rPr>
              <a:t>Casi el 70% de los japoneses comen arroz al menos una vez al día, servido generalmente con carne, pescado o vegetales. Los encurtidos y la sopa también forman parte de la gastronomía tradicional japonesa.</a:t>
            </a:r>
          </a:p>
          <a:p>
            <a:endParaRPr lang="es-ES" sz="2000"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 presetClass="entr" presetSubtype="3" fill="hold" nodeType="withEffect">
                                  <p:stCondLst>
                                    <p:cond delay="0"/>
                                  </p:stCondLst>
                                  <p:childTnLst>
                                    <p:set>
                                      <p:cBhvr>
                                        <p:cTn id="9" dur="1" fill="hold">
                                          <p:stCondLst>
                                            <p:cond delay="0"/>
                                          </p:stCondLst>
                                        </p:cTn>
                                        <p:tgtEl>
                                          <p:spTgt spid="56326"/>
                                        </p:tgtEl>
                                        <p:attrNameLst>
                                          <p:attrName>style.visibility</p:attrName>
                                        </p:attrNameLst>
                                      </p:cBhvr>
                                      <p:to>
                                        <p:strVal val="visible"/>
                                      </p:to>
                                    </p:set>
                                    <p:anim calcmode="lin" valueType="num">
                                      <p:cBhvr additive="base">
                                        <p:cTn id="10" dur="3000" fill="hold"/>
                                        <p:tgtEl>
                                          <p:spTgt spid="56326"/>
                                        </p:tgtEl>
                                        <p:attrNameLst>
                                          <p:attrName>ppt_x</p:attrName>
                                        </p:attrNameLst>
                                      </p:cBhvr>
                                      <p:tavLst>
                                        <p:tav tm="0">
                                          <p:val>
                                            <p:strVal val="1+#ppt_w/2"/>
                                          </p:val>
                                        </p:tav>
                                        <p:tav tm="100000">
                                          <p:val>
                                            <p:strVal val="#ppt_x"/>
                                          </p:val>
                                        </p:tav>
                                      </p:tavLst>
                                    </p:anim>
                                    <p:anim calcmode="lin" valueType="num">
                                      <p:cBhvr additive="base">
                                        <p:cTn id="11" dur="3000" fill="hold"/>
                                        <p:tgtEl>
                                          <p:spTgt spid="5632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cb59b979ee02d6d5c4760b1651ac1a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5" name="14 Rectángulo"/>
          <p:cNvSpPr/>
          <p:nvPr/>
        </p:nvSpPr>
        <p:spPr>
          <a:xfrm rot="20029631">
            <a:off x="4002067" y="385726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58966">
            <a:off x="4836142" y="388489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029631">
            <a:off x="5610528" y="3857267"/>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58966">
            <a:off x="6444603" y="3884891"/>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029631">
            <a:off x="2395819" y="3857267"/>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58966">
            <a:off x="3229894" y="3884891"/>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029631">
            <a:off x="752744" y="3857267"/>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358966">
            <a:off x="1586819" y="3884891"/>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029631">
            <a:off x="7182163" y="385726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358966">
            <a:off x="8016238" y="388489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029631">
            <a:off x="3967453" y="305222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358966">
            <a:off x="4801528" y="307984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029631">
            <a:off x="5575914" y="3052222"/>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358966">
            <a:off x="6409989" y="3079846"/>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029631">
            <a:off x="2361205" y="3052222"/>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1358966">
            <a:off x="3195280" y="3079846"/>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029631">
            <a:off x="718130" y="3052222"/>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1358966">
            <a:off x="1552205" y="3079846"/>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20029631">
            <a:off x="7147549" y="305222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1358966">
            <a:off x="7981624" y="307984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20029631">
            <a:off x="3965244" y="2428505"/>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1358966">
            <a:off x="4799319" y="2456129"/>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20029631">
            <a:off x="5573705" y="242850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1358966">
            <a:off x="6407780" y="245613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20029631">
            <a:off x="2358996" y="242850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1358966">
            <a:off x="3193071" y="245613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20029631">
            <a:off x="715921" y="242850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1358966">
            <a:off x="1549996" y="245613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20029631">
            <a:off x="7145340" y="2428505"/>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1358966">
            <a:off x="7979415" y="2456129"/>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20029631">
            <a:off x="3930630" y="1623460"/>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1358966">
            <a:off x="4764705" y="1651084"/>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20029631">
            <a:off x="5539091" y="162346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rot="1358966">
            <a:off x="6373166" y="165108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rot="20029631">
            <a:off x="2324382" y="162346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1358966">
            <a:off x="3158457" y="165108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20029631">
            <a:off x="681307" y="162346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1358966">
            <a:off x="1515382" y="165108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20029631">
            <a:off x="7110726" y="1623460"/>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1358966">
            <a:off x="7944801" y="1651084"/>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rot="20029631">
            <a:off x="3930630" y="804680"/>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rot="1358966">
            <a:off x="4764705" y="832304"/>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rot="20029631">
            <a:off x="5539091" y="80468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ectángulo"/>
          <p:cNvSpPr/>
          <p:nvPr/>
        </p:nvSpPr>
        <p:spPr>
          <a:xfrm rot="1358966">
            <a:off x="6373166" y="83230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rot="20029631">
            <a:off x="2324382" y="80468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rot="1358966">
            <a:off x="3158457" y="83230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rot="20029631">
            <a:off x="681307" y="80468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rot="1358966">
            <a:off x="1515382" y="83230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rot="20029631">
            <a:off x="7110726" y="804680"/>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ectángulo"/>
          <p:cNvSpPr/>
          <p:nvPr/>
        </p:nvSpPr>
        <p:spPr>
          <a:xfrm rot="1358966">
            <a:off x="7944801" y="832304"/>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rot="20029631">
            <a:off x="3896016" y="-365"/>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rot="1358966">
            <a:off x="4730091" y="27259"/>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ectángulo"/>
          <p:cNvSpPr/>
          <p:nvPr/>
        </p:nvSpPr>
        <p:spPr>
          <a:xfrm rot="20029631">
            <a:off x="5504477" y="-364"/>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ectángulo"/>
          <p:cNvSpPr/>
          <p:nvPr/>
        </p:nvSpPr>
        <p:spPr>
          <a:xfrm rot="1358966">
            <a:off x="6338552" y="2726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Rectángulo"/>
          <p:cNvSpPr/>
          <p:nvPr/>
        </p:nvSpPr>
        <p:spPr>
          <a:xfrm rot="20029631">
            <a:off x="2289768" y="-364"/>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Rectángulo"/>
          <p:cNvSpPr/>
          <p:nvPr/>
        </p:nvSpPr>
        <p:spPr>
          <a:xfrm rot="1358966">
            <a:off x="3123843" y="2726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ectángulo"/>
          <p:cNvSpPr/>
          <p:nvPr/>
        </p:nvSpPr>
        <p:spPr>
          <a:xfrm rot="20029631">
            <a:off x="646693" y="-364"/>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ectángulo"/>
          <p:cNvSpPr/>
          <p:nvPr/>
        </p:nvSpPr>
        <p:spPr>
          <a:xfrm rot="1358966">
            <a:off x="1480768" y="2726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ectángulo"/>
          <p:cNvSpPr/>
          <p:nvPr/>
        </p:nvSpPr>
        <p:spPr>
          <a:xfrm rot="20029631">
            <a:off x="7076112" y="-365"/>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Rectángulo"/>
          <p:cNvSpPr/>
          <p:nvPr/>
        </p:nvSpPr>
        <p:spPr>
          <a:xfrm rot="1358966">
            <a:off x="7910187" y="27259"/>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3"/>
                                        </p:tgtEl>
                                        <p:attrNameLst>
                                          <p:attrName>style.opacity</p:attrName>
                                        </p:attrNameLst>
                                      </p:cBhvr>
                                      <p:to>
                                        <p:strVal val="0"/>
                                      </p:to>
                                    </p:set>
                                    <p:animEffect filter="image" prLst="opacity: 0">
                                      <p:cBhvr rctx="IE">
                                        <p:cTn id="7" dur="indefinite"/>
                                        <p:tgtEl>
                                          <p:spTgt spid="1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ppt_x"/>
                                          </p:val>
                                        </p:tav>
                                        <p:tav tm="100000">
                                          <p:val>
                                            <p:strVal val="#ppt_x"/>
                                          </p:val>
                                        </p:tav>
                                      </p:tavLst>
                                    </p:anim>
                                    <p:anim calcmode="lin" valueType="num">
                                      <p:cBhvr additive="base">
                                        <p:cTn id="11" dur="3000" fill="hold"/>
                                        <p:tgtEl>
                                          <p:spTgt spid="1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3000" fill="hold"/>
                                        <p:tgtEl>
                                          <p:spTgt spid="16"/>
                                        </p:tgtEl>
                                        <p:attrNameLst>
                                          <p:attrName>ppt_x</p:attrName>
                                        </p:attrNameLst>
                                      </p:cBhvr>
                                      <p:tavLst>
                                        <p:tav tm="0">
                                          <p:val>
                                            <p:strVal val="#ppt_x"/>
                                          </p:val>
                                        </p:tav>
                                        <p:tav tm="100000">
                                          <p:val>
                                            <p:strVal val="#ppt_x"/>
                                          </p:val>
                                        </p:tav>
                                      </p:tavLst>
                                    </p:anim>
                                    <p:anim calcmode="lin" valueType="num">
                                      <p:cBhvr additive="base">
                                        <p:cTn id="15" dur="300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5"/>
                                        </p:tgtEl>
                                        <p:attrNameLst>
                                          <p:attrName>style.visibility</p:attrName>
                                        </p:attrNameLst>
                                      </p:cBhvr>
                                      <p:to>
                                        <p:strVal val="visible"/>
                                      </p:to>
                                    </p:set>
                                    <p:anim calcmode="lin" valueType="num">
                                      <p:cBhvr additive="base">
                                        <p:cTn id="18" dur="3000" fill="hold"/>
                                        <p:tgtEl>
                                          <p:spTgt spid="55"/>
                                        </p:tgtEl>
                                        <p:attrNameLst>
                                          <p:attrName>ppt_x</p:attrName>
                                        </p:attrNameLst>
                                      </p:cBhvr>
                                      <p:tavLst>
                                        <p:tav tm="0">
                                          <p:val>
                                            <p:strVal val="#ppt_x"/>
                                          </p:val>
                                        </p:tav>
                                        <p:tav tm="100000">
                                          <p:val>
                                            <p:strVal val="#ppt_x"/>
                                          </p:val>
                                        </p:tav>
                                      </p:tavLst>
                                    </p:anim>
                                    <p:anim calcmode="lin" valueType="num">
                                      <p:cBhvr additive="base">
                                        <p:cTn id="19" dur="3000" fill="hold"/>
                                        <p:tgtEl>
                                          <p:spTgt spid="5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56"/>
                                        </p:tgtEl>
                                        <p:attrNameLst>
                                          <p:attrName>style.visibility</p:attrName>
                                        </p:attrNameLst>
                                      </p:cBhvr>
                                      <p:to>
                                        <p:strVal val="visible"/>
                                      </p:to>
                                    </p:set>
                                    <p:anim calcmode="lin" valueType="num">
                                      <p:cBhvr additive="base">
                                        <p:cTn id="22" dur="3000" fill="hold"/>
                                        <p:tgtEl>
                                          <p:spTgt spid="56"/>
                                        </p:tgtEl>
                                        <p:attrNameLst>
                                          <p:attrName>ppt_x</p:attrName>
                                        </p:attrNameLst>
                                      </p:cBhvr>
                                      <p:tavLst>
                                        <p:tav tm="0">
                                          <p:val>
                                            <p:strVal val="#ppt_x"/>
                                          </p:val>
                                        </p:tav>
                                        <p:tav tm="100000">
                                          <p:val>
                                            <p:strVal val="#ppt_x"/>
                                          </p:val>
                                        </p:tav>
                                      </p:tavLst>
                                    </p:anim>
                                    <p:anim calcmode="lin" valueType="num">
                                      <p:cBhvr additive="base">
                                        <p:cTn id="23" dur="3000" fill="hold"/>
                                        <p:tgtEl>
                                          <p:spTgt spid="5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7"/>
                                        </p:tgtEl>
                                        <p:attrNameLst>
                                          <p:attrName>style.visibility</p:attrName>
                                        </p:attrNameLst>
                                      </p:cBhvr>
                                      <p:to>
                                        <p:strVal val="visible"/>
                                      </p:to>
                                    </p:set>
                                    <p:anim calcmode="lin" valueType="num">
                                      <p:cBhvr additive="base">
                                        <p:cTn id="26" dur="3000" fill="hold"/>
                                        <p:tgtEl>
                                          <p:spTgt spid="57"/>
                                        </p:tgtEl>
                                        <p:attrNameLst>
                                          <p:attrName>ppt_x</p:attrName>
                                        </p:attrNameLst>
                                      </p:cBhvr>
                                      <p:tavLst>
                                        <p:tav tm="0">
                                          <p:val>
                                            <p:strVal val="#ppt_x"/>
                                          </p:val>
                                        </p:tav>
                                        <p:tav tm="100000">
                                          <p:val>
                                            <p:strVal val="#ppt_x"/>
                                          </p:val>
                                        </p:tav>
                                      </p:tavLst>
                                    </p:anim>
                                    <p:anim calcmode="lin" valueType="num">
                                      <p:cBhvr additive="base">
                                        <p:cTn id="27" dur="3000" fill="hold"/>
                                        <p:tgtEl>
                                          <p:spTgt spid="5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58"/>
                                        </p:tgtEl>
                                        <p:attrNameLst>
                                          <p:attrName>style.visibility</p:attrName>
                                        </p:attrNameLst>
                                      </p:cBhvr>
                                      <p:to>
                                        <p:strVal val="visible"/>
                                      </p:to>
                                    </p:set>
                                    <p:anim calcmode="lin" valueType="num">
                                      <p:cBhvr additive="base">
                                        <p:cTn id="30" dur="3000" fill="hold"/>
                                        <p:tgtEl>
                                          <p:spTgt spid="58"/>
                                        </p:tgtEl>
                                        <p:attrNameLst>
                                          <p:attrName>ppt_x</p:attrName>
                                        </p:attrNameLst>
                                      </p:cBhvr>
                                      <p:tavLst>
                                        <p:tav tm="0">
                                          <p:val>
                                            <p:strVal val="#ppt_x"/>
                                          </p:val>
                                        </p:tav>
                                        <p:tav tm="100000">
                                          <p:val>
                                            <p:strVal val="#ppt_x"/>
                                          </p:val>
                                        </p:tav>
                                      </p:tavLst>
                                    </p:anim>
                                    <p:anim calcmode="lin" valueType="num">
                                      <p:cBhvr additive="base">
                                        <p:cTn id="31" dur="3000" fill="hold"/>
                                        <p:tgtEl>
                                          <p:spTgt spid="5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additive="base">
                                        <p:cTn id="34" dur="3000" fill="hold"/>
                                        <p:tgtEl>
                                          <p:spTgt spid="59"/>
                                        </p:tgtEl>
                                        <p:attrNameLst>
                                          <p:attrName>ppt_x</p:attrName>
                                        </p:attrNameLst>
                                      </p:cBhvr>
                                      <p:tavLst>
                                        <p:tav tm="0">
                                          <p:val>
                                            <p:strVal val="#ppt_x"/>
                                          </p:val>
                                        </p:tav>
                                        <p:tav tm="100000">
                                          <p:val>
                                            <p:strVal val="#ppt_x"/>
                                          </p:val>
                                        </p:tav>
                                      </p:tavLst>
                                    </p:anim>
                                    <p:anim calcmode="lin" valueType="num">
                                      <p:cBhvr additive="base">
                                        <p:cTn id="35" dur="3000" fill="hold"/>
                                        <p:tgtEl>
                                          <p:spTgt spid="5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60"/>
                                        </p:tgtEl>
                                        <p:attrNameLst>
                                          <p:attrName>style.visibility</p:attrName>
                                        </p:attrNameLst>
                                      </p:cBhvr>
                                      <p:to>
                                        <p:strVal val="visible"/>
                                      </p:to>
                                    </p:set>
                                    <p:anim calcmode="lin" valueType="num">
                                      <p:cBhvr additive="base">
                                        <p:cTn id="38" dur="3000" fill="hold"/>
                                        <p:tgtEl>
                                          <p:spTgt spid="60"/>
                                        </p:tgtEl>
                                        <p:attrNameLst>
                                          <p:attrName>ppt_x</p:attrName>
                                        </p:attrNameLst>
                                      </p:cBhvr>
                                      <p:tavLst>
                                        <p:tav tm="0">
                                          <p:val>
                                            <p:strVal val="#ppt_x"/>
                                          </p:val>
                                        </p:tav>
                                        <p:tav tm="100000">
                                          <p:val>
                                            <p:strVal val="#ppt_x"/>
                                          </p:val>
                                        </p:tav>
                                      </p:tavLst>
                                    </p:anim>
                                    <p:anim calcmode="lin" valueType="num">
                                      <p:cBhvr additive="base">
                                        <p:cTn id="39" dur="3000" fill="hold"/>
                                        <p:tgtEl>
                                          <p:spTgt spid="6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61"/>
                                        </p:tgtEl>
                                        <p:attrNameLst>
                                          <p:attrName>style.visibility</p:attrName>
                                        </p:attrNameLst>
                                      </p:cBhvr>
                                      <p:to>
                                        <p:strVal val="visible"/>
                                      </p:to>
                                    </p:set>
                                    <p:anim calcmode="lin" valueType="num">
                                      <p:cBhvr additive="base">
                                        <p:cTn id="42" dur="3000" fill="hold"/>
                                        <p:tgtEl>
                                          <p:spTgt spid="61"/>
                                        </p:tgtEl>
                                        <p:attrNameLst>
                                          <p:attrName>ppt_x</p:attrName>
                                        </p:attrNameLst>
                                      </p:cBhvr>
                                      <p:tavLst>
                                        <p:tav tm="0">
                                          <p:val>
                                            <p:strVal val="#ppt_x"/>
                                          </p:val>
                                        </p:tav>
                                        <p:tav tm="100000">
                                          <p:val>
                                            <p:strVal val="#ppt_x"/>
                                          </p:val>
                                        </p:tav>
                                      </p:tavLst>
                                    </p:anim>
                                    <p:anim calcmode="lin" valueType="num">
                                      <p:cBhvr additive="base">
                                        <p:cTn id="43" dur="3000" fill="hold"/>
                                        <p:tgtEl>
                                          <p:spTgt spid="6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62"/>
                                        </p:tgtEl>
                                        <p:attrNameLst>
                                          <p:attrName>style.visibility</p:attrName>
                                        </p:attrNameLst>
                                      </p:cBhvr>
                                      <p:to>
                                        <p:strVal val="visible"/>
                                      </p:to>
                                    </p:set>
                                    <p:anim calcmode="lin" valueType="num">
                                      <p:cBhvr additive="base">
                                        <p:cTn id="46" dur="3000" fill="hold"/>
                                        <p:tgtEl>
                                          <p:spTgt spid="62"/>
                                        </p:tgtEl>
                                        <p:attrNameLst>
                                          <p:attrName>ppt_x</p:attrName>
                                        </p:attrNameLst>
                                      </p:cBhvr>
                                      <p:tavLst>
                                        <p:tav tm="0">
                                          <p:val>
                                            <p:strVal val="#ppt_x"/>
                                          </p:val>
                                        </p:tav>
                                        <p:tav tm="100000">
                                          <p:val>
                                            <p:strVal val="#ppt_x"/>
                                          </p:val>
                                        </p:tav>
                                      </p:tavLst>
                                    </p:anim>
                                    <p:anim calcmode="lin" valueType="num">
                                      <p:cBhvr additive="base">
                                        <p:cTn id="47" dur="3000" fill="hold"/>
                                        <p:tgtEl>
                                          <p:spTgt spid="6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63"/>
                                        </p:tgtEl>
                                        <p:attrNameLst>
                                          <p:attrName>style.visibility</p:attrName>
                                        </p:attrNameLst>
                                      </p:cBhvr>
                                      <p:to>
                                        <p:strVal val="visible"/>
                                      </p:to>
                                    </p:set>
                                    <p:anim calcmode="lin" valueType="num">
                                      <p:cBhvr additive="base">
                                        <p:cTn id="50" dur="3000" fill="hold"/>
                                        <p:tgtEl>
                                          <p:spTgt spid="63"/>
                                        </p:tgtEl>
                                        <p:attrNameLst>
                                          <p:attrName>ppt_x</p:attrName>
                                        </p:attrNameLst>
                                      </p:cBhvr>
                                      <p:tavLst>
                                        <p:tav tm="0">
                                          <p:val>
                                            <p:strVal val="#ppt_x"/>
                                          </p:val>
                                        </p:tav>
                                        <p:tav tm="100000">
                                          <p:val>
                                            <p:strVal val="#ppt_x"/>
                                          </p:val>
                                        </p:tav>
                                      </p:tavLst>
                                    </p:anim>
                                    <p:anim calcmode="lin" valueType="num">
                                      <p:cBhvr additive="base">
                                        <p:cTn id="51" dur="3000" fill="hold"/>
                                        <p:tgtEl>
                                          <p:spTgt spid="6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64"/>
                                        </p:tgtEl>
                                        <p:attrNameLst>
                                          <p:attrName>style.visibility</p:attrName>
                                        </p:attrNameLst>
                                      </p:cBhvr>
                                      <p:to>
                                        <p:strVal val="visible"/>
                                      </p:to>
                                    </p:set>
                                    <p:anim calcmode="lin" valueType="num">
                                      <p:cBhvr additive="base">
                                        <p:cTn id="54" dur="3000" fill="hold"/>
                                        <p:tgtEl>
                                          <p:spTgt spid="64"/>
                                        </p:tgtEl>
                                        <p:attrNameLst>
                                          <p:attrName>ppt_x</p:attrName>
                                        </p:attrNameLst>
                                      </p:cBhvr>
                                      <p:tavLst>
                                        <p:tav tm="0">
                                          <p:val>
                                            <p:strVal val="#ppt_x"/>
                                          </p:val>
                                        </p:tav>
                                        <p:tav tm="100000">
                                          <p:val>
                                            <p:strVal val="#ppt_x"/>
                                          </p:val>
                                        </p:tav>
                                      </p:tavLst>
                                    </p:anim>
                                    <p:anim calcmode="lin" valueType="num">
                                      <p:cBhvr additive="base">
                                        <p:cTn id="55" dur="3000" fill="hold"/>
                                        <p:tgtEl>
                                          <p:spTgt spid="6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65"/>
                                        </p:tgtEl>
                                        <p:attrNameLst>
                                          <p:attrName>style.visibility</p:attrName>
                                        </p:attrNameLst>
                                      </p:cBhvr>
                                      <p:to>
                                        <p:strVal val="visible"/>
                                      </p:to>
                                    </p:set>
                                    <p:anim calcmode="lin" valueType="num">
                                      <p:cBhvr additive="base">
                                        <p:cTn id="58" dur="3000" fill="hold"/>
                                        <p:tgtEl>
                                          <p:spTgt spid="65"/>
                                        </p:tgtEl>
                                        <p:attrNameLst>
                                          <p:attrName>ppt_x</p:attrName>
                                        </p:attrNameLst>
                                      </p:cBhvr>
                                      <p:tavLst>
                                        <p:tav tm="0">
                                          <p:val>
                                            <p:strVal val="#ppt_x"/>
                                          </p:val>
                                        </p:tav>
                                        <p:tav tm="100000">
                                          <p:val>
                                            <p:strVal val="#ppt_x"/>
                                          </p:val>
                                        </p:tav>
                                      </p:tavLst>
                                    </p:anim>
                                    <p:anim calcmode="lin" valueType="num">
                                      <p:cBhvr additive="base">
                                        <p:cTn id="59" dur="3000" fill="hold"/>
                                        <p:tgtEl>
                                          <p:spTgt spid="6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66"/>
                                        </p:tgtEl>
                                        <p:attrNameLst>
                                          <p:attrName>style.visibility</p:attrName>
                                        </p:attrNameLst>
                                      </p:cBhvr>
                                      <p:to>
                                        <p:strVal val="visible"/>
                                      </p:to>
                                    </p:set>
                                    <p:anim calcmode="lin" valueType="num">
                                      <p:cBhvr additive="base">
                                        <p:cTn id="62" dur="3000" fill="hold"/>
                                        <p:tgtEl>
                                          <p:spTgt spid="66"/>
                                        </p:tgtEl>
                                        <p:attrNameLst>
                                          <p:attrName>ppt_x</p:attrName>
                                        </p:attrNameLst>
                                      </p:cBhvr>
                                      <p:tavLst>
                                        <p:tav tm="0">
                                          <p:val>
                                            <p:strVal val="#ppt_x"/>
                                          </p:val>
                                        </p:tav>
                                        <p:tav tm="100000">
                                          <p:val>
                                            <p:strVal val="#ppt_x"/>
                                          </p:val>
                                        </p:tav>
                                      </p:tavLst>
                                    </p:anim>
                                    <p:anim calcmode="lin" valueType="num">
                                      <p:cBhvr additive="base">
                                        <p:cTn id="63" dur="3000" fill="hold"/>
                                        <p:tgtEl>
                                          <p:spTgt spid="6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67"/>
                                        </p:tgtEl>
                                        <p:attrNameLst>
                                          <p:attrName>style.visibility</p:attrName>
                                        </p:attrNameLst>
                                      </p:cBhvr>
                                      <p:to>
                                        <p:strVal val="visible"/>
                                      </p:to>
                                    </p:set>
                                    <p:anim calcmode="lin" valueType="num">
                                      <p:cBhvr additive="base">
                                        <p:cTn id="66" dur="3000" fill="hold"/>
                                        <p:tgtEl>
                                          <p:spTgt spid="67"/>
                                        </p:tgtEl>
                                        <p:attrNameLst>
                                          <p:attrName>ppt_x</p:attrName>
                                        </p:attrNameLst>
                                      </p:cBhvr>
                                      <p:tavLst>
                                        <p:tav tm="0">
                                          <p:val>
                                            <p:strVal val="#ppt_x"/>
                                          </p:val>
                                        </p:tav>
                                        <p:tav tm="100000">
                                          <p:val>
                                            <p:strVal val="#ppt_x"/>
                                          </p:val>
                                        </p:tav>
                                      </p:tavLst>
                                    </p:anim>
                                    <p:anim calcmode="lin" valueType="num">
                                      <p:cBhvr additive="base">
                                        <p:cTn id="67" dur="3000" fill="hold"/>
                                        <p:tgtEl>
                                          <p:spTgt spid="6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68"/>
                                        </p:tgtEl>
                                        <p:attrNameLst>
                                          <p:attrName>style.visibility</p:attrName>
                                        </p:attrNameLst>
                                      </p:cBhvr>
                                      <p:to>
                                        <p:strVal val="visible"/>
                                      </p:to>
                                    </p:set>
                                    <p:anim calcmode="lin" valueType="num">
                                      <p:cBhvr additive="base">
                                        <p:cTn id="70" dur="3000" fill="hold"/>
                                        <p:tgtEl>
                                          <p:spTgt spid="68"/>
                                        </p:tgtEl>
                                        <p:attrNameLst>
                                          <p:attrName>ppt_x</p:attrName>
                                        </p:attrNameLst>
                                      </p:cBhvr>
                                      <p:tavLst>
                                        <p:tav tm="0">
                                          <p:val>
                                            <p:strVal val="#ppt_x"/>
                                          </p:val>
                                        </p:tav>
                                        <p:tav tm="100000">
                                          <p:val>
                                            <p:strVal val="#ppt_x"/>
                                          </p:val>
                                        </p:tav>
                                      </p:tavLst>
                                    </p:anim>
                                    <p:anim calcmode="lin" valueType="num">
                                      <p:cBhvr additive="base">
                                        <p:cTn id="71" dur="3000" fill="hold"/>
                                        <p:tgtEl>
                                          <p:spTgt spid="6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69"/>
                                        </p:tgtEl>
                                        <p:attrNameLst>
                                          <p:attrName>style.visibility</p:attrName>
                                        </p:attrNameLst>
                                      </p:cBhvr>
                                      <p:to>
                                        <p:strVal val="visible"/>
                                      </p:to>
                                    </p:set>
                                    <p:anim calcmode="lin" valueType="num">
                                      <p:cBhvr additive="base">
                                        <p:cTn id="74" dur="3000" fill="hold"/>
                                        <p:tgtEl>
                                          <p:spTgt spid="69"/>
                                        </p:tgtEl>
                                        <p:attrNameLst>
                                          <p:attrName>ppt_x</p:attrName>
                                        </p:attrNameLst>
                                      </p:cBhvr>
                                      <p:tavLst>
                                        <p:tav tm="0">
                                          <p:val>
                                            <p:strVal val="#ppt_x"/>
                                          </p:val>
                                        </p:tav>
                                        <p:tav tm="100000">
                                          <p:val>
                                            <p:strVal val="#ppt_x"/>
                                          </p:val>
                                        </p:tav>
                                      </p:tavLst>
                                    </p:anim>
                                    <p:anim calcmode="lin" valueType="num">
                                      <p:cBhvr additive="base">
                                        <p:cTn id="75" dur="3000" fill="hold"/>
                                        <p:tgtEl>
                                          <p:spTgt spid="6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70"/>
                                        </p:tgtEl>
                                        <p:attrNameLst>
                                          <p:attrName>style.visibility</p:attrName>
                                        </p:attrNameLst>
                                      </p:cBhvr>
                                      <p:to>
                                        <p:strVal val="visible"/>
                                      </p:to>
                                    </p:set>
                                    <p:anim calcmode="lin" valueType="num">
                                      <p:cBhvr additive="base">
                                        <p:cTn id="78" dur="3000" fill="hold"/>
                                        <p:tgtEl>
                                          <p:spTgt spid="70"/>
                                        </p:tgtEl>
                                        <p:attrNameLst>
                                          <p:attrName>ppt_x</p:attrName>
                                        </p:attrNameLst>
                                      </p:cBhvr>
                                      <p:tavLst>
                                        <p:tav tm="0">
                                          <p:val>
                                            <p:strVal val="#ppt_x"/>
                                          </p:val>
                                        </p:tav>
                                        <p:tav tm="100000">
                                          <p:val>
                                            <p:strVal val="#ppt_x"/>
                                          </p:val>
                                        </p:tav>
                                      </p:tavLst>
                                    </p:anim>
                                    <p:anim calcmode="lin" valueType="num">
                                      <p:cBhvr additive="base">
                                        <p:cTn id="79" dur="3000" fill="hold"/>
                                        <p:tgtEl>
                                          <p:spTgt spid="7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71"/>
                                        </p:tgtEl>
                                        <p:attrNameLst>
                                          <p:attrName>style.visibility</p:attrName>
                                        </p:attrNameLst>
                                      </p:cBhvr>
                                      <p:to>
                                        <p:strVal val="visible"/>
                                      </p:to>
                                    </p:set>
                                    <p:anim calcmode="lin" valueType="num">
                                      <p:cBhvr additive="base">
                                        <p:cTn id="82" dur="3000" fill="hold"/>
                                        <p:tgtEl>
                                          <p:spTgt spid="71"/>
                                        </p:tgtEl>
                                        <p:attrNameLst>
                                          <p:attrName>ppt_x</p:attrName>
                                        </p:attrNameLst>
                                      </p:cBhvr>
                                      <p:tavLst>
                                        <p:tav tm="0">
                                          <p:val>
                                            <p:strVal val="#ppt_x"/>
                                          </p:val>
                                        </p:tav>
                                        <p:tav tm="100000">
                                          <p:val>
                                            <p:strVal val="#ppt_x"/>
                                          </p:val>
                                        </p:tav>
                                      </p:tavLst>
                                    </p:anim>
                                    <p:anim calcmode="lin" valueType="num">
                                      <p:cBhvr additive="base">
                                        <p:cTn id="83" dur="3000" fill="hold"/>
                                        <p:tgtEl>
                                          <p:spTgt spid="7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72"/>
                                        </p:tgtEl>
                                        <p:attrNameLst>
                                          <p:attrName>style.visibility</p:attrName>
                                        </p:attrNameLst>
                                      </p:cBhvr>
                                      <p:to>
                                        <p:strVal val="visible"/>
                                      </p:to>
                                    </p:set>
                                    <p:anim calcmode="lin" valueType="num">
                                      <p:cBhvr additive="base">
                                        <p:cTn id="86" dur="3000" fill="hold"/>
                                        <p:tgtEl>
                                          <p:spTgt spid="72"/>
                                        </p:tgtEl>
                                        <p:attrNameLst>
                                          <p:attrName>ppt_x</p:attrName>
                                        </p:attrNameLst>
                                      </p:cBhvr>
                                      <p:tavLst>
                                        <p:tav tm="0">
                                          <p:val>
                                            <p:strVal val="#ppt_x"/>
                                          </p:val>
                                        </p:tav>
                                        <p:tav tm="100000">
                                          <p:val>
                                            <p:strVal val="#ppt_x"/>
                                          </p:val>
                                        </p:tav>
                                      </p:tavLst>
                                    </p:anim>
                                    <p:anim calcmode="lin" valueType="num">
                                      <p:cBhvr additive="base">
                                        <p:cTn id="87" dur="3000" fill="hold"/>
                                        <p:tgtEl>
                                          <p:spTgt spid="7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73"/>
                                        </p:tgtEl>
                                        <p:attrNameLst>
                                          <p:attrName>style.visibility</p:attrName>
                                        </p:attrNameLst>
                                      </p:cBhvr>
                                      <p:to>
                                        <p:strVal val="visible"/>
                                      </p:to>
                                    </p:set>
                                    <p:anim calcmode="lin" valueType="num">
                                      <p:cBhvr additive="base">
                                        <p:cTn id="90" dur="3000" fill="hold"/>
                                        <p:tgtEl>
                                          <p:spTgt spid="73"/>
                                        </p:tgtEl>
                                        <p:attrNameLst>
                                          <p:attrName>ppt_x</p:attrName>
                                        </p:attrNameLst>
                                      </p:cBhvr>
                                      <p:tavLst>
                                        <p:tav tm="0">
                                          <p:val>
                                            <p:strVal val="#ppt_x"/>
                                          </p:val>
                                        </p:tav>
                                        <p:tav tm="100000">
                                          <p:val>
                                            <p:strVal val="#ppt_x"/>
                                          </p:val>
                                        </p:tav>
                                      </p:tavLst>
                                    </p:anim>
                                    <p:anim calcmode="lin" valueType="num">
                                      <p:cBhvr additive="base">
                                        <p:cTn id="91" dur="3000" fill="hold"/>
                                        <p:tgtEl>
                                          <p:spTgt spid="7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74"/>
                                        </p:tgtEl>
                                        <p:attrNameLst>
                                          <p:attrName>style.visibility</p:attrName>
                                        </p:attrNameLst>
                                      </p:cBhvr>
                                      <p:to>
                                        <p:strVal val="visible"/>
                                      </p:to>
                                    </p:set>
                                    <p:anim calcmode="lin" valueType="num">
                                      <p:cBhvr additive="base">
                                        <p:cTn id="94" dur="3000" fill="hold"/>
                                        <p:tgtEl>
                                          <p:spTgt spid="74"/>
                                        </p:tgtEl>
                                        <p:attrNameLst>
                                          <p:attrName>ppt_x</p:attrName>
                                        </p:attrNameLst>
                                      </p:cBhvr>
                                      <p:tavLst>
                                        <p:tav tm="0">
                                          <p:val>
                                            <p:strVal val="#ppt_x"/>
                                          </p:val>
                                        </p:tav>
                                        <p:tav tm="100000">
                                          <p:val>
                                            <p:strVal val="#ppt_x"/>
                                          </p:val>
                                        </p:tav>
                                      </p:tavLst>
                                    </p:anim>
                                    <p:anim calcmode="lin" valueType="num">
                                      <p:cBhvr additive="base">
                                        <p:cTn id="95" dur="3000" fill="hold"/>
                                        <p:tgtEl>
                                          <p:spTgt spid="7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75"/>
                                        </p:tgtEl>
                                        <p:attrNameLst>
                                          <p:attrName>style.visibility</p:attrName>
                                        </p:attrNameLst>
                                      </p:cBhvr>
                                      <p:to>
                                        <p:strVal val="visible"/>
                                      </p:to>
                                    </p:set>
                                    <p:anim calcmode="lin" valueType="num">
                                      <p:cBhvr additive="base">
                                        <p:cTn id="98" dur="3000" fill="hold"/>
                                        <p:tgtEl>
                                          <p:spTgt spid="75"/>
                                        </p:tgtEl>
                                        <p:attrNameLst>
                                          <p:attrName>ppt_x</p:attrName>
                                        </p:attrNameLst>
                                      </p:cBhvr>
                                      <p:tavLst>
                                        <p:tav tm="0">
                                          <p:val>
                                            <p:strVal val="#ppt_x"/>
                                          </p:val>
                                        </p:tav>
                                        <p:tav tm="100000">
                                          <p:val>
                                            <p:strVal val="#ppt_x"/>
                                          </p:val>
                                        </p:tav>
                                      </p:tavLst>
                                    </p:anim>
                                    <p:anim calcmode="lin" valueType="num">
                                      <p:cBhvr additive="base">
                                        <p:cTn id="99" dur="3000" fill="hold"/>
                                        <p:tgtEl>
                                          <p:spTgt spid="7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76"/>
                                        </p:tgtEl>
                                        <p:attrNameLst>
                                          <p:attrName>style.visibility</p:attrName>
                                        </p:attrNameLst>
                                      </p:cBhvr>
                                      <p:to>
                                        <p:strVal val="visible"/>
                                      </p:to>
                                    </p:set>
                                    <p:anim calcmode="lin" valueType="num">
                                      <p:cBhvr additive="base">
                                        <p:cTn id="102" dur="3000" fill="hold"/>
                                        <p:tgtEl>
                                          <p:spTgt spid="76"/>
                                        </p:tgtEl>
                                        <p:attrNameLst>
                                          <p:attrName>ppt_x</p:attrName>
                                        </p:attrNameLst>
                                      </p:cBhvr>
                                      <p:tavLst>
                                        <p:tav tm="0">
                                          <p:val>
                                            <p:strVal val="#ppt_x"/>
                                          </p:val>
                                        </p:tav>
                                        <p:tav tm="100000">
                                          <p:val>
                                            <p:strVal val="#ppt_x"/>
                                          </p:val>
                                        </p:tav>
                                      </p:tavLst>
                                    </p:anim>
                                    <p:anim calcmode="lin" valueType="num">
                                      <p:cBhvr additive="base">
                                        <p:cTn id="103" dur="3000" fill="hold"/>
                                        <p:tgtEl>
                                          <p:spTgt spid="7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77"/>
                                        </p:tgtEl>
                                        <p:attrNameLst>
                                          <p:attrName>style.visibility</p:attrName>
                                        </p:attrNameLst>
                                      </p:cBhvr>
                                      <p:to>
                                        <p:strVal val="visible"/>
                                      </p:to>
                                    </p:set>
                                    <p:anim calcmode="lin" valueType="num">
                                      <p:cBhvr additive="base">
                                        <p:cTn id="106" dur="3000" fill="hold"/>
                                        <p:tgtEl>
                                          <p:spTgt spid="77"/>
                                        </p:tgtEl>
                                        <p:attrNameLst>
                                          <p:attrName>ppt_x</p:attrName>
                                        </p:attrNameLst>
                                      </p:cBhvr>
                                      <p:tavLst>
                                        <p:tav tm="0">
                                          <p:val>
                                            <p:strVal val="#ppt_x"/>
                                          </p:val>
                                        </p:tav>
                                        <p:tav tm="100000">
                                          <p:val>
                                            <p:strVal val="#ppt_x"/>
                                          </p:val>
                                        </p:tav>
                                      </p:tavLst>
                                    </p:anim>
                                    <p:anim calcmode="lin" valueType="num">
                                      <p:cBhvr additive="base">
                                        <p:cTn id="107" dur="3000" fill="hold"/>
                                        <p:tgtEl>
                                          <p:spTgt spid="7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78"/>
                                        </p:tgtEl>
                                        <p:attrNameLst>
                                          <p:attrName>style.visibility</p:attrName>
                                        </p:attrNameLst>
                                      </p:cBhvr>
                                      <p:to>
                                        <p:strVal val="visible"/>
                                      </p:to>
                                    </p:set>
                                    <p:anim calcmode="lin" valueType="num">
                                      <p:cBhvr additive="base">
                                        <p:cTn id="110" dur="3000" fill="hold"/>
                                        <p:tgtEl>
                                          <p:spTgt spid="78"/>
                                        </p:tgtEl>
                                        <p:attrNameLst>
                                          <p:attrName>ppt_x</p:attrName>
                                        </p:attrNameLst>
                                      </p:cBhvr>
                                      <p:tavLst>
                                        <p:tav tm="0">
                                          <p:val>
                                            <p:strVal val="#ppt_x"/>
                                          </p:val>
                                        </p:tav>
                                        <p:tav tm="100000">
                                          <p:val>
                                            <p:strVal val="#ppt_x"/>
                                          </p:val>
                                        </p:tav>
                                      </p:tavLst>
                                    </p:anim>
                                    <p:anim calcmode="lin" valueType="num">
                                      <p:cBhvr additive="base">
                                        <p:cTn id="111" dur="3000" fill="hold"/>
                                        <p:tgtEl>
                                          <p:spTgt spid="7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79"/>
                                        </p:tgtEl>
                                        <p:attrNameLst>
                                          <p:attrName>style.visibility</p:attrName>
                                        </p:attrNameLst>
                                      </p:cBhvr>
                                      <p:to>
                                        <p:strVal val="visible"/>
                                      </p:to>
                                    </p:set>
                                    <p:anim calcmode="lin" valueType="num">
                                      <p:cBhvr additive="base">
                                        <p:cTn id="114" dur="3000" fill="hold"/>
                                        <p:tgtEl>
                                          <p:spTgt spid="79"/>
                                        </p:tgtEl>
                                        <p:attrNameLst>
                                          <p:attrName>ppt_x</p:attrName>
                                        </p:attrNameLst>
                                      </p:cBhvr>
                                      <p:tavLst>
                                        <p:tav tm="0">
                                          <p:val>
                                            <p:strVal val="#ppt_x"/>
                                          </p:val>
                                        </p:tav>
                                        <p:tav tm="100000">
                                          <p:val>
                                            <p:strVal val="#ppt_x"/>
                                          </p:val>
                                        </p:tav>
                                      </p:tavLst>
                                    </p:anim>
                                    <p:anim calcmode="lin" valueType="num">
                                      <p:cBhvr additive="base">
                                        <p:cTn id="115" dur="3000" fill="hold"/>
                                        <p:tgtEl>
                                          <p:spTgt spid="7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80"/>
                                        </p:tgtEl>
                                        <p:attrNameLst>
                                          <p:attrName>style.visibility</p:attrName>
                                        </p:attrNameLst>
                                      </p:cBhvr>
                                      <p:to>
                                        <p:strVal val="visible"/>
                                      </p:to>
                                    </p:set>
                                    <p:anim calcmode="lin" valueType="num">
                                      <p:cBhvr additive="base">
                                        <p:cTn id="118" dur="3000" fill="hold"/>
                                        <p:tgtEl>
                                          <p:spTgt spid="80"/>
                                        </p:tgtEl>
                                        <p:attrNameLst>
                                          <p:attrName>ppt_x</p:attrName>
                                        </p:attrNameLst>
                                      </p:cBhvr>
                                      <p:tavLst>
                                        <p:tav tm="0">
                                          <p:val>
                                            <p:strVal val="#ppt_x"/>
                                          </p:val>
                                        </p:tav>
                                        <p:tav tm="100000">
                                          <p:val>
                                            <p:strVal val="#ppt_x"/>
                                          </p:val>
                                        </p:tav>
                                      </p:tavLst>
                                    </p:anim>
                                    <p:anim calcmode="lin" valueType="num">
                                      <p:cBhvr additive="base">
                                        <p:cTn id="119" dur="3000" fill="hold"/>
                                        <p:tgtEl>
                                          <p:spTgt spid="8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81"/>
                                        </p:tgtEl>
                                        <p:attrNameLst>
                                          <p:attrName>style.visibility</p:attrName>
                                        </p:attrNameLst>
                                      </p:cBhvr>
                                      <p:to>
                                        <p:strVal val="visible"/>
                                      </p:to>
                                    </p:set>
                                    <p:anim calcmode="lin" valueType="num">
                                      <p:cBhvr additive="base">
                                        <p:cTn id="122" dur="3000" fill="hold"/>
                                        <p:tgtEl>
                                          <p:spTgt spid="81"/>
                                        </p:tgtEl>
                                        <p:attrNameLst>
                                          <p:attrName>ppt_x</p:attrName>
                                        </p:attrNameLst>
                                      </p:cBhvr>
                                      <p:tavLst>
                                        <p:tav tm="0">
                                          <p:val>
                                            <p:strVal val="#ppt_x"/>
                                          </p:val>
                                        </p:tav>
                                        <p:tav tm="100000">
                                          <p:val>
                                            <p:strVal val="#ppt_x"/>
                                          </p:val>
                                        </p:tav>
                                      </p:tavLst>
                                    </p:anim>
                                    <p:anim calcmode="lin" valueType="num">
                                      <p:cBhvr additive="base">
                                        <p:cTn id="123" dur="3000" fill="hold"/>
                                        <p:tgtEl>
                                          <p:spTgt spid="8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82"/>
                                        </p:tgtEl>
                                        <p:attrNameLst>
                                          <p:attrName>style.visibility</p:attrName>
                                        </p:attrNameLst>
                                      </p:cBhvr>
                                      <p:to>
                                        <p:strVal val="visible"/>
                                      </p:to>
                                    </p:set>
                                    <p:anim calcmode="lin" valueType="num">
                                      <p:cBhvr additive="base">
                                        <p:cTn id="126" dur="3000" fill="hold"/>
                                        <p:tgtEl>
                                          <p:spTgt spid="82"/>
                                        </p:tgtEl>
                                        <p:attrNameLst>
                                          <p:attrName>ppt_x</p:attrName>
                                        </p:attrNameLst>
                                      </p:cBhvr>
                                      <p:tavLst>
                                        <p:tav tm="0">
                                          <p:val>
                                            <p:strVal val="#ppt_x"/>
                                          </p:val>
                                        </p:tav>
                                        <p:tav tm="100000">
                                          <p:val>
                                            <p:strVal val="#ppt_x"/>
                                          </p:val>
                                        </p:tav>
                                      </p:tavLst>
                                    </p:anim>
                                    <p:anim calcmode="lin" valueType="num">
                                      <p:cBhvr additive="base">
                                        <p:cTn id="127" dur="3000" fill="hold"/>
                                        <p:tgtEl>
                                          <p:spTgt spid="8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83"/>
                                        </p:tgtEl>
                                        <p:attrNameLst>
                                          <p:attrName>style.visibility</p:attrName>
                                        </p:attrNameLst>
                                      </p:cBhvr>
                                      <p:to>
                                        <p:strVal val="visible"/>
                                      </p:to>
                                    </p:set>
                                    <p:anim calcmode="lin" valueType="num">
                                      <p:cBhvr additive="base">
                                        <p:cTn id="130" dur="3000" fill="hold"/>
                                        <p:tgtEl>
                                          <p:spTgt spid="83"/>
                                        </p:tgtEl>
                                        <p:attrNameLst>
                                          <p:attrName>ppt_x</p:attrName>
                                        </p:attrNameLst>
                                      </p:cBhvr>
                                      <p:tavLst>
                                        <p:tav tm="0">
                                          <p:val>
                                            <p:strVal val="#ppt_x"/>
                                          </p:val>
                                        </p:tav>
                                        <p:tav tm="100000">
                                          <p:val>
                                            <p:strVal val="#ppt_x"/>
                                          </p:val>
                                        </p:tav>
                                      </p:tavLst>
                                    </p:anim>
                                    <p:anim calcmode="lin" valueType="num">
                                      <p:cBhvr additive="base">
                                        <p:cTn id="131" dur="3000" fill="hold"/>
                                        <p:tgtEl>
                                          <p:spTgt spid="8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84"/>
                                        </p:tgtEl>
                                        <p:attrNameLst>
                                          <p:attrName>style.visibility</p:attrName>
                                        </p:attrNameLst>
                                      </p:cBhvr>
                                      <p:to>
                                        <p:strVal val="visible"/>
                                      </p:to>
                                    </p:set>
                                    <p:anim calcmode="lin" valueType="num">
                                      <p:cBhvr additive="base">
                                        <p:cTn id="134" dur="3000" fill="hold"/>
                                        <p:tgtEl>
                                          <p:spTgt spid="84"/>
                                        </p:tgtEl>
                                        <p:attrNameLst>
                                          <p:attrName>ppt_x</p:attrName>
                                        </p:attrNameLst>
                                      </p:cBhvr>
                                      <p:tavLst>
                                        <p:tav tm="0">
                                          <p:val>
                                            <p:strVal val="#ppt_x"/>
                                          </p:val>
                                        </p:tav>
                                        <p:tav tm="100000">
                                          <p:val>
                                            <p:strVal val="#ppt_x"/>
                                          </p:val>
                                        </p:tav>
                                      </p:tavLst>
                                    </p:anim>
                                    <p:anim calcmode="lin" valueType="num">
                                      <p:cBhvr additive="base">
                                        <p:cTn id="135" dur="3000" fill="hold"/>
                                        <p:tgtEl>
                                          <p:spTgt spid="8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85"/>
                                        </p:tgtEl>
                                        <p:attrNameLst>
                                          <p:attrName>style.visibility</p:attrName>
                                        </p:attrNameLst>
                                      </p:cBhvr>
                                      <p:to>
                                        <p:strVal val="visible"/>
                                      </p:to>
                                    </p:set>
                                    <p:anim calcmode="lin" valueType="num">
                                      <p:cBhvr additive="base">
                                        <p:cTn id="138" dur="3000" fill="hold"/>
                                        <p:tgtEl>
                                          <p:spTgt spid="85"/>
                                        </p:tgtEl>
                                        <p:attrNameLst>
                                          <p:attrName>ppt_x</p:attrName>
                                        </p:attrNameLst>
                                      </p:cBhvr>
                                      <p:tavLst>
                                        <p:tav tm="0">
                                          <p:val>
                                            <p:strVal val="#ppt_x"/>
                                          </p:val>
                                        </p:tav>
                                        <p:tav tm="100000">
                                          <p:val>
                                            <p:strVal val="#ppt_x"/>
                                          </p:val>
                                        </p:tav>
                                      </p:tavLst>
                                    </p:anim>
                                    <p:anim calcmode="lin" valueType="num">
                                      <p:cBhvr additive="base">
                                        <p:cTn id="139" dur="3000" fill="hold"/>
                                        <p:tgtEl>
                                          <p:spTgt spid="8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86"/>
                                        </p:tgtEl>
                                        <p:attrNameLst>
                                          <p:attrName>style.visibility</p:attrName>
                                        </p:attrNameLst>
                                      </p:cBhvr>
                                      <p:to>
                                        <p:strVal val="visible"/>
                                      </p:to>
                                    </p:set>
                                    <p:anim calcmode="lin" valueType="num">
                                      <p:cBhvr additive="base">
                                        <p:cTn id="142" dur="3000" fill="hold"/>
                                        <p:tgtEl>
                                          <p:spTgt spid="86"/>
                                        </p:tgtEl>
                                        <p:attrNameLst>
                                          <p:attrName>ppt_x</p:attrName>
                                        </p:attrNameLst>
                                      </p:cBhvr>
                                      <p:tavLst>
                                        <p:tav tm="0">
                                          <p:val>
                                            <p:strVal val="#ppt_x"/>
                                          </p:val>
                                        </p:tav>
                                        <p:tav tm="100000">
                                          <p:val>
                                            <p:strVal val="#ppt_x"/>
                                          </p:val>
                                        </p:tav>
                                      </p:tavLst>
                                    </p:anim>
                                    <p:anim calcmode="lin" valueType="num">
                                      <p:cBhvr additive="base">
                                        <p:cTn id="143" dur="3000" fill="hold"/>
                                        <p:tgtEl>
                                          <p:spTgt spid="8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87"/>
                                        </p:tgtEl>
                                        <p:attrNameLst>
                                          <p:attrName>style.visibility</p:attrName>
                                        </p:attrNameLst>
                                      </p:cBhvr>
                                      <p:to>
                                        <p:strVal val="visible"/>
                                      </p:to>
                                    </p:set>
                                    <p:anim calcmode="lin" valueType="num">
                                      <p:cBhvr additive="base">
                                        <p:cTn id="146" dur="3000" fill="hold"/>
                                        <p:tgtEl>
                                          <p:spTgt spid="87"/>
                                        </p:tgtEl>
                                        <p:attrNameLst>
                                          <p:attrName>ppt_x</p:attrName>
                                        </p:attrNameLst>
                                      </p:cBhvr>
                                      <p:tavLst>
                                        <p:tav tm="0">
                                          <p:val>
                                            <p:strVal val="#ppt_x"/>
                                          </p:val>
                                        </p:tav>
                                        <p:tav tm="100000">
                                          <p:val>
                                            <p:strVal val="#ppt_x"/>
                                          </p:val>
                                        </p:tav>
                                      </p:tavLst>
                                    </p:anim>
                                    <p:anim calcmode="lin" valueType="num">
                                      <p:cBhvr additive="base">
                                        <p:cTn id="147" dur="3000" fill="hold"/>
                                        <p:tgtEl>
                                          <p:spTgt spid="8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88"/>
                                        </p:tgtEl>
                                        <p:attrNameLst>
                                          <p:attrName>style.visibility</p:attrName>
                                        </p:attrNameLst>
                                      </p:cBhvr>
                                      <p:to>
                                        <p:strVal val="visible"/>
                                      </p:to>
                                    </p:set>
                                    <p:anim calcmode="lin" valueType="num">
                                      <p:cBhvr additive="base">
                                        <p:cTn id="150" dur="3000" fill="hold"/>
                                        <p:tgtEl>
                                          <p:spTgt spid="88"/>
                                        </p:tgtEl>
                                        <p:attrNameLst>
                                          <p:attrName>ppt_x</p:attrName>
                                        </p:attrNameLst>
                                      </p:cBhvr>
                                      <p:tavLst>
                                        <p:tav tm="0">
                                          <p:val>
                                            <p:strVal val="#ppt_x"/>
                                          </p:val>
                                        </p:tav>
                                        <p:tav tm="100000">
                                          <p:val>
                                            <p:strVal val="#ppt_x"/>
                                          </p:val>
                                        </p:tav>
                                      </p:tavLst>
                                    </p:anim>
                                    <p:anim calcmode="lin" valueType="num">
                                      <p:cBhvr additive="base">
                                        <p:cTn id="151" dur="3000" fill="hold"/>
                                        <p:tgtEl>
                                          <p:spTgt spid="8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89"/>
                                        </p:tgtEl>
                                        <p:attrNameLst>
                                          <p:attrName>style.visibility</p:attrName>
                                        </p:attrNameLst>
                                      </p:cBhvr>
                                      <p:to>
                                        <p:strVal val="visible"/>
                                      </p:to>
                                    </p:set>
                                    <p:anim calcmode="lin" valueType="num">
                                      <p:cBhvr additive="base">
                                        <p:cTn id="154" dur="3000" fill="hold"/>
                                        <p:tgtEl>
                                          <p:spTgt spid="89"/>
                                        </p:tgtEl>
                                        <p:attrNameLst>
                                          <p:attrName>ppt_x</p:attrName>
                                        </p:attrNameLst>
                                      </p:cBhvr>
                                      <p:tavLst>
                                        <p:tav tm="0">
                                          <p:val>
                                            <p:strVal val="#ppt_x"/>
                                          </p:val>
                                        </p:tav>
                                        <p:tav tm="100000">
                                          <p:val>
                                            <p:strVal val="#ppt_x"/>
                                          </p:val>
                                        </p:tav>
                                      </p:tavLst>
                                    </p:anim>
                                    <p:anim calcmode="lin" valueType="num">
                                      <p:cBhvr additive="base">
                                        <p:cTn id="155" dur="3000" fill="hold"/>
                                        <p:tgtEl>
                                          <p:spTgt spid="8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90"/>
                                        </p:tgtEl>
                                        <p:attrNameLst>
                                          <p:attrName>style.visibility</p:attrName>
                                        </p:attrNameLst>
                                      </p:cBhvr>
                                      <p:to>
                                        <p:strVal val="visible"/>
                                      </p:to>
                                    </p:set>
                                    <p:anim calcmode="lin" valueType="num">
                                      <p:cBhvr additive="base">
                                        <p:cTn id="158" dur="3000" fill="hold"/>
                                        <p:tgtEl>
                                          <p:spTgt spid="90"/>
                                        </p:tgtEl>
                                        <p:attrNameLst>
                                          <p:attrName>ppt_x</p:attrName>
                                        </p:attrNameLst>
                                      </p:cBhvr>
                                      <p:tavLst>
                                        <p:tav tm="0">
                                          <p:val>
                                            <p:strVal val="#ppt_x"/>
                                          </p:val>
                                        </p:tav>
                                        <p:tav tm="100000">
                                          <p:val>
                                            <p:strVal val="#ppt_x"/>
                                          </p:val>
                                        </p:tav>
                                      </p:tavLst>
                                    </p:anim>
                                    <p:anim calcmode="lin" valueType="num">
                                      <p:cBhvr additive="base">
                                        <p:cTn id="159" dur="3000" fill="hold"/>
                                        <p:tgtEl>
                                          <p:spTgt spid="9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91"/>
                                        </p:tgtEl>
                                        <p:attrNameLst>
                                          <p:attrName>style.visibility</p:attrName>
                                        </p:attrNameLst>
                                      </p:cBhvr>
                                      <p:to>
                                        <p:strVal val="visible"/>
                                      </p:to>
                                    </p:set>
                                    <p:anim calcmode="lin" valueType="num">
                                      <p:cBhvr additive="base">
                                        <p:cTn id="162" dur="3000" fill="hold"/>
                                        <p:tgtEl>
                                          <p:spTgt spid="91"/>
                                        </p:tgtEl>
                                        <p:attrNameLst>
                                          <p:attrName>ppt_x</p:attrName>
                                        </p:attrNameLst>
                                      </p:cBhvr>
                                      <p:tavLst>
                                        <p:tav tm="0">
                                          <p:val>
                                            <p:strVal val="#ppt_x"/>
                                          </p:val>
                                        </p:tav>
                                        <p:tav tm="100000">
                                          <p:val>
                                            <p:strVal val="#ppt_x"/>
                                          </p:val>
                                        </p:tav>
                                      </p:tavLst>
                                    </p:anim>
                                    <p:anim calcmode="lin" valueType="num">
                                      <p:cBhvr additive="base">
                                        <p:cTn id="163" dur="3000" fill="hold"/>
                                        <p:tgtEl>
                                          <p:spTgt spid="9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92"/>
                                        </p:tgtEl>
                                        <p:attrNameLst>
                                          <p:attrName>style.visibility</p:attrName>
                                        </p:attrNameLst>
                                      </p:cBhvr>
                                      <p:to>
                                        <p:strVal val="visible"/>
                                      </p:to>
                                    </p:set>
                                    <p:anim calcmode="lin" valueType="num">
                                      <p:cBhvr additive="base">
                                        <p:cTn id="166" dur="3000" fill="hold"/>
                                        <p:tgtEl>
                                          <p:spTgt spid="92"/>
                                        </p:tgtEl>
                                        <p:attrNameLst>
                                          <p:attrName>ppt_x</p:attrName>
                                        </p:attrNameLst>
                                      </p:cBhvr>
                                      <p:tavLst>
                                        <p:tav tm="0">
                                          <p:val>
                                            <p:strVal val="#ppt_x"/>
                                          </p:val>
                                        </p:tav>
                                        <p:tav tm="100000">
                                          <p:val>
                                            <p:strVal val="#ppt_x"/>
                                          </p:val>
                                        </p:tav>
                                      </p:tavLst>
                                    </p:anim>
                                    <p:anim calcmode="lin" valueType="num">
                                      <p:cBhvr additive="base">
                                        <p:cTn id="167" dur="3000" fill="hold"/>
                                        <p:tgtEl>
                                          <p:spTgt spid="92"/>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93"/>
                                        </p:tgtEl>
                                        <p:attrNameLst>
                                          <p:attrName>style.visibility</p:attrName>
                                        </p:attrNameLst>
                                      </p:cBhvr>
                                      <p:to>
                                        <p:strVal val="visible"/>
                                      </p:to>
                                    </p:set>
                                    <p:anim calcmode="lin" valueType="num">
                                      <p:cBhvr additive="base">
                                        <p:cTn id="170" dur="3000" fill="hold"/>
                                        <p:tgtEl>
                                          <p:spTgt spid="93"/>
                                        </p:tgtEl>
                                        <p:attrNameLst>
                                          <p:attrName>ppt_x</p:attrName>
                                        </p:attrNameLst>
                                      </p:cBhvr>
                                      <p:tavLst>
                                        <p:tav tm="0">
                                          <p:val>
                                            <p:strVal val="#ppt_x"/>
                                          </p:val>
                                        </p:tav>
                                        <p:tav tm="100000">
                                          <p:val>
                                            <p:strVal val="#ppt_x"/>
                                          </p:val>
                                        </p:tav>
                                      </p:tavLst>
                                    </p:anim>
                                    <p:anim calcmode="lin" valueType="num">
                                      <p:cBhvr additive="base">
                                        <p:cTn id="171" dur="3000" fill="hold"/>
                                        <p:tgtEl>
                                          <p:spTgt spid="93"/>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94"/>
                                        </p:tgtEl>
                                        <p:attrNameLst>
                                          <p:attrName>style.visibility</p:attrName>
                                        </p:attrNameLst>
                                      </p:cBhvr>
                                      <p:to>
                                        <p:strVal val="visible"/>
                                      </p:to>
                                    </p:set>
                                    <p:anim calcmode="lin" valueType="num">
                                      <p:cBhvr additive="base">
                                        <p:cTn id="174" dur="3000" fill="hold"/>
                                        <p:tgtEl>
                                          <p:spTgt spid="94"/>
                                        </p:tgtEl>
                                        <p:attrNameLst>
                                          <p:attrName>ppt_x</p:attrName>
                                        </p:attrNameLst>
                                      </p:cBhvr>
                                      <p:tavLst>
                                        <p:tav tm="0">
                                          <p:val>
                                            <p:strVal val="#ppt_x"/>
                                          </p:val>
                                        </p:tav>
                                        <p:tav tm="100000">
                                          <p:val>
                                            <p:strVal val="#ppt_x"/>
                                          </p:val>
                                        </p:tav>
                                      </p:tavLst>
                                    </p:anim>
                                    <p:anim calcmode="lin" valueType="num">
                                      <p:cBhvr additive="base">
                                        <p:cTn id="175" dur="3000" fill="hold"/>
                                        <p:tgtEl>
                                          <p:spTgt spid="94"/>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95"/>
                                        </p:tgtEl>
                                        <p:attrNameLst>
                                          <p:attrName>style.visibility</p:attrName>
                                        </p:attrNameLst>
                                      </p:cBhvr>
                                      <p:to>
                                        <p:strVal val="visible"/>
                                      </p:to>
                                    </p:set>
                                    <p:anim calcmode="lin" valueType="num">
                                      <p:cBhvr additive="base">
                                        <p:cTn id="178" dur="3000" fill="hold"/>
                                        <p:tgtEl>
                                          <p:spTgt spid="95"/>
                                        </p:tgtEl>
                                        <p:attrNameLst>
                                          <p:attrName>ppt_x</p:attrName>
                                        </p:attrNameLst>
                                      </p:cBhvr>
                                      <p:tavLst>
                                        <p:tav tm="0">
                                          <p:val>
                                            <p:strVal val="#ppt_x"/>
                                          </p:val>
                                        </p:tav>
                                        <p:tav tm="100000">
                                          <p:val>
                                            <p:strVal val="#ppt_x"/>
                                          </p:val>
                                        </p:tav>
                                      </p:tavLst>
                                    </p:anim>
                                    <p:anim calcmode="lin" valueType="num">
                                      <p:cBhvr additive="base">
                                        <p:cTn id="179" dur="3000" fill="hold"/>
                                        <p:tgtEl>
                                          <p:spTgt spid="95"/>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96"/>
                                        </p:tgtEl>
                                        <p:attrNameLst>
                                          <p:attrName>style.visibility</p:attrName>
                                        </p:attrNameLst>
                                      </p:cBhvr>
                                      <p:to>
                                        <p:strVal val="visible"/>
                                      </p:to>
                                    </p:set>
                                    <p:anim calcmode="lin" valueType="num">
                                      <p:cBhvr additive="base">
                                        <p:cTn id="182" dur="3000" fill="hold"/>
                                        <p:tgtEl>
                                          <p:spTgt spid="96"/>
                                        </p:tgtEl>
                                        <p:attrNameLst>
                                          <p:attrName>ppt_x</p:attrName>
                                        </p:attrNameLst>
                                      </p:cBhvr>
                                      <p:tavLst>
                                        <p:tav tm="0">
                                          <p:val>
                                            <p:strVal val="#ppt_x"/>
                                          </p:val>
                                        </p:tav>
                                        <p:tav tm="100000">
                                          <p:val>
                                            <p:strVal val="#ppt_x"/>
                                          </p:val>
                                        </p:tav>
                                      </p:tavLst>
                                    </p:anim>
                                    <p:anim calcmode="lin" valueType="num">
                                      <p:cBhvr additive="base">
                                        <p:cTn id="183" dur="3000" fill="hold"/>
                                        <p:tgtEl>
                                          <p:spTgt spid="96"/>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97"/>
                                        </p:tgtEl>
                                        <p:attrNameLst>
                                          <p:attrName>style.visibility</p:attrName>
                                        </p:attrNameLst>
                                      </p:cBhvr>
                                      <p:to>
                                        <p:strVal val="visible"/>
                                      </p:to>
                                    </p:set>
                                    <p:anim calcmode="lin" valueType="num">
                                      <p:cBhvr additive="base">
                                        <p:cTn id="186" dur="3000" fill="hold"/>
                                        <p:tgtEl>
                                          <p:spTgt spid="97"/>
                                        </p:tgtEl>
                                        <p:attrNameLst>
                                          <p:attrName>ppt_x</p:attrName>
                                        </p:attrNameLst>
                                      </p:cBhvr>
                                      <p:tavLst>
                                        <p:tav tm="0">
                                          <p:val>
                                            <p:strVal val="#ppt_x"/>
                                          </p:val>
                                        </p:tav>
                                        <p:tav tm="100000">
                                          <p:val>
                                            <p:strVal val="#ppt_x"/>
                                          </p:val>
                                        </p:tav>
                                      </p:tavLst>
                                    </p:anim>
                                    <p:anim calcmode="lin" valueType="num">
                                      <p:cBhvr additive="base">
                                        <p:cTn id="187" dur="3000" fill="hold"/>
                                        <p:tgtEl>
                                          <p:spTgt spid="97"/>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98"/>
                                        </p:tgtEl>
                                        <p:attrNameLst>
                                          <p:attrName>style.visibility</p:attrName>
                                        </p:attrNameLst>
                                      </p:cBhvr>
                                      <p:to>
                                        <p:strVal val="visible"/>
                                      </p:to>
                                    </p:set>
                                    <p:anim calcmode="lin" valueType="num">
                                      <p:cBhvr additive="base">
                                        <p:cTn id="190" dur="3000" fill="hold"/>
                                        <p:tgtEl>
                                          <p:spTgt spid="98"/>
                                        </p:tgtEl>
                                        <p:attrNameLst>
                                          <p:attrName>ppt_x</p:attrName>
                                        </p:attrNameLst>
                                      </p:cBhvr>
                                      <p:tavLst>
                                        <p:tav tm="0">
                                          <p:val>
                                            <p:strVal val="#ppt_x"/>
                                          </p:val>
                                        </p:tav>
                                        <p:tav tm="100000">
                                          <p:val>
                                            <p:strVal val="#ppt_x"/>
                                          </p:val>
                                        </p:tav>
                                      </p:tavLst>
                                    </p:anim>
                                    <p:anim calcmode="lin" valueType="num">
                                      <p:cBhvr additive="base">
                                        <p:cTn id="191" dur="3000" fill="hold"/>
                                        <p:tgtEl>
                                          <p:spTgt spid="98"/>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99"/>
                                        </p:tgtEl>
                                        <p:attrNameLst>
                                          <p:attrName>style.visibility</p:attrName>
                                        </p:attrNameLst>
                                      </p:cBhvr>
                                      <p:to>
                                        <p:strVal val="visible"/>
                                      </p:to>
                                    </p:set>
                                    <p:anim calcmode="lin" valueType="num">
                                      <p:cBhvr additive="base">
                                        <p:cTn id="194" dur="3000" fill="hold"/>
                                        <p:tgtEl>
                                          <p:spTgt spid="99"/>
                                        </p:tgtEl>
                                        <p:attrNameLst>
                                          <p:attrName>ppt_x</p:attrName>
                                        </p:attrNameLst>
                                      </p:cBhvr>
                                      <p:tavLst>
                                        <p:tav tm="0">
                                          <p:val>
                                            <p:strVal val="#ppt_x"/>
                                          </p:val>
                                        </p:tav>
                                        <p:tav tm="100000">
                                          <p:val>
                                            <p:strVal val="#ppt_x"/>
                                          </p:val>
                                        </p:tav>
                                      </p:tavLst>
                                    </p:anim>
                                    <p:anim calcmode="lin" valueType="num">
                                      <p:cBhvr additive="base">
                                        <p:cTn id="195" dur="3000" fill="hold"/>
                                        <p:tgtEl>
                                          <p:spTgt spid="99"/>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100"/>
                                        </p:tgtEl>
                                        <p:attrNameLst>
                                          <p:attrName>style.visibility</p:attrName>
                                        </p:attrNameLst>
                                      </p:cBhvr>
                                      <p:to>
                                        <p:strVal val="visible"/>
                                      </p:to>
                                    </p:set>
                                    <p:anim calcmode="lin" valueType="num">
                                      <p:cBhvr additive="base">
                                        <p:cTn id="198" dur="3000" fill="hold"/>
                                        <p:tgtEl>
                                          <p:spTgt spid="100"/>
                                        </p:tgtEl>
                                        <p:attrNameLst>
                                          <p:attrName>ppt_x</p:attrName>
                                        </p:attrNameLst>
                                      </p:cBhvr>
                                      <p:tavLst>
                                        <p:tav tm="0">
                                          <p:val>
                                            <p:strVal val="#ppt_x"/>
                                          </p:val>
                                        </p:tav>
                                        <p:tav tm="100000">
                                          <p:val>
                                            <p:strVal val="#ppt_x"/>
                                          </p:val>
                                        </p:tav>
                                      </p:tavLst>
                                    </p:anim>
                                    <p:anim calcmode="lin" valueType="num">
                                      <p:cBhvr additive="base">
                                        <p:cTn id="199" dur="3000" fill="hold"/>
                                        <p:tgtEl>
                                          <p:spTgt spid="100"/>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101"/>
                                        </p:tgtEl>
                                        <p:attrNameLst>
                                          <p:attrName>style.visibility</p:attrName>
                                        </p:attrNameLst>
                                      </p:cBhvr>
                                      <p:to>
                                        <p:strVal val="visible"/>
                                      </p:to>
                                    </p:set>
                                    <p:anim calcmode="lin" valueType="num">
                                      <p:cBhvr additive="base">
                                        <p:cTn id="202" dur="3000" fill="hold"/>
                                        <p:tgtEl>
                                          <p:spTgt spid="101"/>
                                        </p:tgtEl>
                                        <p:attrNameLst>
                                          <p:attrName>ppt_x</p:attrName>
                                        </p:attrNameLst>
                                      </p:cBhvr>
                                      <p:tavLst>
                                        <p:tav tm="0">
                                          <p:val>
                                            <p:strVal val="#ppt_x"/>
                                          </p:val>
                                        </p:tav>
                                        <p:tav tm="100000">
                                          <p:val>
                                            <p:strVal val="#ppt_x"/>
                                          </p:val>
                                        </p:tav>
                                      </p:tavLst>
                                    </p:anim>
                                    <p:anim calcmode="lin" valueType="num">
                                      <p:cBhvr additive="base">
                                        <p:cTn id="203" dur="3000" fill="hold"/>
                                        <p:tgtEl>
                                          <p:spTgt spid="101"/>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102"/>
                                        </p:tgtEl>
                                        <p:attrNameLst>
                                          <p:attrName>style.visibility</p:attrName>
                                        </p:attrNameLst>
                                      </p:cBhvr>
                                      <p:to>
                                        <p:strVal val="visible"/>
                                      </p:to>
                                    </p:set>
                                    <p:anim calcmode="lin" valueType="num">
                                      <p:cBhvr additive="base">
                                        <p:cTn id="206" dur="3000" fill="hold"/>
                                        <p:tgtEl>
                                          <p:spTgt spid="102"/>
                                        </p:tgtEl>
                                        <p:attrNameLst>
                                          <p:attrName>ppt_x</p:attrName>
                                        </p:attrNameLst>
                                      </p:cBhvr>
                                      <p:tavLst>
                                        <p:tav tm="0">
                                          <p:val>
                                            <p:strVal val="#ppt_x"/>
                                          </p:val>
                                        </p:tav>
                                        <p:tav tm="100000">
                                          <p:val>
                                            <p:strVal val="#ppt_x"/>
                                          </p:val>
                                        </p:tav>
                                      </p:tavLst>
                                    </p:anim>
                                    <p:anim calcmode="lin" valueType="num">
                                      <p:cBhvr additive="base">
                                        <p:cTn id="207" dur="3000" fill="hold"/>
                                        <p:tgtEl>
                                          <p:spTgt spid="102"/>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103"/>
                                        </p:tgtEl>
                                        <p:attrNameLst>
                                          <p:attrName>style.visibility</p:attrName>
                                        </p:attrNameLst>
                                      </p:cBhvr>
                                      <p:to>
                                        <p:strVal val="visible"/>
                                      </p:to>
                                    </p:set>
                                    <p:anim calcmode="lin" valueType="num">
                                      <p:cBhvr additive="base">
                                        <p:cTn id="210" dur="3000" fill="hold"/>
                                        <p:tgtEl>
                                          <p:spTgt spid="103"/>
                                        </p:tgtEl>
                                        <p:attrNameLst>
                                          <p:attrName>ppt_x</p:attrName>
                                        </p:attrNameLst>
                                      </p:cBhvr>
                                      <p:tavLst>
                                        <p:tav tm="0">
                                          <p:val>
                                            <p:strVal val="#ppt_x"/>
                                          </p:val>
                                        </p:tav>
                                        <p:tav tm="100000">
                                          <p:val>
                                            <p:strVal val="#ppt_x"/>
                                          </p:val>
                                        </p:tav>
                                      </p:tavLst>
                                    </p:anim>
                                    <p:anim calcmode="lin" valueType="num">
                                      <p:cBhvr additive="base">
                                        <p:cTn id="211" dur="3000" fill="hold"/>
                                        <p:tgtEl>
                                          <p:spTgt spid="103"/>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104"/>
                                        </p:tgtEl>
                                        <p:attrNameLst>
                                          <p:attrName>style.visibility</p:attrName>
                                        </p:attrNameLst>
                                      </p:cBhvr>
                                      <p:to>
                                        <p:strVal val="visible"/>
                                      </p:to>
                                    </p:set>
                                    <p:anim calcmode="lin" valueType="num">
                                      <p:cBhvr additive="base">
                                        <p:cTn id="214" dur="3000" fill="hold"/>
                                        <p:tgtEl>
                                          <p:spTgt spid="104"/>
                                        </p:tgtEl>
                                        <p:attrNameLst>
                                          <p:attrName>ppt_x</p:attrName>
                                        </p:attrNameLst>
                                      </p:cBhvr>
                                      <p:tavLst>
                                        <p:tav tm="0">
                                          <p:val>
                                            <p:strVal val="#ppt_x"/>
                                          </p:val>
                                        </p:tav>
                                        <p:tav tm="100000">
                                          <p:val>
                                            <p:strVal val="#ppt_x"/>
                                          </p:val>
                                        </p:tav>
                                      </p:tavLst>
                                    </p:anim>
                                    <p:anim calcmode="lin" valueType="num">
                                      <p:cBhvr additive="base">
                                        <p:cTn id="215" dur="3000" fill="hold"/>
                                        <p:tgtEl>
                                          <p:spTgt spid="104"/>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105"/>
                                        </p:tgtEl>
                                        <p:attrNameLst>
                                          <p:attrName>style.visibility</p:attrName>
                                        </p:attrNameLst>
                                      </p:cBhvr>
                                      <p:to>
                                        <p:strVal val="visible"/>
                                      </p:to>
                                    </p:set>
                                    <p:anim calcmode="lin" valueType="num">
                                      <p:cBhvr additive="base">
                                        <p:cTn id="218" dur="3000" fill="hold"/>
                                        <p:tgtEl>
                                          <p:spTgt spid="105"/>
                                        </p:tgtEl>
                                        <p:attrNameLst>
                                          <p:attrName>ppt_x</p:attrName>
                                        </p:attrNameLst>
                                      </p:cBhvr>
                                      <p:tavLst>
                                        <p:tav tm="0">
                                          <p:val>
                                            <p:strVal val="#ppt_x"/>
                                          </p:val>
                                        </p:tav>
                                        <p:tav tm="100000">
                                          <p:val>
                                            <p:strVal val="#ppt_x"/>
                                          </p:val>
                                        </p:tav>
                                      </p:tavLst>
                                    </p:anim>
                                    <p:anim calcmode="lin" valueType="num">
                                      <p:cBhvr additive="base">
                                        <p:cTn id="219" dur="3000" fill="hold"/>
                                        <p:tgtEl>
                                          <p:spTgt spid="105"/>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106"/>
                                        </p:tgtEl>
                                        <p:attrNameLst>
                                          <p:attrName>style.visibility</p:attrName>
                                        </p:attrNameLst>
                                      </p:cBhvr>
                                      <p:to>
                                        <p:strVal val="visible"/>
                                      </p:to>
                                    </p:set>
                                    <p:anim calcmode="lin" valueType="num">
                                      <p:cBhvr additive="base">
                                        <p:cTn id="222" dur="3000" fill="hold"/>
                                        <p:tgtEl>
                                          <p:spTgt spid="106"/>
                                        </p:tgtEl>
                                        <p:attrNameLst>
                                          <p:attrName>ppt_x</p:attrName>
                                        </p:attrNameLst>
                                      </p:cBhvr>
                                      <p:tavLst>
                                        <p:tav tm="0">
                                          <p:val>
                                            <p:strVal val="#ppt_x"/>
                                          </p:val>
                                        </p:tav>
                                        <p:tav tm="100000">
                                          <p:val>
                                            <p:strVal val="#ppt_x"/>
                                          </p:val>
                                        </p:tav>
                                      </p:tavLst>
                                    </p:anim>
                                    <p:anim calcmode="lin" valueType="num">
                                      <p:cBhvr additive="base">
                                        <p:cTn id="223" dur="3000" fill="hold"/>
                                        <p:tgtEl>
                                          <p:spTgt spid="106"/>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107"/>
                                        </p:tgtEl>
                                        <p:attrNameLst>
                                          <p:attrName>style.visibility</p:attrName>
                                        </p:attrNameLst>
                                      </p:cBhvr>
                                      <p:to>
                                        <p:strVal val="visible"/>
                                      </p:to>
                                    </p:set>
                                    <p:anim calcmode="lin" valueType="num">
                                      <p:cBhvr additive="base">
                                        <p:cTn id="226" dur="3000" fill="hold"/>
                                        <p:tgtEl>
                                          <p:spTgt spid="107"/>
                                        </p:tgtEl>
                                        <p:attrNameLst>
                                          <p:attrName>ppt_x</p:attrName>
                                        </p:attrNameLst>
                                      </p:cBhvr>
                                      <p:tavLst>
                                        <p:tav tm="0">
                                          <p:val>
                                            <p:strVal val="#ppt_x"/>
                                          </p:val>
                                        </p:tav>
                                        <p:tav tm="100000">
                                          <p:val>
                                            <p:strVal val="#ppt_x"/>
                                          </p:val>
                                        </p:tav>
                                      </p:tavLst>
                                    </p:anim>
                                    <p:anim calcmode="lin" valueType="num">
                                      <p:cBhvr additive="base">
                                        <p:cTn id="227" dur="3000" fill="hold"/>
                                        <p:tgtEl>
                                          <p:spTgt spid="107"/>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108"/>
                                        </p:tgtEl>
                                        <p:attrNameLst>
                                          <p:attrName>style.visibility</p:attrName>
                                        </p:attrNameLst>
                                      </p:cBhvr>
                                      <p:to>
                                        <p:strVal val="visible"/>
                                      </p:to>
                                    </p:set>
                                    <p:anim calcmode="lin" valueType="num">
                                      <p:cBhvr additive="base">
                                        <p:cTn id="230" dur="3000" fill="hold"/>
                                        <p:tgtEl>
                                          <p:spTgt spid="108"/>
                                        </p:tgtEl>
                                        <p:attrNameLst>
                                          <p:attrName>ppt_x</p:attrName>
                                        </p:attrNameLst>
                                      </p:cBhvr>
                                      <p:tavLst>
                                        <p:tav tm="0">
                                          <p:val>
                                            <p:strVal val="#ppt_x"/>
                                          </p:val>
                                        </p:tav>
                                        <p:tav tm="100000">
                                          <p:val>
                                            <p:strVal val="#ppt_x"/>
                                          </p:val>
                                        </p:tav>
                                      </p:tavLst>
                                    </p:anim>
                                    <p:anim calcmode="lin" valueType="num">
                                      <p:cBhvr additive="base">
                                        <p:cTn id="231" dur="3000" fill="hold"/>
                                        <p:tgtEl>
                                          <p:spTgt spid="108"/>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109"/>
                                        </p:tgtEl>
                                        <p:attrNameLst>
                                          <p:attrName>style.visibility</p:attrName>
                                        </p:attrNameLst>
                                      </p:cBhvr>
                                      <p:to>
                                        <p:strVal val="visible"/>
                                      </p:to>
                                    </p:set>
                                    <p:anim calcmode="lin" valueType="num">
                                      <p:cBhvr additive="base">
                                        <p:cTn id="234" dur="3000" fill="hold"/>
                                        <p:tgtEl>
                                          <p:spTgt spid="109"/>
                                        </p:tgtEl>
                                        <p:attrNameLst>
                                          <p:attrName>ppt_x</p:attrName>
                                        </p:attrNameLst>
                                      </p:cBhvr>
                                      <p:tavLst>
                                        <p:tav tm="0">
                                          <p:val>
                                            <p:strVal val="#ppt_x"/>
                                          </p:val>
                                        </p:tav>
                                        <p:tav tm="100000">
                                          <p:val>
                                            <p:strVal val="#ppt_x"/>
                                          </p:val>
                                        </p:tav>
                                      </p:tavLst>
                                    </p:anim>
                                    <p:anim calcmode="lin" valueType="num">
                                      <p:cBhvr additive="base">
                                        <p:cTn id="235" dur="3000" fill="hold"/>
                                        <p:tgtEl>
                                          <p:spTgt spid="109"/>
                                        </p:tgtEl>
                                        <p:attrNameLst>
                                          <p:attrName>ppt_y</p:attrName>
                                        </p:attrNameLst>
                                      </p:cBhvr>
                                      <p:tavLst>
                                        <p:tav tm="0">
                                          <p:val>
                                            <p:strVal val="1+#ppt_h/2"/>
                                          </p:val>
                                        </p:tav>
                                        <p:tav tm="100000">
                                          <p:val>
                                            <p:strVal val="#ppt_y"/>
                                          </p:val>
                                        </p:tav>
                                      </p:tavLst>
                                    </p:anim>
                                  </p:childTnLst>
                                </p:cTn>
                              </p:par>
                              <p:par>
                                <p:cTn id="236" presetID="2" presetClass="entr" presetSubtype="4" fill="hold" grpId="0" nodeType="withEffect">
                                  <p:stCondLst>
                                    <p:cond delay="0"/>
                                  </p:stCondLst>
                                  <p:childTnLst>
                                    <p:set>
                                      <p:cBhvr>
                                        <p:cTn id="237" dur="1" fill="hold">
                                          <p:stCondLst>
                                            <p:cond delay="0"/>
                                          </p:stCondLst>
                                        </p:cTn>
                                        <p:tgtEl>
                                          <p:spTgt spid="110"/>
                                        </p:tgtEl>
                                        <p:attrNameLst>
                                          <p:attrName>style.visibility</p:attrName>
                                        </p:attrNameLst>
                                      </p:cBhvr>
                                      <p:to>
                                        <p:strVal val="visible"/>
                                      </p:to>
                                    </p:set>
                                    <p:anim calcmode="lin" valueType="num">
                                      <p:cBhvr additive="base">
                                        <p:cTn id="238" dur="3000" fill="hold"/>
                                        <p:tgtEl>
                                          <p:spTgt spid="110"/>
                                        </p:tgtEl>
                                        <p:attrNameLst>
                                          <p:attrName>ppt_x</p:attrName>
                                        </p:attrNameLst>
                                      </p:cBhvr>
                                      <p:tavLst>
                                        <p:tav tm="0">
                                          <p:val>
                                            <p:strVal val="#ppt_x"/>
                                          </p:val>
                                        </p:tav>
                                        <p:tav tm="100000">
                                          <p:val>
                                            <p:strVal val="#ppt_x"/>
                                          </p:val>
                                        </p:tav>
                                      </p:tavLst>
                                    </p:anim>
                                    <p:anim calcmode="lin" valueType="num">
                                      <p:cBhvr additive="base">
                                        <p:cTn id="239" dur="3000" fill="hold"/>
                                        <p:tgtEl>
                                          <p:spTgt spid="110"/>
                                        </p:tgtEl>
                                        <p:attrNameLst>
                                          <p:attrName>ppt_y</p:attrName>
                                        </p:attrNameLst>
                                      </p:cBhvr>
                                      <p:tavLst>
                                        <p:tav tm="0">
                                          <p:val>
                                            <p:strVal val="1+#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111"/>
                                        </p:tgtEl>
                                        <p:attrNameLst>
                                          <p:attrName>style.visibility</p:attrName>
                                        </p:attrNameLst>
                                      </p:cBhvr>
                                      <p:to>
                                        <p:strVal val="visible"/>
                                      </p:to>
                                    </p:set>
                                    <p:anim calcmode="lin" valueType="num">
                                      <p:cBhvr additive="base">
                                        <p:cTn id="242" dur="3000" fill="hold"/>
                                        <p:tgtEl>
                                          <p:spTgt spid="111"/>
                                        </p:tgtEl>
                                        <p:attrNameLst>
                                          <p:attrName>ppt_x</p:attrName>
                                        </p:attrNameLst>
                                      </p:cBhvr>
                                      <p:tavLst>
                                        <p:tav tm="0">
                                          <p:val>
                                            <p:strVal val="#ppt_x"/>
                                          </p:val>
                                        </p:tav>
                                        <p:tav tm="100000">
                                          <p:val>
                                            <p:strVal val="#ppt_x"/>
                                          </p:val>
                                        </p:tav>
                                      </p:tavLst>
                                    </p:anim>
                                    <p:anim calcmode="lin" valueType="num">
                                      <p:cBhvr additive="base">
                                        <p:cTn id="243" dur="3000" fill="hold"/>
                                        <p:tgtEl>
                                          <p:spTgt spid="111"/>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112"/>
                                        </p:tgtEl>
                                        <p:attrNameLst>
                                          <p:attrName>style.visibility</p:attrName>
                                        </p:attrNameLst>
                                      </p:cBhvr>
                                      <p:to>
                                        <p:strVal val="visible"/>
                                      </p:to>
                                    </p:set>
                                    <p:anim calcmode="lin" valueType="num">
                                      <p:cBhvr additive="base">
                                        <p:cTn id="246" dur="3000" fill="hold"/>
                                        <p:tgtEl>
                                          <p:spTgt spid="112"/>
                                        </p:tgtEl>
                                        <p:attrNameLst>
                                          <p:attrName>ppt_x</p:attrName>
                                        </p:attrNameLst>
                                      </p:cBhvr>
                                      <p:tavLst>
                                        <p:tav tm="0">
                                          <p:val>
                                            <p:strVal val="#ppt_x"/>
                                          </p:val>
                                        </p:tav>
                                        <p:tav tm="100000">
                                          <p:val>
                                            <p:strVal val="#ppt_x"/>
                                          </p:val>
                                        </p:tav>
                                      </p:tavLst>
                                    </p:anim>
                                    <p:anim calcmode="lin" valueType="num">
                                      <p:cBhvr additive="base">
                                        <p:cTn id="247" dur="3000" fill="hold"/>
                                        <p:tgtEl>
                                          <p:spTgt spid="112"/>
                                        </p:tgtEl>
                                        <p:attrNameLst>
                                          <p:attrName>ppt_y</p:attrName>
                                        </p:attrNameLst>
                                      </p:cBhvr>
                                      <p:tavLst>
                                        <p:tav tm="0">
                                          <p:val>
                                            <p:strVal val="1+#ppt_h/2"/>
                                          </p:val>
                                        </p:tav>
                                        <p:tav tm="100000">
                                          <p:val>
                                            <p:strVal val="#ppt_y"/>
                                          </p:val>
                                        </p:tav>
                                      </p:tavLst>
                                    </p:anim>
                                  </p:childTnLst>
                                </p:cTn>
                              </p:par>
                              <p:par>
                                <p:cTn id="248" presetID="19" presetClass="entr" presetSubtype="5" fill="hold" grpId="1" nodeType="withEffect">
                                  <p:stCondLst>
                                    <p:cond delay="0"/>
                                  </p:stCondLst>
                                  <p:childTnLst>
                                    <p:set>
                                      <p:cBhvr>
                                        <p:cTn id="249" dur="1" fill="hold">
                                          <p:stCondLst>
                                            <p:cond delay="0"/>
                                          </p:stCondLst>
                                        </p:cTn>
                                        <p:tgtEl>
                                          <p:spTgt spid="15"/>
                                        </p:tgtEl>
                                        <p:attrNameLst>
                                          <p:attrName>style.visibility</p:attrName>
                                        </p:attrNameLst>
                                      </p:cBhvr>
                                      <p:to>
                                        <p:strVal val="visible"/>
                                      </p:to>
                                    </p:set>
                                    <p:anim calcmode="lin" valueType="num">
                                      <p:cBhvr>
                                        <p:cTn id="250" dur="3000" fill="hold"/>
                                        <p:tgtEl>
                                          <p:spTgt spid="15"/>
                                        </p:tgtEl>
                                        <p:attrNameLst>
                                          <p:attrName>ppt_w</p:attrName>
                                        </p:attrNameLst>
                                      </p:cBhvr>
                                      <p:tavLst>
                                        <p:tav tm="0">
                                          <p:val>
                                            <p:strVal val="#ppt_w"/>
                                          </p:val>
                                        </p:tav>
                                        <p:tav tm="100000">
                                          <p:val>
                                            <p:strVal val="#ppt_w"/>
                                          </p:val>
                                        </p:tav>
                                      </p:tavLst>
                                    </p:anim>
                                    <p:anim calcmode="lin" valueType="num">
                                      <p:cBhvr>
                                        <p:cTn id="251" dur="3000" fill="hold"/>
                                        <p:tgtEl>
                                          <p:spTgt spid="15"/>
                                        </p:tgtEl>
                                        <p:attrNameLst>
                                          <p:attrName>ppt_h</p:attrName>
                                        </p:attrNameLst>
                                      </p:cBhvr>
                                      <p:tavLst>
                                        <p:tav tm="0" fmla="#ppt_h*sin(2.5*pi*$)">
                                          <p:val>
                                            <p:fltVal val="0"/>
                                          </p:val>
                                        </p:tav>
                                        <p:tav tm="100000">
                                          <p:val>
                                            <p:fltVal val="1"/>
                                          </p:val>
                                        </p:tav>
                                      </p:tavLst>
                                    </p:anim>
                                  </p:childTnLst>
                                </p:cTn>
                              </p:par>
                              <p:par>
                                <p:cTn id="252" presetID="19" presetClass="entr" presetSubtype="5" fill="hold" grpId="1" nodeType="withEffect">
                                  <p:stCondLst>
                                    <p:cond delay="0"/>
                                  </p:stCondLst>
                                  <p:childTnLst>
                                    <p:set>
                                      <p:cBhvr>
                                        <p:cTn id="253" dur="1" fill="hold">
                                          <p:stCondLst>
                                            <p:cond delay="0"/>
                                          </p:stCondLst>
                                        </p:cTn>
                                        <p:tgtEl>
                                          <p:spTgt spid="16"/>
                                        </p:tgtEl>
                                        <p:attrNameLst>
                                          <p:attrName>style.visibility</p:attrName>
                                        </p:attrNameLst>
                                      </p:cBhvr>
                                      <p:to>
                                        <p:strVal val="visible"/>
                                      </p:to>
                                    </p:set>
                                    <p:anim calcmode="lin" valueType="num">
                                      <p:cBhvr>
                                        <p:cTn id="254" dur="3000" fill="hold"/>
                                        <p:tgtEl>
                                          <p:spTgt spid="16"/>
                                        </p:tgtEl>
                                        <p:attrNameLst>
                                          <p:attrName>ppt_w</p:attrName>
                                        </p:attrNameLst>
                                      </p:cBhvr>
                                      <p:tavLst>
                                        <p:tav tm="0">
                                          <p:val>
                                            <p:strVal val="#ppt_w"/>
                                          </p:val>
                                        </p:tav>
                                        <p:tav tm="100000">
                                          <p:val>
                                            <p:strVal val="#ppt_w"/>
                                          </p:val>
                                        </p:tav>
                                      </p:tavLst>
                                    </p:anim>
                                    <p:anim calcmode="lin" valueType="num">
                                      <p:cBhvr>
                                        <p:cTn id="255" dur="3000" fill="hold"/>
                                        <p:tgtEl>
                                          <p:spTgt spid="16"/>
                                        </p:tgtEl>
                                        <p:attrNameLst>
                                          <p:attrName>ppt_h</p:attrName>
                                        </p:attrNameLst>
                                      </p:cBhvr>
                                      <p:tavLst>
                                        <p:tav tm="0" fmla="#ppt_h*sin(2.5*pi*$)">
                                          <p:val>
                                            <p:fltVal val="0"/>
                                          </p:val>
                                        </p:tav>
                                        <p:tav tm="100000">
                                          <p:val>
                                            <p:fltVal val="1"/>
                                          </p:val>
                                        </p:tav>
                                      </p:tavLst>
                                    </p:anim>
                                  </p:childTnLst>
                                </p:cTn>
                              </p:par>
                              <p:par>
                                <p:cTn id="256" presetID="19" presetClass="entr" presetSubtype="5" fill="hold" grpId="1" nodeType="withEffect">
                                  <p:stCondLst>
                                    <p:cond delay="0"/>
                                  </p:stCondLst>
                                  <p:childTnLst>
                                    <p:set>
                                      <p:cBhvr>
                                        <p:cTn id="257" dur="1" fill="hold">
                                          <p:stCondLst>
                                            <p:cond delay="0"/>
                                          </p:stCondLst>
                                        </p:cTn>
                                        <p:tgtEl>
                                          <p:spTgt spid="55"/>
                                        </p:tgtEl>
                                        <p:attrNameLst>
                                          <p:attrName>style.visibility</p:attrName>
                                        </p:attrNameLst>
                                      </p:cBhvr>
                                      <p:to>
                                        <p:strVal val="visible"/>
                                      </p:to>
                                    </p:set>
                                    <p:anim calcmode="lin" valueType="num">
                                      <p:cBhvr>
                                        <p:cTn id="258" dur="3000" fill="hold"/>
                                        <p:tgtEl>
                                          <p:spTgt spid="55"/>
                                        </p:tgtEl>
                                        <p:attrNameLst>
                                          <p:attrName>ppt_w</p:attrName>
                                        </p:attrNameLst>
                                      </p:cBhvr>
                                      <p:tavLst>
                                        <p:tav tm="0">
                                          <p:val>
                                            <p:strVal val="#ppt_w"/>
                                          </p:val>
                                        </p:tav>
                                        <p:tav tm="100000">
                                          <p:val>
                                            <p:strVal val="#ppt_w"/>
                                          </p:val>
                                        </p:tav>
                                      </p:tavLst>
                                    </p:anim>
                                    <p:anim calcmode="lin" valueType="num">
                                      <p:cBhvr>
                                        <p:cTn id="259" dur="3000" fill="hold"/>
                                        <p:tgtEl>
                                          <p:spTgt spid="55"/>
                                        </p:tgtEl>
                                        <p:attrNameLst>
                                          <p:attrName>ppt_h</p:attrName>
                                        </p:attrNameLst>
                                      </p:cBhvr>
                                      <p:tavLst>
                                        <p:tav tm="0" fmla="#ppt_h*sin(2.5*pi*$)">
                                          <p:val>
                                            <p:fltVal val="0"/>
                                          </p:val>
                                        </p:tav>
                                        <p:tav tm="100000">
                                          <p:val>
                                            <p:fltVal val="1"/>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56"/>
                                        </p:tgtEl>
                                        <p:attrNameLst>
                                          <p:attrName>style.visibility</p:attrName>
                                        </p:attrNameLst>
                                      </p:cBhvr>
                                      <p:to>
                                        <p:strVal val="visible"/>
                                      </p:to>
                                    </p:set>
                                    <p:anim calcmode="lin" valueType="num">
                                      <p:cBhvr>
                                        <p:cTn id="262" dur="3000" fill="hold"/>
                                        <p:tgtEl>
                                          <p:spTgt spid="56"/>
                                        </p:tgtEl>
                                        <p:attrNameLst>
                                          <p:attrName>ppt_w</p:attrName>
                                        </p:attrNameLst>
                                      </p:cBhvr>
                                      <p:tavLst>
                                        <p:tav tm="0">
                                          <p:val>
                                            <p:strVal val="#ppt_w"/>
                                          </p:val>
                                        </p:tav>
                                        <p:tav tm="100000">
                                          <p:val>
                                            <p:strVal val="#ppt_w"/>
                                          </p:val>
                                        </p:tav>
                                      </p:tavLst>
                                    </p:anim>
                                    <p:anim calcmode="lin" valueType="num">
                                      <p:cBhvr>
                                        <p:cTn id="263" dur="3000" fill="hold"/>
                                        <p:tgtEl>
                                          <p:spTgt spid="56"/>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57"/>
                                        </p:tgtEl>
                                        <p:attrNameLst>
                                          <p:attrName>style.visibility</p:attrName>
                                        </p:attrNameLst>
                                      </p:cBhvr>
                                      <p:to>
                                        <p:strVal val="visible"/>
                                      </p:to>
                                    </p:set>
                                    <p:anim calcmode="lin" valueType="num">
                                      <p:cBhvr>
                                        <p:cTn id="266" dur="3000" fill="hold"/>
                                        <p:tgtEl>
                                          <p:spTgt spid="57"/>
                                        </p:tgtEl>
                                        <p:attrNameLst>
                                          <p:attrName>ppt_w</p:attrName>
                                        </p:attrNameLst>
                                      </p:cBhvr>
                                      <p:tavLst>
                                        <p:tav tm="0">
                                          <p:val>
                                            <p:strVal val="#ppt_w"/>
                                          </p:val>
                                        </p:tav>
                                        <p:tav tm="100000">
                                          <p:val>
                                            <p:strVal val="#ppt_w"/>
                                          </p:val>
                                        </p:tav>
                                      </p:tavLst>
                                    </p:anim>
                                    <p:anim calcmode="lin" valueType="num">
                                      <p:cBhvr>
                                        <p:cTn id="267" dur="3000" fill="hold"/>
                                        <p:tgtEl>
                                          <p:spTgt spid="57"/>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58"/>
                                        </p:tgtEl>
                                        <p:attrNameLst>
                                          <p:attrName>style.visibility</p:attrName>
                                        </p:attrNameLst>
                                      </p:cBhvr>
                                      <p:to>
                                        <p:strVal val="visible"/>
                                      </p:to>
                                    </p:set>
                                    <p:anim calcmode="lin" valueType="num">
                                      <p:cBhvr>
                                        <p:cTn id="270" dur="3000" fill="hold"/>
                                        <p:tgtEl>
                                          <p:spTgt spid="58"/>
                                        </p:tgtEl>
                                        <p:attrNameLst>
                                          <p:attrName>ppt_w</p:attrName>
                                        </p:attrNameLst>
                                      </p:cBhvr>
                                      <p:tavLst>
                                        <p:tav tm="0">
                                          <p:val>
                                            <p:strVal val="#ppt_w"/>
                                          </p:val>
                                        </p:tav>
                                        <p:tav tm="100000">
                                          <p:val>
                                            <p:strVal val="#ppt_w"/>
                                          </p:val>
                                        </p:tav>
                                      </p:tavLst>
                                    </p:anim>
                                    <p:anim calcmode="lin" valueType="num">
                                      <p:cBhvr>
                                        <p:cTn id="271" dur="3000" fill="hold"/>
                                        <p:tgtEl>
                                          <p:spTgt spid="58"/>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59"/>
                                        </p:tgtEl>
                                        <p:attrNameLst>
                                          <p:attrName>style.visibility</p:attrName>
                                        </p:attrNameLst>
                                      </p:cBhvr>
                                      <p:to>
                                        <p:strVal val="visible"/>
                                      </p:to>
                                    </p:set>
                                    <p:anim calcmode="lin" valueType="num">
                                      <p:cBhvr>
                                        <p:cTn id="274" dur="3000" fill="hold"/>
                                        <p:tgtEl>
                                          <p:spTgt spid="59"/>
                                        </p:tgtEl>
                                        <p:attrNameLst>
                                          <p:attrName>ppt_w</p:attrName>
                                        </p:attrNameLst>
                                      </p:cBhvr>
                                      <p:tavLst>
                                        <p:tav tm="0">
                                          <p:val>
                                            <p:strVal val="#ppt_w"/>
                                          </p:val>
                                        </p:tav>
                                        <p:tav tm="100000">
                                          <p:val>
                                            <p:strVal val="#ppt_w"/>
                                          </p:val>
                                        </p:tav>
                                      </p:tavLst>
                                    </p:anim>
                                    <p:anim calcmode="lin" valueType="num">
                                      <p:cBhvr>
                                        <p:cTn id="275" dur="3000" fill="hold"/>
                                        <p:tgtEl>
                                          <p:spTgt spid="59"/>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60"/>
                                        </p:tgtEl>
                                        <p:attrNameLst>
                                          <p:attrName>style.visibility</p:attrName>
                                        </p:attrNameLst>
                                      </p:cBhvr>
                                      <p:to>
                                        <p:strVal val="visible"/>
                                      </p:to>
                                    </p:set>
                                    <p:anim calcmode="lin" valueType="num">
                                      <p:cBhvr>
                                        <p:cTn id="278" dur="3000" fill="hold"/>
                                        <p:tgtEl>
                                          <p:spTgt spid="60"/>
                                        </p:tgtEl>
                                        <p:attrNameLst>
                                          <p:attrName>ppt_w</p:attrName>
                                        </p:attrNameLst>
                                      </p:cBhvr>
                                      <p:tavLst>
                                        <p:tav tm="0">
                                          <p:val>
                                            <p:strVal val="#ppt_w"/>
                                          </p:val>
                                        </p:tav>
                                        <p:tav tm="100000">
                                          <p:val>
                                            <p:strVal val="#ppt_w"/>
                                          </p:val>
                                        </p:tav>
                                      </p:tavLst>
                                    </p:anim>
                                    <p:anim calcmode="lin" valueType="num">
                                      <p:cBhvr>
                                        <p:cTn id="279" dur="3000" fill="hold"/>
                                        <p:tgtEl>
                                          <p:spTgt spid="60"/>
                                        </p:tgtEl>
                                        <p:attrNameLst>
                                          <p:attrName>ppt_h</p:attrName>
                                        </p:attrNameLst>
                                      </p:cBhvr>
                                      <p:tavLst>
                                        <p:tav tm="0" fmla="#ppt_h*sin(2.5*pi*$)">
                                          <p:val>
                                            <p:fltVal val="0"/>
                                          </p:val>
                                        </p:tav>
                                        <p:tav tm="100000">
                                          <p:val>
                                            <p:fltVal val="1"/>
                                          </p:val>
                                        </p:tav>
                                      </p:tavLst>
                                    </p:anim>
                                  </p:childTnLst>
                                </p:cTn>
                              </p:par>
                              <p:par>
                                <p:cTn id="280" presetID="19" presetClass="entr" presetSubtype="5" fill="hold" grpId="1" nodeType="withEffect">
                                  <p:stCondLst>
                                    <p:cond delay="0"/>
                                  </p:stCondLst>
                                  <p:childTnLst>
                                    <p:set>
                                      <p:cBhvr>
                                        <p:cTn id="281" dur="1" fill="hold">
                                          <p:stCondLst>
                                            <p:cond delay="0"/>
                                          </p:stCondLst>
                                        </p:cTn>
                                        <p:tgtEl>
                                          <p:spTgt spid="61"/>
                                        </p:tgtEl>
                                        <p:attrNameLst>
                                          <p:attrName>style.visibility</p:attrName>
                                        </p:attrNameLst>
                                      </p:cBhvr>
                                      <p:to>
                                        <p:strVal val="visible"/>
                                      </p:to>
                                    </p:set>
                                    <p:anim calcmode="lin" valueType="num">
                                      <p:cBhvr>
                                        <p:cTn id="282" dur="3000" fill="hold"/>
                                        <p:tgtEl>
                                          <p:spTgt spid="61"/>
                                        </p:tgtEl>
                                        <p:attrNameLst>
                                          <p:attrName>ppt_w</p:attrName>
                                        </p:attrNameLst>
                                      </p:cBhvr>
                                      <p:tavLst>
                                        <p:tav tm="0">
                                          <p:val>
                                            <p:strVal val="#ppt_w"/>
                                          </p:val>
                                        </p:tav>
                                        <p:tav tm="100000">
                                          <p:val>
                                            <p:strVal val="#ppt_w"/>
                                          </p:val>
                                        </p:tav>
                                      </p:tavLst>
                                    </p:anim>
                                    <p:anim calcmode="lin" valueType="num">
                                      <p:cBhvr>
                                        <p:cTn id="283" dur="3000" fill="hold"/>
                                        <p:tgtEl>
                                          <p:spTgt spid="61"/>
                                        </p:tgtEl>
                                        <p:attrNameLst>
                                          <p:attrName>ppt_h</p:attrName>
                                        </p:attrNameLst>
                                      </p:cBhvr>
                                      <p:tavLst>
                                        <p:tav tm="0" fmla="#ppt_h*sin(2.5*pi*$)">
                                          <p:val>
                                            <p:fltVal val="0"/>
                                          </p:val>
                                        </p:tav>
                                        <p:tav tm="100000">
                                          <p:val>
                                            <p:fltVal val="1"/>
                                          </p:val>
                                        </p:tav>
                                      </p:tavLst>
                                    </p:anim>
                                  </p:childTnLst>
                                </p:cTn>
                              </p:par>
                              <p:par>
                                <p:cTn id="284" presetID="19" presetClass="entr" presetSubtype="5" fill="hold" grpId="1" nodeType="withEffect">
                                  <p:stCondLst>
                                    <p:cond delay="0"/>
                                  </p:stCondLst>
                                  <p:childTnLst>
                                    <p:set>
                                      <p:cBhvr>
                                        <p:cTn id="285" dur="1" fill="hold">
                                          <p:stCondLst>
                                            <p:cond delay="0"/>
                                          </p:stCondLst>
                                        </p:cTn>
                                        <p:tgtEl>
                                          <p:spTgt spid="62"/>
                                        </p:tgtEl>
                                        <p:attrNameLst>
                                          <p:attrName>style.visibility</p:attrName>
                                        </p:attrNameLst>
                                      </p:cBhvr>
                                      <p:to>
                                        <p:strVal val="visible"/>
                                      </p:to>
                                    </p:set>
                                    <p:anim calcmode="lin" valueType="num">
                                      <p:cBhvr>
                                        <p:cTn id="286" dur="3000" fill="hold"/>
                                        <p:tgtEl>
                                          <p:spTgt spid="62"/>
                                        </p:tgtEl>
                                        <p:attrNameLst>
                                          <p:attrName>ppt_w</p:attrName>
                                        </p:attrNameLst>
                                      </p:cBhvr>
                                      <p:tavLst>
                                        <p:tav tm="0">
                                          <p:val>
                                            <p:strVal val="#ppt_w"/>
                                          </p:val>
                                        </p:tav>
                                        <p:tav tm="100000">
                                          <p:val>
                                            <p:strVal val="#ppt_w"/>
                                          </p:val>
                                        </p:tav>
                                      </p:tavLst>
                                    </p:anim>
                                    <p:anim calcmode="lin" valueType="num">
                                      <p:cBhvr>
                                        <p:cTn id="287" dur="3000" fill="hold"/>
                                        <p:tgtEl>
                                          <p:spTgt spid="62"/>
                                        </p:tgtEl>
                                        <p:attrNameLst>
                                          <p:attrName>ppt_h</p:attrName>
                                        </p:attrNameLst>
                                      </p:cBhvr>
                                      <p:tavLst>
                                        <p:tav tm="0" fmla="#ppt_h*sin(2.5*pi*$)">
                                          <p:val>
                                            <p:fltVal val="0"/>
                                          </p:val>
                                        </p:tav>
                                        <p:tav tm="100000">
                                          <p:val>
                                            <p:fltVal val="1"/>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63"/>
                                        </p:tgtEl>
                                        <p:attrNameLst>
                                          <p:attrName>style.visibility</p:attrName>
                                        </p:attrNameLst>
                                      </p:cBhvr>
                                      <p:to>
                                        <p:strVal val="visible"/>
                                      </p:to>
                                    </p:set>
                                    <p:anim calcmode="lin" valueType="num">
                                      <p:cBhvr>
                                        <p:cTn id="290" dur="3000" fill="hold"/>
                                        <p:tgtEl>
                                          <p:spTgt spid="63"/>
                                        </p:tgtEl>
                                        <p:attrNameLst>
                                          <p:attrName>ppt_w</p:attrName>
                                        </p:attrNameLst>
                                      </p:cBhvr>
                                      <p:tavLst>
                                        <p:tav tm="0">
                                          <p:val>
                                            <p:strVal val="#ppt_w"/>
                                          </p:val>
                                        </p:tav>
                                        <p:tav tm="100000">
                                          <p:val>
                                            <p:strVal val="#ppt_w"/>
                                          </p:val>
                                        </p:tav>
                                      </p:tavLst>
                                    </p:anim>
                                    <p:anim calcmode="lin" valueType="num">
                                      <p:cBhvr>
                                        <p:cTn id="291" dur="3000" fill="hold"/>
                                        <p:tgtEl>
                                          <p:spTgt spid="63"/>
                                        </p:tgtEl>
                                        <p:attrNameLst>
                                          <p:attrName>ppt_h</p:attrName>
                                        </p:attrNameLst>
                                      </p:cBhvr>
                                      <p:tavLst>
                                        <p:tav tm="0" fmla="#ppt_h*sin(2.5*pi*$)">
                                          <p:val>
                                            <p:fltVal val="0"/>
                                          </p:val>
                                        </p:tav>
                                        <p:tav tm="100000">
                                          <p:val>
                                            <p:fltVal val="1"/>
                                          </p:val>
                                        </p:tav>
                                      </p:tavLst>
                                    </p:anim>
                                  </p:childTnLst>
                                </p:cTn>
                              </p:par>
                              <p:par>
                                <p:cTn id="292" presetID="19" presetClass="entr" presetSubtype="5" fill="hold" grpId="1" nodeType="withEffect">
                                  <p:stCondLst>
                                    <p:cond delay="0"/>
                                  </p:stCondLst>
                                  <p:childTnLst>
                                    <p:set>
                                      <p:cBhvr>
                                        <p:cTn id="293" dur="1" fill="hold">
                                          <p:stCondLst>
                                            <p:cond delay="0"/>
                                          </p:stCondLst>
                                        </p:cTn>
                                        <p:tgtEl>
                                          <p:spTgt spid="64"/>
                                        </p:tgtEl>
                                        <p:attrNameLst>
                                          <p:attrName>style.visibility</p:attrName>
                                        </p:attrNameLst>
                                      </p:cBhvr>
                                      <p:to>
                                        <p:strVal val="visible"/>
                                      </p:to>
                                    </p:set>
                                    <p:anim calcmode="lin" valueType="num">
                                      <p:cBhvr>
                                        <p:cTn id="294" dur="3000" fill="hold"/>
                                        <p:tgtEl>
                                          <p:spTgt spid="64"/>
                                        </p:tgtEl>
                                        <p:attrNameLst>
                                          <p:attrName>ppt_w</p:attrName>
                                        </p:attrNameLst>
                                      </p:cBhvr>
                                      <p:tavLst>
                                        <p:tav tm="0">
                                          <p:val>
                                            <p:strVal val="#ppt_w"/>
                                          </p:val>
                                        </p:tav>
                                        <p:tav tm="100000">
                                          <p:val>
                                            <p:strVal val="#ppt_w"/>
                                          </p:val>
                                        </p:tav>
                                      </p:tavLst>
                                    </p:anim>
                                    <p:anim calcmode="lin" valueType="num">
                                      <p:cBhvr>
                                        <p:cTn id="295" dur="3000" fill="hold"/>
                                        <p:tgtEl>
                                          <p:spTgt spid="64"/>
                                        </p:tgtEl>
                                        <p:attrNameLst>
                                          <p:attrName>ppt_h</p:attrName>
                                        </p:attrNameLst>
                                      </p:cBhvr>
                                      <p:tavLst>
                                        <p:tav tm="0" fmla="#ppt_h*sin(2.5*pi*$)">
                                          <p:val>
                                            <p:fltVal val="0"/>
                                          </p:val>
                                        </p:tav>
                                        <p:tav tm="100000">
                                          <p:val>
                                            <p:fltVal val="1"/>
                                          </p:val>
                                        </p:tav>
                                      </p:tavLst>
                                    </p:anim>
                                  </p:childTnLst>
                                </p:cTn>
                              </p:par>
                              <p:par>
                                <p:cTn id="296" presetID="19" presetClass="entr" presetSubtype="5" fill="hold" grpId="1" nodeType="withEffect">
                                  <p:stCondLst>
                                    <p:cond delay="0"/>
                                  </p:stCondLst>
                                  <p:childTnLst>
                                    <p:set>
                                      <p:cBhvr>
                                        <p:cTn id="297" dur="1" fill="hold">
                                          <p:stCondLst>
                                            <p:cond delay="0"/>
                                          </p:stCondLst>
                                        </p:cTn>
                                        <p:tgtEl>
                                          <p:spTgt spid="65"/>
                                        </p:tgtEl>
                                        <p:attrNameLst>
                                          <p:attrName>style.visibility</p:attrName>
                                        </p:attrNameLst>
                                      </p:cBhvr>
                                      <p:to>
                                        <p:strVal val="visible"/>
                                      </p:to>
                                    </p:set>
                                    <p:anim calcmode="lin" valueType="num">
                                      <p:cBhvr>
                                        <p:cTn id="298" dur="3000" fill="hold"/>
                                        <p:tgtEl>
                                          <p:spTgt spid="65"/>
                                        </p:tgtEl>
                                        <p:attrNameLst>
                                          <p:attrName>ppt_w</p:attrName>
                                        </p:attrNameLst>
                                      </p:cBhvr>
                                      <p:tavLst>
                                        <p:tav tm="0">
                                          <p:val>
                                            <p:strVal val="#ppt_w"/>
                                          </p:val>
                                        </p:tav>
                                        <p:tav tm="100000">
                                          <p:val>
                                            <p:strVal val="#ppt_w"/>
                                          </p:val>
                                        </p:tav>
                                      </p:tavLst>
                                    </p:anim>
                                    <p:anim calcmode="lin" valueType="num">
                                      <p:cBhvr>
                                        <p:cTn id="299" dur="3000" fill="hold"/>
                                        <p:tgtEl>
                                          <p:spTgt spid="65"/>
                                        </p:tgtEl>
                                        <p:attrNameLst>
                                          <p:attrName>ppt_h</p:attrName>
                                        </p:attrNameLst>
                                      </p:cBhvr>
                                      <p:tavLst>
                                        <p:tav tm="0" fmla="#ppt_h*sin(2.5*pi*$)">
                                          <p:val>
                                            <p:fltVal val="0"/>
                                          </p:val>
                                        </p:tav>
                                        <p:tav tm="100000">
                                          <p:val>
                                            <p:fltVal val="1"/>
                                          </p:val>
                                        </p:tav>
                                      </p:tavLst>
                                    </p:anim>
                                  </p:childTnLst>
                                </p:cTn>
                              </p:par>
                              <p:par>
                                <p:cTn id="300" presetID="19" presetClass="entr" presetSubtype="5" fill="hold" grpId="1" nodeType="withEffect">
                                  <p:stCondLst>
                                    <p:cond delay="0"/>
                                  </p:stCondLst>
                                  <p:childTnLst>
                                    <p:set>
                                      <p:cBhvr>
                                        <p:cTn id="301" dur="1" fill="hold">
                                          <p:stCondLst>
                                            <p:cond delay="0"/>
                                          </p:stCondLst>
                                        </p:cTn>
                                        <p:tgtEl>
                                          <p:spTgt spid="66"/>
                                        </p:tgtEl>
                                        <p:attrNameLst>
                                          <p:attrName>style.visibility</p:attrName>
                                        </p:attrNameLst>
                                      </p:cBhvr>
                                      <p:to>
                                        <p:strVal val="visible"/>
                                      </p:to>
                                    </p:set>
                                    <p:anim calcmode="lin" valueType="num">
                                      <p:cBhvr>
                                        <p:cTn id="302" dur="3000" fill="hold"/>
                                        <p:tgtEl>
                                          <p:spTgt spid="66"/>
                                        </p:tgtEl>
                                        <p:attrNameLst>
                                          <p:attrName>ppt_w</p:attrName>
                                        </p:attrNameLst>
                                      </p:cBhvr>
                                      <p:tavLst>
                                        <p:tav tm="0">
                                          <p:val>
                                            <p:strVal val="#ppt_w"/>
                                          </p:val>
                                        </p:tav>
                                        <p:tav tm="100000">
                                          <p:val>
                                            <p:strVal val="#ppt_w"/>
                                          </p:val>
                                        </p:tav>
                                      </p:tavLst>
                                    </p:anim>
                                    <p:anim calcmode="lin" valueType="num">
                                      <p:cBhvr>
                                        <p:cTn id="303" dur="3000" fill="hold"/>
                                        <p:tgtEl>
                                          <p:spTgt spid="66"/>
                                        </p:tgtEl>
                                        <p:attrNameLst>
                                          <p:attrName>ppt_h</p:attrName>
                                        </p:attrNameLst>
                                      </p:cBhvr>
                                      <p:tavLst>
                                        <p:tav tm="0" fmla="#ppt_h*sin(2.5*pi*$)">
                                          <p:val>
                                            <p:fltVal val="0"/>
                                          </p:val>
                                        </p:tav>
                                        <p:tav tm="100000">
                                          <p:val>
                                            <p:fltVal val="1"/>
                                          </p:val>
                                        </p:tav>
                                      </p:tavLst>
                                    </p:anim>
                                  </p:childTnLst>
                                </p:cTn>
                              </p:par>
                              <p:par>
                                <p:cTn id="304" presetID="19" presetClass="entr" presetSubtype="5" fill="hold" grpId="1" nodeType="withEffect">
                                  <p:stCondLst>
                                    <p:cond delay="0"/>
                                  </p:stCondLst>
                                  <p:childTnLst>
                                    <p:set>
                                      <p:cBhvr>
                                        <p:cTn id="305" dur="1" fill="hold">
                                          <p:stCondLst>
                                            <p:cond delay="0"/>
                                          </p:stCondLst>
                                        </p:cTn>
                                        <p:tgtEl>
                                          <p:spTgt spid="67"/>
                                        </p:tgtEl>
                                        <p:attrNameLst>
                                          <p:attrName>style.visibility</p:attrName>
                                        </p:attrNameLst>
                                      </p:cBhvr>
                                      <p:to>
                                        <p:strVal val="visible"/>
                                      </p:to>
                                    </p:set>
                                    <p:anim calcmode="lin" valueType="num">
                                      <p:cBhvr>
                                        <p:cTn id="306" dur="3000" fill="hold"/>
                                        <p:tgtEl>
                                          <p:spTgt spid="67"/>
                                        </p:tgtEl>
                                        <p:attrNameLst>
                                          <p:attrName>ppt_w</p:attrName>
                                        </p:attrNameLst>
                                      </p:cBhvr>
                                      <p:tavLst>
                                        <p:tav tm="0">
                                          <p:val>
                                            <p:strVal val="#ppt_w"/>
                                          </p:val>
                                        </p:tav>
                                        <p:tav tm="100000">
                                          <p:val>
                                            <p:strVal val="#ppt_w"/>
                                          </p:val>
                                        </p:tav>
                                      </p:tavLst>
                                    </p:anim>
                                    <p:anim calcmode="lin" valueType="num">
                                      <p:cBhvr>
                                        <p:cTn id="307" dur="3000" fill="hold"/>
                                        <p:tgtEl>
                                          <p:spTgt spid="67"/>
                                        </p:tgtEl>
                                        <p:attrNameLst>
                                          <p:attrName>ppt_h</p:attrName>
                                        </p:attrNameLst>
                                      </p:cBhvr>
                                      <p:tavLst>
                                        <p:tav tm="0" fmla="#ppt_h*sin(2.5*pi*$)">
                                          <p:val>
                                            <p:fltVal val="0"/>
                                          </p:val>
                                        </p:tav>
                                        <p:tav tm="100000">
                                          <p:val>
                                            <p:fltVal val="1"/>
                                          </p:val>
                                        </p:tav>
                                      </p:tavLst>
                                    </p:anim>
                                  </p:childTnLst>
                                </p:cTn>
                              </p:par>
                              <p:par>
                                <p:cTn id="308" presetID="19" presetClass="entr" presetSubtype="5" fill="hold" grpId="1" nodeType="withEffect">
                                  <p:stCondLst>
                                    <p:cond delay="0"/>
                                  </p:stCondLst>
                                  <p:childTnLst>
                                    <p:set>
                                      <p:cBhvr>
                                        <p:cTn id="309" dur="1" fill="hold">
                                          <p:stCondLst>
                                            <p:cond delay="0"/>
                                          </p:stCondLst>
                                        </p:cTn>
                                        <p:tgtEl>
                                          <p:spTgt spid="68"/>
                                        </p:tgtEl>
                                        <p:attrNameLst>
                                          <p:attrName>style.visibility</p:attrName>
                                        </p:attrNameLst>
                                      </p:cBhvr>
                                      <p:to>
                                        <p:strVal val="visible"/>
                                      </p:to>
                                    </p:set>
                                    <p:anim calcmode="lin" valueType="num">
                                      <p:cBhvr>
                                        <p:cTn id="310" dur="3000" fill="hold"/>
                                        <p:tgtEl>
                                          <p:spTgt spid="68"/>
                                        </p:tgtEl>
                                        <p:attrNameLst>
                                          <p:attrName>ppt_w</p:attrName>
                                        </p:attrNameLst>
                                      </p:cBhvr>
                                      <p:tavLst>
                                        <p:tav tm="0">
                                          <p:val>
                                            <p:strVal val="#ppt_w"/>
                                          </p:val>
                                        </p:tav>
                                        <p:tav tm="100000">
                                          <p:val>
                                            <p:strVal val="#ppt_w"/>
                                          </p:val>
                                        </p:tav>
                                      </p:tavLst>
                                    </p:anim>
                                    <p:anim calcmode="lin" valueType="num">
                                      <p:cBhvr>
                                        <p:cTn id="311" dur="3000" fill="hold"/>
                                        <p:tgtEl>
                                          <p:spTgt spid="68"/>
                                        </p:tgtEl>
                                        <p:attrNameLst>
                                          <p:attrName>ppt_h</p:attrName>
                                        </p:attrNameLst>
                                      </p:cBhvr>
                                      <p:tavLst>
                                        <p:tav tm="0" fmla="#ppt_h*sin(2.5*pi*$)">
                                          <p:val>
                                            <p:fltVal val="0"/>
                                          </p:val>
                                        </p:tav>
                                        <p:tav tm="100000">
                                          <p:val>
                                            <p:fltVal val="1"/>
                                          </p:val>
                                        </p:tav>
                                      </p:tavLst>
                                    </p:anim>
                                  </p:childTnLst>
                                </p:cTn>
                              </p:par>
                              <p:par>
                                <p:cTn id="312" presetID="19" presetClass="entr" presetSubtype="5" fill="hold" grpId="1" nodeType="withEffect">
                                  <p:stCondLst>
                                    <p:cond delay="0"/>
                                  </p:stCondLst>
                                  <p:childTnLst>
                                    <p:set>
                                      <p:cBhvr>
                                        <p:cTn id="313" dur="1" fill="hold">
                                          <p:stCondLst>
                                            <p:cond delay="0"/>
                                          </p:stCondLst>
                                        </p:cTn>
                                        <p:tgtEl>
                                          <p:spTgt spid="69"/>
                                        </p:tgtEl>
                                        <p:attrNameLst>
                                          <p:attrName>style.visibility</p:attrName>
                                        </p:attrNameLst>
                                      </p:cBhvr>
                                      <p:to>
                                        <p:strVal val="visible"/>
                                      </p:to>
                                    </p:set>
                                    <p:anim calcmode="lin" valueType="num">
                                      <p:cBhvr>
                                        <p:cTn id="314" dur="3000" fill="hold"/>
                                        <p:tgtEl>
                                          <p:spTgt spid="69"/>
                                        </p:tgtEl>
                                        <p:attrNameLst>
                                          <p:attrName>ppt_w</p:attrName>
                                        </p:attrNameLst>
                                      </p:cBhvr>
                                      <p:tavLst>
                                        <p:tav tm="0">
                                          <p:val>
                                            <p:strVal val="#ppt_w"/>
                                          </p:val>
                                        </p:tav>
                                        <p:tav tm="100000">
                                          <p:val>
                                            <p:strVal val="#ppt_w"/>
                                          </p:val>
                                        </p:tav>
                                      </p:tavLst>
                                    </p:anim>
                                    <p:anim calcmode="lin" valueType="num">
                                      <p:cBhvr>
                                        <p:cTn id="315" dur="3000" fill="hold"/>
                                        <p:tgtEl>
                                          <p:spTgt spid="69"/>
                                        </p:tgtEl>
                                        <p:attrNameLst>
                                          <p:attrName>ppt_h</p:attrName>
                                        </p:attrNameLst>
                                      </p:cBhvr>
                                      <p:tavLst>
                                        <p:tav tm="0" fmla="#ppt_h*sin(2.5*pi*$)">
                                          <p:val>
                                            <p:fltVal val="0"/>
                                          </p:val>
                                        </p:tav>
                                        <p:tav tm="100000">
                                          <p:val>
                                            <p:fltVal val="1"/>
                                          </p:val>
                                        </p:tav>
                                      </p:tavLst>
                                    </p:anim>
                                  </p:childTnLst>
                                </p:cTn>
                              </p:par>
                              <p:par>
                                <p:cTn id="316" presetID="19" presetClass="entr" presetSubtype="5" fill="hold" grpId="1" nodeType="withEffect">
                                  <p:stCondLst>
                                    <p:cond delay="0"/>
                                  </p:stCondLst>
                                  <p:childTnLst>
                                    <p:set>
                                      <p:cBhvr>
                                        <p:cTn id="317" dur="1" fill="hold">
                                          <p:stCondLst>
                                            <p:cond delay="0"/>
                                          </p:stCondLst>
                                        </p:cTn>
                                        <p:tgtEl>
                                          <p:spTgt spid="70"/>
                                        </p:tgtEl>
                                        <p:attrNameLst>
                                          <p:attrName>style.visibility</p:attrName>
                                        </p:attrNameLst>
                                      </p:cBhvr>
                                      <p:to>
                                        <p:strVal val="visible"/>
                                      </p:to>
                                    </p:set>
                                    <p:anim calcmode="lin" valueType="num">
                                      <p:cBhvr>
                                        <p:cTn id="318" dur="3000" fill="hold"/>
                                        <p:tgtEl>
                                          <p:spTgt spid="70"/>
                                        </p:tgtEl>
                                        <p:attrNameLst>
                                          <p:attrName>ppt_w</p:attrName>
                                        </p:attrNameLst>
                                      </p:cBhvr>
                                      <p:tavLst>
                                        <p:tav tm="0">
                                          <p:val>
                                            <p:strVal val="#ppt_w"/>
                                          </p:val>
                                        </p:tav>
                                        <p:tav tm="100000">
                                          <p:val>
                                            <p:strVal val="#ppt_w"/>
                                          </p:val>
                                        </p:tav>
                                      </p:tavLst>
                                    </p:anim>
                                    <p:anim calcmode="lin" valueType="num">
                                      <p:cBhvr>
                                        <p:cTn id="319" dur="3000" fill="hold"/>
                                        <p:tgtEl>
                                          <p:spTgt spid="70"/>
                                        </p:tgtEl>
                                        <p:attrNameLst>
                                          <p:attrName>ppt_h</p:attrName>
                                        </p:attrNameLst>
                                      </p:cBhvr>
                                      <p:tavLst>
                                        <p:tav tm="0" fmla="#ppt_h*sin(2.5*pi*$)">
                                          <p:val>
                                            <p:fltVal val="0"/>
                                          </p:val>
                                        </p:tav>
                                        <p:tav tm="100000">
                                          <p:val>
                                            <p:fltVal val="1"/>
                                          </p:val>
                                        </p:tav>
                                      </p:tavLst>
                                    </p:anim>
                                  </p:childTnLst>
                                </p:cTn>
                              </p:par>
                              <p:par>
                                <p:cTn id="320" presetID="19" presetClass="entr" presetSubtype="5" fill="hold" grpId="1" nodeType="withEffect">
                                  <p:stCondLst>
                                    <p:cond delay="0"/>
                                  </p:stCondLst>
                                  <p:childTnLst>
                                    <p:set>
                                      <p:cBhvr>
                                        <p:cTn id="321" dur="1" fill="hold">
                                          <p:stCondLst>
                                            <p:cond delay="0"/>
                                          </p:stCondLst>
                                        </p:cTn>
                                        <p:tgtEl>
                                          <p:spTgt spid="71"/>
                                        </p:tgtEl>
                                        <p:attrNameLst>
                                          <p:attrName>style.visibility</p:attrName>
                                        </p:attrNameLst>
                                      </p:cBhvr>
                                      <p:to>
                                        <p:strVal val="visible"/>
                                      </p:to>
                                    </p:set>
                                    <p:anim calcmode="lin" valueType="num">
                                      <p:cBhvr>
                                        <p:cTn id="322" dur="3000" fill="hold"/>
                                        <p:tgtEl>
                                          <p:spTgt spid="71"/>
                                        </p:tgtEl>
                                        <p:attrNameLst>
                                          <p:attrName>ppt_w</p:attrName>
                                        </p:attrNameLst>
                                      </p:cBhvr>
                                      <p:tavLst>
                                        <p:tav tm="0">
                                          <p:val>
                                            <p:strVal val="#ppt_w"/>
                                          </p:val>
                                        </p:tav>
                                        <p:tav tm="100000">
                                          <p:val>
                                            <p:strVal val="#ppt_w"/>
                                          </p:val>
                                        </p:tav>
                                      </p:tavLst>
                                    </p:anim>
                                    <p:anim calcmode="lin" valueType="num">
                                      <p:cBhvr>
                                        <p:cTn id="323" dur="3000" fill="hold"/>
                                        <p:tgtEl>
                                          <p:spTgt spid="71"/>
                                        </p:tgtEl>
                                        <p:attrNameLst>
                                          <p:attrName>ppt_h</p:attrName>
                                        </p:attrNameLst>
                                      </p:cBhvr>
                                      <p:tavLst>
                                        <p:tav tm="0" fmla="#ppt_h*sin(2.5*pi*$)">
                                          <p:val>
                                            <p:fltVal val="0"/>
                                          </p:val>
                                        </p:tav>
                                        <p:tav tm="100000">
                                          <p:val>
                                            <p:fltVal val="1"/>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72"/>
                                        </p:tgtEl>
                                        <p:attrNameLst>
                                          <p:attrName>style.visibility</p:attrName>
                                        </p:attrNameLst>
                                      </p:cBhvr>
                                      <p:to>
                                        <p:strVal val="visible"/>
                                      </p:to>
                                    </p:set>
                                    <p:anim calcmode="lin" valueType="num">
                                      <p:cBhvr>
                                        <p:cTn id="326" dur="3000" fill="hold"/>
                                        <p:tgtEl>
                                          <p:spTgt spid="72"/>
                                        </p:tgtEl>
                                        <p:attrNameLst>
                                          <p:attrName>ppt_w</p:attrName>
                                        </p:attrNameLst>
                                      </p:cBhvr>
                                      <p:tavLst>
                                        <p:tav tm="0">
                                          <p:val>
                                            <p:strVal val="#ppt_w"/>
                                          </p:val>
                                        </p:tav>
                                        <p:tav tm="100000">
                                          <p:val>
                                            <p:strVal val="#ppt_w"/>
                                          </p:val>
                                        </p:tav>
                                      </p:tavLst>
                                    </p:anim>
                                    <p:anim calcmode="lin" valueType="num">
                                      <p:cBhvr>
                                        <p:cTn id="327" dur="3000" fill="hold"/>
                                        <p:tgtEl>
                                          <p:spTgt spid="72"/>
                                        </p:tgtEl>
                                        <p:attrNameLst>
                                          <p:attrName>ppt_h</p:attrName>
                                        </p:attrNameLst>
                                      </p:cBhvr>
                                      <p:tavLst>
                                        <p:tav tm="0" fmla="#ppt_h*sin(2.5*pi*$)">
                                          <p:val>
                                            <p:fltVal val="0"/>
                                          </p:val>
                                        </p:tav>
                                        <p:tav tm="100000">
                                          <p:val>
                                            <p:fltVal val="1"/>
                                          </p:val>
                                        </p:tav>
                                      </p:tavLst>
                                    </p:anim>
                                  </p:childTnLst>
                                </p:cTn>
                              </p:par>
                              <p:par>
                                <p:cTn id="328" presetID="19" presetClass="entr" presetSubtype="5" fill="hold" grpId="1" nodeType="withEffect">
                                  <p:stCondLst>
                                    <p:cond delay="0"/>
                                  </p:stCondLst>
                                  <p:childTnLst>
                                    <p:set>
                                      <p:cBhvr>
                                        <p:cTn id="329" dur="1" fill="hold">
                                          <p:stCondLst>
                                            <p:cond delay="0"/>
                                          </p:stCondLst>
                                        </p:cTn>
                                        <p:tgtEl>
                                          <p:spTgt spid="73"/>
                                        </p:tgtEl>
                                        <p:attrNameLst>
                                          <p:attrName>style.visibility</p:attrName>
                                        </p:attrNameLst>
                                      </p:cBhvr>
                                      <p:to>
                                        <p:strVal val="visible"/>
                                      </p:to>
                                    </p:set>
                                    <p:anim calcmode="lin" valueType="num">
                                      <p:cBhvr>
                                        <p:cTn id="330" dur="3000" fill="hold"/>
                                        <p:tgtEl>
                                          <p:spTgt spid="73"/>
                                        </p:tgtEl>
                                        <p:attrNameLst>
                                          <p:attrName>ppt_w</p:attrName>
                                        </p:attrNameLst>
                                      </p:cBhvr>
                                      <p:tavLst>
                                        <p:tav tm="0">
                                          <p:val>
                                            <p:strVal val="#ppt_w"/>
                                          </p:val>
                                        </p:tav>
                                        <p:tav tm="100000">
                                          <p:val>
                                            <p:strVal val="#ppt_w"/>
                                          </p:val>
                                        </p:tav>
                                      </p:tavLst>
                                    </p:anim>
                                    <p:anim calcmode="lin" valueType="num">
                                      <p:cBhvr>
                                        <p:cTn id="331" dur="3000" fill="hold"/>
                                        <p:tgtEl>
                                          <p:spTgt spid="73"/>
                                        </p:tgtEl>
                                        <p:attrNameLst>
                                          <p:attrName>ppt_h</p:attrName>
                                        </p:attrNameLst>
                                      </p:cBhvr>
                                      <p:tavLst>
                                        <p:tav tm="0" fmla="#ppt_h*sin(2.5*pi*$)">
                                          <p:val>
                                            <p:fltVal val="0"/>
                                          </p:val>
                                        </p:tav>
                                        <p:tav tm="100000">
                                          <p:val>
                                            <p:fltVal val="1"/>
                                          </p:val>
                                        </p:tav>
                                      </p:tavLst>
                                    </p:anim>
                                  </p:childTnLst>
                                </p:cTn>
                              </p:par>
                              <p:par>
                                <p:cTn id="332" presetID="19" presetClass="entr" presetSubtype="5" fill="hold" grpId="1" nodeType="withEffect">
                                  <p:stCondLst>
                                    <p:cond delay="0"/>
                                  </p:stCondLst>
                                  <p:childTnLst>
                                    <p:set>
                                      <p:cBhvr>
                                        <p:cTn id="333" dur="1" fill="hold">
                                          <p:stCondLst>
                                            <p:cond delay="0"/>
                                          </p:stCondLst>
                                        </p:cTn>
                                        <p:tgtEl>
                                          <p:spTgt spid="74"/>
                                        </p:tgtEl>
                                        <p:attrNameLst>
                                          <p:attrName>style.visibility</p:attrName>
                                        </p:attrNameLst>
                                      </p:cBhvr>
                                      <p:to>
                                        <p:strVal val="visible"/>
                                      </p:to>
                                    </p:set>
                                    <p:anim calcmode="lin" valueType="num">
                                      <p:cBhvr>
                                        <p:cTn id="334" dur="3000" fill="hold"/>
                                        <p:tgtEl>
                                          <p:spTgt spid="74"/>
                                        </p:tgtEl>
                                        <p:attrNameLst>
                                          <p:attrName>ppt_w</p:attrName>
                                        </p:attrNameLst>
                                      </p:cBhvr>
                                      <p:tavLst>
                                        <p:tav tm="0">
                                          <p:val>
                                            <p:strVal val="#ppt_w"/>
                                          </p:val>
                                        </p:tav>
                                        <p:tav tm="100000">
                                          <p:val>
                                            <p:strVal val="#ppt_w"/>
                                          </p:val>
                                        </p:tav>
                                      </p:tavLst>
                                    </p:anim>
                                    <p:anim calcmode="lin" valueType="num">
                                      <p:cBhvr>
                                        <p:cTn id="335" dur="3000" fill="hold"/>
                                        <p:tgtEl>
                                          <p:spTgt spid="74"/>
                                        </p:tgtEl>
                                        <p:attrNameLst>
                                          <p:attrName>ppt_h</p:attrName>
                                        </p:attrNameLst>
                                      </p:cBhvr>
                                      <p:tavLst>
                                        <p:tav tm="0" fmla="#ppt_h*sin(2.5*pi*$)">
                                          <p:val>
                                            <p:fltVal val="0"/>
                                          </p:val>
                                        </p:tav>
                                        <p:tav tm="100000">
                                          <p:val>
                                            <p:fltVal val="1"/>
                                          </p:val>
                                        </p:tav>
                                      </p:tavLst>
                                    </p:anim>
                                  </p:childTnLst>
                                </p:cTn>
                              </p:par>
                              <p:par>
                                <p:cTn id="336" presetID="19" presetClass="entr" presetSubtype="5" fill="hold" grpId="1" nodeType="withEffect">
                                  <p:stCondLst>
                                    <p:cond delay="0"/>
                                  </p:stCondLst>
                                  <p:childTnLst>
                                    <p:set>
                                      <p:cBhvr>
                                        <p:cTn id="337" dur="1" fill="hold">
                                          <p:stCondLst>
                                            <p:cond delay="0"/>
                                          </p:stCondLst>
                                        </p:cTn>
                                        <p:tgtEl>
                                          <p:spTgt spid="75"/>
                                        </p:tgtEl>
                                        <p:attrNameLst>
                                          <p:attrName>style.visibility</p:attrName>
                                        </p:attrNameLst>
                                      </p:cBhvr>
                                      <p:to>
                                        <p:strVal val="visible"/>
                                      </p:to>
                                    </p:set>
                                    <p:anim calcmode="lin" valueType="num">
                                      <p:cBhvr>
                                        <p:cTn id="338" dur="3000" fill="hold"/>
                                        <p:tgtEl>
                                          <p:spTgt spid="75"/>
                                        </p:tgtEl>
                                        <p:attrNameLst>
                                          <p:attrName>ppt_w</p:attrName>
                                        </p:attrNameLst>
                                      </p:cBhvr>
                                      <p:tavLst>
                                        <p:tav tm="0">
                                          <p:val>
                                            <p:strVal val="#ppt_w"/>
                                          </p:val>
                                        </p:tav>
                                        <p:tav tm="100000">
                                          <p:val>
                                            <p:strVal val="#ppt_w"/>
                                          </p:val>
                                        </p:tav>
                                      </p:tavLst>
                                    </p:anim>
                                    <p:anim calcmode="lin" valueType="num">
                                      <p:cBhvr>
                                        <p:cTn id="339" dur="3000" fill="hold"/>
                                        <p:tgtEl>
                                          <p:spTgt spid="75"/>
                                        </p:tgtEl>
                                        <p:attrNameLst>
                                          <p:attrName>ppt_h</p:attrName>
                                        </p:attrNameLst>
                                      </p:cBhvr>
                                      <p:tavLst>
                                        <p:tav tm="0" fmla="#ppt_h*sin(2.5*pi*$)">
                                          <p:val>
                                            <p:fltVal val="0"/>
                                          </p:val>
                                        </p:tav>
                                        <p:tav tm="100000">
                                          <p:val>
                                            <p:fltVal val="1"/>
                                          </p:val>
                                        </p:tav>
                                      </p:tavLst>
                                    </p:anim>
                                  </p:childTnLst>
                                </p:cTn>
                              </p:par>
                              <p:par>
                                <p:cTn id="340" presetID="19" presetClass="entr" presetSubtype="5" fill="hold" grpId="1" nodeType="withEffect">
                                  <p:stCondLst>
                                    <p:cond delay="0"/>
                                  </p:stCondLst>
                                  <p:childTnLst>
                                    <p:set>
                                      <p:cBhvr>
                                        <p:cTn id="341" dur="1" fill="hold">
                                          <p:stCondLst>
                                            <p:cond delay="0"/>
                                          </p:stCondLst>
                                        </p:cTn>
                                        <p:tgtEl>
                                          <p:spTgt spid="76"/>
                                        </p:tgtEl>
                                        <p:attrNameLst>
                                          <p:attrName>style.visibility</p:attrName>
                                        </p:attrNameLst>
                                      </p:cBhvr>
                                      <p:to>
                                        <p:strVal val="visible"/>
                                      </p:to>
                                    </p:set>
                                    <p:anim calcmode="lin" valueType="num">
                                      <p:cBhvr>
                                        <p:cTn id="342" dur="3000" fill="hold"/>
                                        <p:tgtEl>
                                          <p:spTgt spid="76"/>
                                        </p:tgtEl>
                                        <p:attrNameLst>
                                          <p:attrName>ppt_w</p:attrName>
                                        </p:attrNameLst>
                                      </p:cBhvr>
                                      <p:tavLst>
                                        <p:tav tm="0">
                                          <p:val>
                                            <p:strVal val="#ppt_w"/>
                                          </p:val>
                                        </p:tav>
                                        <p:tav tm="100000">
                                          <p:val>
                                            <p:strVal val="#ppt_w"/>
                                          </p:val>
                                        </p:tav>
                                      </p:tavLst>
                                    </p:anim>
                                    <p:anim calcmode="lin" valueType="num">
                                      <p:cBhvr>
                                        <p:cTn id="343" dur="3000" fill="hold"/>
                                        <p:tgtEl>
                                          <p:spTgt spid="76"/>
                                        </p:tgtEl>
                                        <p:attrNameLst>
                                          <p:attrName>ppt_h</p:attrName>
                                        </p:attrNameLst>
                                      </p:cBhvr>
                                      <p:tavLst>
                                        <p:tav tm="0" fmla="#ppt_h*sin(2.5*pi*$)">
                                          <p:val>
                                            <p:fltVal val="0"/>
                                          </p:val>
                                        </p:tav>
                                        <p:tav tm="100000">
                                          <p:val>
                                            <p:fltVal val="1"/>
                                          </p:val>
                                        </p:tav>
                                      </p:tavLst>
                                    </p:anim>
                                  </p:childTnLst>
                                </p:cTn>
                              </p:par>
                              <p:par>
                                <p:cTn id="344" presetID="19" presetClass="entr" presetSubtype="5" fill="hold" grpId="1" nodeType="withEffect">
                                  <p:stCondLst>
                                    <p:cond delay="0"/>
                                  </p:stCondLst>
                                  <p:childTnLst>
                                    <p:set>
                                      <p:cBhvr>
                                        <p:cTn id="345" dur="1" fill="hold">
                                          <p:stCondLst>
                                            <p:cond delay="0"/>
                                          </p:stCondLst>
                                        </p:cTn>
                                        <p:tgtEl>
                                          <p:spTgt spid="77"/>
                                        </p:tgtEl>
                                        <p:attrNameLst>
                                          <p:attrName>style.visibility</p:attrName>
                                        </p:attrNameLst>
                                      </p:cBhvr>
                                      <p:to>
                                        <p:strVal val="visible"/>
                                      </p:to>
                                    </p:set>
                                    <p:anim calcmode="lin" valueType="num">
                                      <p:cBhvr>
                                        <p:cTn id="346" dur="3000" fill="hold"/>
                                        <p:tgtEl>
                                          <p:spTgt spid="77"/>
                                        </p:tgtEl>
                                        <p:attrNameLst>
                                          <p:attrName>ppt_w</p:attrName>
                                        </p:attrNameLst>
                                      </p:cBhvr>
                                      <p:tavLst>
                                        <p:tav tm="0">
                                          <p:val>
                                            <p:strVal val="#ppt_w"/>
                                          </p:val>
                                        </p:tav>
                                        <p:tav tm="100000">
                                          <p:val>
                                            <p:strVal val="#ppt_w"/>
                                          </p:val>
                                        </p:tav>
                                      </p:tavLst>
                                    </p:anim>
                                    <p:anim calcmode="lin" valueType="num">
                                      <p:cBhvr>
                                        <p:cTn id="347" dur="3000" fill="hold"/>
                                        <p:tgtEl>
                                          <p:spTgt spid="77"/>
                                        </p:tgtEl>
                                        <p:attrNameLst>
                                          <p:attrName>ppt_h</p:attrName>
                                        </p:attrNameLst>
                                      </p:cBhvr>
                                      <p:tavLst>
                                        <p:tav tm="0" fmla="#ppt_h*sin(2.5*pi*$)">
                                          <p:val>
                                            <p:fltVal val="0"/>
                                          </p:val>
                                        </p:tav>
                                        <p:tav tm="100000">
                                          <p:val>
                                            <p:fltVal val="1"/>
                                          </p:val>
                                        </p:tav>
                                      </p:tavLst>
                                    </p:anim>
                                  </p:childTnLst>
                                </p:cTn>
                              </p:par>
                              <p:par>
                                <p:cTn id="348" presetID="19" presetClass="entr" presetSubtype="5" fill="hold" grpId="1" nodeType="withEffect">
                                  <p:stCondLst>
                                    <p:cond delay="0"/>
                                  </p:stCondLst>
                                  <p:childTnLst>
                                    <p:set>
                                      <p:cBhvr>
                                        <p:cTn id="349" dur="1" fill="hold">
                                          <p:stCondLst>
                                            <p:cond delay="0"/>
                                          </p:stCondLst>
                                        </p:cTn>
                                        <p:tgtEl>
                                          <p:spTgt spid="78"/>
                                        </p:tgtEl>
                                        <p:attrNameLst>
                                          <p:attrName>style.visibility</p:attrName>
                                        </p:attrNameLst>
                                      </p:cBhvr>
                                      <p:to>
                                        <p:strVal val="visible"/>
                                      </p:to>
                                    </p:set>
                                    <p:anim calcmode="lin" valueType="num">
                                      <p:cBhvr>
                                        <p:cTn id="350" dur="3000" fill="hold"/>
                                        <p:tgtEl>
                                          <p:spTgt spid="78"/>
                                        </p:tgtEl>
                                        <p:attrNameLst>
                                          <p:attrName>ppt_w</p:attrName>
                                        </p:attrNameLst>
                                      </p:cBhvr>
                                      <p:tavLst>
                                        <p:tav tm="0">
                                          <p:val>
                                            <p:strVal val="#ppt_w"/>
                                          </p:val>
                                        </p:tav>
                                        <p:tav tm="100000">
                                          <p:val>
                                            <p:strVal val="#ppt_w"/>
                                          </p:val>
                                        </p:tav>
                                      </p:tavLst>
                                    </p:anim>
                                    <p:anim calcmode="lin" valueType="num">
                                      <p:cBhvr>
                                        <p:cTn id="351" dur="3000" fill="hold"/>
                                        <p:tgtEl>
                                          <p:spTgt spid="78"/>
                                        </p:tgtEl>
                                        <p:attrNameLst>
                                          <p:attrName>ppt_h</p:attrName>
                                        </p:attrNameLst>
                                      </p:cBhvr>
                                      <p:tavLst>
                                        <p:tav tm="0" fmla="#ppt_h*sin(2.5*pi*$)">
                                          <p:val>
                                            <p:fltVal val="0"/>
                                          </p:val>
                                        </p:tav>
                                        <p:tav tm="100000">
                                          <p:val>
                                            <p:fltVal val="1"/>
                                          </p:val>
                                        </p:tav>
                                      </p:tavLst>
                                    </p:anim>
                                  </p:childTnLst>
                                </p:cTn>
                              </p:par>
                              <p:par>
                                <p:cTn id="352" presetID="19" presetClass="entr" presetSubtype="5" fill="hold" grpId="1" nodeType="withEffect">
                                  <p:stCondLst>
                                    <p:cond delay="0"/>
                                  </p:stCondLst>
                                  <p:childTnLst>
                                    <p:set>
                                      <p:cBhvr>
                                        <p:cTn id="353" dur="1" fill="hold">
                                          <p:stCondLst>
                                            <p:cond delay="0"/>
                                          </p:stCondLst>
                                        </p:cTn>
                                        <p:tgtEl>
                                          <p:spTgt spid="79"/>
                                        </p:tgtEl>
                                        <p:attrNameLst>
                                          <p:attrName>style.visibility</p:attrName>
                                        </p:attrNameLst>
                                      </p:cBhvr>
                                      <p:to>
                                        <p:strVal val="visible"/>
                                      </p:to>
                                    </p:set>
                                    <p:anim calcmode="lin" valueType="num">
                                      <p:cBhvr>
                                        <p:cTn id="354" dur="3000" fill="hold"/>
                                        <p:tgtEl>
                                          <p:spTgt spid="79"/>
                                        </p:tgtEl>
                                        <p:attrNameLst>
                                          <p:attrName>ppt_w</p:attrName>
                                        </p:attrNameLst>
                                      </p:cBhvr>
                                      <p:tavLst>
                                        <p:tav tm="0">
                                          <p:val>
                                            <p:strVal val="#ppt_w"/>
                                          </p:val>
                                        </p:tav>
                                        <p:tav tm="100000">
                                          <p:val>
                                            <p:strVal val="#ppt_w"/>
                                          </p:val>
                                        </p:tav>
                                      </p:tavLst>
                                    </p:anim>
                                    <p:anim calcmode="lin" valueType="num">
                                      <p:cBhvr>
                                        <p:cTn id="355" dur="3000" fill="hold"/>
                                        <p:tgtEl>
                                          <p:spTgt spid="79"/>
                                        </p:tgtEl>
                                        <p:attrNameLst>
                                          <p:attrName>ppt_h</p:attrName>
                                        </p:attrNameLst>
                                      </p:cBhvr>
                                      <p:tavLst>
                                        <p:tav tm="0" fmla="#ppt_h*sin(2.5*pi*$)">
                                          <p:val>
                                            <p:fltVal val="0"/>
                                          </p:val>
                                        </p:tav>
                                        <p:tav tm="100000">
                                          <p:val>
                                            <p:fltVal val="1"/>
                                          </p:val>
                                        </p:tav>
                                      </p:tavLst>
                                    </p:anim>
                                  </p:childTnLst>
                                </p:cTn>
                              </p:par>
                              <p:par>
                                <p:cTn id="356" presetID="19" presetClass="entr" presetSubtype="5" fill="hold" grpId="1" nodeType="withEffect">
                                  <p:stCondLst>
                                    <p:cond delay="0"/>
                                  </p:stCondLst>
                                  <p:childTnLst>
                                    <p:set>
                                      <p:cBhvr>
                                        <p:cTn id="357" dur="1" fill="hold">
                                          <p:stCondLst>
                                            <p:cond delay="0"/>
                                          </p:stCondLst>
                                        </p:cTn>
                                        <p:tgtEl>
                                          <p:spTgt spid="80"/>
                                        </p:tgtEl>
                                        <p:attrNameLst>
                                          <p:attrName>style.visibility</p:attrName>
                                        </p:attrNameLst>
                                      </p:cBhvr>
                                      <p:to>
                                        <p:strVal val="visible"/>
                                      </p:to>
                                    </p:set>
                                    <p:anim calcmode="lin" valueType="num">
                                      <p:cBhvr>
                                        <p:cTn id="358" dur="3000" fill="hold"/>
                                        <p:tgtEl>
                                          <p:spTgt spid="80"/>
                                        </p:tgtEl>
                                        <p:attrNameLst>
                                          <p:attrName>ppt_w</p:attrName>
                                        </p:attrNameLst>
                                      </p:cBhvr>
                                      <p:tavLst>
                                        <p:tav tm="0">
                                          <p:val>
                                            <p:strVal val="#ppt_w"/>
                                          </p:val>
                                        </p:tav>
                                        <p:tav tm="100000">
                                          <p:val>
                                            <p:strVal val="#ppt_w"/>
                                          </p:val>
                                        </p:tav>
                                      </p:tavLst>
                                    </p:anim>
                                    <p:anim calcmode="lin" valueType="num">
                                      <p:cBhvr>
                                        <p:cTn id="359" dur="3000" fill="hold"/>
                                        <p:tgtEl>
                                          <p:spTgt spid="80"/>
                                        </p:tgtEl>
                                        <p:attrNameLst>
                                          <p:attrName>ppt_h</p:attrName>
                                        </p:attrNameLst>
                                      </p:cBhvr>
                                      <p:tavLst>
                                        <p:tav tm="0" fmla="#ppt_h*sin(2.5*pi*$)">
                                          <p:val>
                                            <p:fltVal val="0"/>
                                          </p:val>
                                        </p:tav>
                                        <p:tav tm="100000">
                                          <p:val>
                                            <p:fltVal val="1"/>
                                          </p:val>
                                        </p:tav>
                                      </p:tavLst>
                                    </p:anim>
                                  </p:childTnLst>
                                </p:cTn>
                              </p:par>
                              <p:par>
                                <p:cTn id="360" presetID="19" presetClass="entr" presetSubtype="5" fill="hold" grpId="1" nodeType="withEffect">
                                  <p:stCondLst>
                                    <p:cond delay="0"/>
                                  </p:stCondLst>
                                  <p:childTnLst>
                                    <p:set>
                                      <p:cBhvr>
                                        <p:cTn id="361" dur="1" fill="hold">
                                          <p:stCondLst>
                                            <p:cond delay="0"/>
                                          </p:stCondLst>
                                        </p:cTn>
                                        <p:tgtEl>
                                          <p:spTgt spid="81"/>
                                        </p:tgtEl>
                                        <p:attrNameLst>
                                          <p:attrName>style.visibility</p:attrName>
                                        </p:attrNameLst>
                                      </p:cBhvr>
                                      <p:to>
                                        <p:strVal val="visible"/>
                                      </p:to>
                                    </p:set>
                                    <p:anim calcmode="lin" valueType="num">
                                      <p:cBhvr>
                                        <p:cTn id="362" dur="3000" fill="hold"/>
                                        <p:tgtEl>
                                          <p:spTgt spid="81"/>
                                        </p:tgtEl>
                                        <p:attrNameLst>
                                          <p:attrName>ppt_w</p:attrName>
                                        </p:attrNameLst>
                                      </p:cBhvr>
                                      <p:tavLst>
                                        <p:tav tm="0">
                                          <p:val>
                                            <p:strVal val="#ppt_w"/>
                                          </p:val>
                                        </p:tav>
                                        <p:tav tm="100000">
                                          <p:val>
                                            <p:strVal val="#ppt_w"/>
                                          </p:val>
                                        </p:tav>
                                      </p:tavLst>
                                    </p:anim>
                                    <p:anim calcmode="lin" valueType="num">
                                      <p:cBhvr>
                                        <p:cTn id="363" dur="3000" fill="hold"/>
                                        <p:tgtEl>
                                          <p:spTgt spid="81"/>
                                        </p:tgtEl>
                                        <p:attrNameLst>
                                          <p:attrName>ppt_h</p:attrName>
                                        </p:attrNameLst>
                                      </p:cBhvr>
                                      <p:tavLst>
                                        <p:tav tm="0" fmla="#ppt_h*sin(2.5*pi*$)">
                                          <p:val>
                                            <p:fltVal val="0"/>
                                          </p:val>
                                        </p:tav>
                                        <p:tav tm="100000">
                                          <p:val>
                                            <p:fltVal val="1"/>
                                          </p:val>
                                        </p:tav>
                                      </p:tavLst>
                                    </p:anim>
                                  </p:childTnLst>
                                </p:cTn>
                              </p:par>
                              <p:par>
                                <p:cTn id="364" presetID="19" presetClass="entr" presetSubtype="5" fill="hold" grpId="1" nodeType="withEffect">
                                  <p:stCondLst>
                                    <p:cond delay="0"/>
                                  </p:stCondLst>
                                  <p:childTnLst>
                                    <p:set>
                                      <p:cBhvr>
                                        <p:cTn id="365" dur="1" fill="hold">
                                          <p:stCondLst>
                                            <p:cond delay="0"/>
                                          </p:stCondLst>
                                        </p:cTn>
                                        <p:tgtEl>
                                          <p:spTgt spid="82"/>
                                        </p:tgtEl>
                                        <p:attrNameLst>
                                          <p:attrName>style.visibility</p:attrName>
                                        </p:attrNameLst>
                                      </p:cBhvr>
                                      <p:to>
                                        <p:strVal val="visible"/>
                                      </p:to>
                                    </p:set>
                                    <p:anim calcmode="lin" valueType="num">
                                      <p:cBhvr>
                                        <p:cTn id="366" dur="3000" fill="hold"/>
                                        <p:tgtEl>
                                          <p:spTgt spid="82"/>
                                        </p:tgtEl>
                                        <p:attrNameLst>
                                          <p:attrName>ppt_w</p:attrName>
                                        </p:attrNameLst>
                                      </p:cBhvr>
                                      <p:tavLst>
                                        <p:tav tm="0">
                                          <p:val>
                                            <p:strVal val="#ppt_w"/>
                                          </p:val>
                                        </p:tav>
                                        <p:tav tm="100000">
                                          <p:val>
                                            <p:strVal val="#ppt_w"/>
                                          </p:val>
                                        </p:tav>
                                      </p:tavLst>
                                    </p:anim>
                                    <p:anim calcmode="lin" valueType="num">
                                      <p:cBhvr>
                                        <p:cTn id="367" dur="3000" fill="hold"/>
                                        <p:tgtEl>
                                          <p:spTgt spid="82"/>
                                        </p:tgtEl>
                                        <p:attrNameLst>
                                          <p:attrName>ppt_h</p:attrName>
                                        </p:attrNameLst>
                                      </p:cBhvr>
                                      <p:tavLst>
                                        <p:tav tm="0" fmla="#ppt_h*sin(2.5*pi*$)">
                                          <p:val>
                                            <p:fltVal val="0"/>
                                          </p:val>
                                        </p:tav>
                                        <p:tav tm="100000">
                                          <p:val>
                                            <p:fltVal val="1"/>
                                          </p:val>
                                        </p:tav>
                                      </p:tavLst>
                                    </p:anim>
                                  </p:childTnLst>
                                </p:cTn>
                              </p:par>
                              <p:par>
                                <p:cTn id="368" presetID="19" presetClass="entr" presetSubtype="5" fill="hold" grpId="1" nodeType="withEffect">
                                  <p:stCondLst>
                                    <p:cond delay="0"/>
                                  </p:stCondLst>
                                  <p:childTnLst>
                                    <p:set>
                                      <p:cBhvr>
                                        <p:cTn id="369" dur="1" fill="hold">
                                          <p:stCondLst>
                                            <p:cond delay="0"/>
                                          </p:stCondLst>
                                        </p:cTn>
                                        <p:tgtEl>
                                          <p:spTgt spid="83"/>
                                        </p:tgtEl>
                                        <p:attrNameLst>
                                          <p:attrName>style.visibility</p:attrName>
                                        </p:attrNameLst>
                                      </p:cBhvr>
                                      <p:to>
                                        <p:strVal val="visible"/>
                                      </p:to>
                                    </p:set>
                                    <p:anim calcmode="lin" valueType="num">
                                      <p:cBhvr>
                                        <p:cTn id="370" dur="3000" fill="hold"/>
                                        <p:tgtEl>
                                          <p:spTgt spid="83"/>
                                        </p:tgtEl>
                                        <p:attrNameLst>
                                          <p:attrName>ppt_w</p:attrName>
                                        </p:attrNameLst>
                                      </p:cBhvr>
                                      <p:tavLst>
                                        <p:tav tm="0">
                                          <p:val>
                                            <p:strVal val="#ppt_w"/>
                                          </p:val>
                                        </p:tav>
                                        <p:tav tm="100000">
                                          <p:val>
                                            <p:strVal val="#ppt_w"/>
                                          </p:val>
                                        </p:tav>
                                      </p:tavLst>
                                    </p:anim>
                                    <p:anim calcmode="lin" valueType="num">
                                      <p:cBhvr>
                                        <p:cTn id="371" dur="3000" fill="hold"/>
                                        <p:tgtEl>
                                          <p:spTgt spid="83"/>
                                        </p:tgtEl>
                                        <p:attrNameLst>
                                          <p:attrName>ppt_h</p:attrName>
                                        </p:attrNameLst>
                                      </p:cBhvr>
                                      <p:tavLst>
                                        <p:tav tm="0" fmla="#ppt_h*sin(2.5*pi*$)">
                                          <p:val>
                                            <p:fltVal val="0"/>
                                          </p:val>
                                        </p:tav>
                                        <p:tav tm="100000">
                                          <p:val>
                                            <p:fltVal val="1"/>
                                          </p:val>
                                        </p:tav>
                                      </p:tavLst>
                                    </p:anim>
                                  </p:childTnLst>
                                </p:cTn>
                              </p:par>
                              <p:par>
                                <p:cTn id="372" presetID="19" presetClass="entr" presetSubtype="5" fill="hold" grpId="1" nodeType="withEffect">
                                  <p:stCondLst>
                                    <p:cond delay="0"/>
                                  </p:stCondLst>
                                  <p:childTnLst>
                                    <p:set>
                                      <p:cBhvr>
                                        <p:cTn id="373" dur="1" fill="hold">
                                          <p:stCondLst>
                                            <p:cond delay="0"/>
                                          </p:stCondLst>
                                        </p:cTn>
                                        <p:tgtEl>
                                          <p:spTgt spid="84"/>
                                        </p:tgtEl>
                                        <p:attrNameLst>
                                          <p:attrName>style.visibility</p:attrName>
                                        </p:attrNameLst>
                                      </p:cBhvr>
                                      <p:to>
                                        <p:strVal val="visible"/>
                                      </p:to>
                                    </p:set>
                                    <p:anim calcmode="lin" valueType="num">
                                      <p:cBhvr>
                                        <p:cTn id="374" dur="3000" fill="hold"/>
                                        <p:tgtEl>
                                          <p:spTgt spid="84"/>
                                        </p:tgtEl>
                                        <p:attrNameLst>
                                          <p:attrName>ppt_w</p:attrName>
                                        </p:attrNameLst>
                                      </p:cBhvr>
                                      <p:tavLst>
                                        <p:tav tm="0">
                                          <p:val>
                                            <p:strVal val="#ppt_w"/>
                                          </p:val>
                                        </p:tav>
                                        <p:tav tm="100000">
                                          <p:val>
                                            <p:strVal val="#ppt_w"/>
                                          </p:val>
                                        </p:tav>
                                      </p:tavLst>
                                    </p:anim>
                                    <p:anim calcmode="lin" valueType="num">
                                      <p:cBhvr>
                                        <p:cTn id="375" dur="3000" fill="hold"/>
                                        <p:tgtEl>
                                          <p:spTgt spid="84"/>
                                        </p:tgtEl>
                                        <p:attrNameLst>
                                          <p:attrName>ppt_h</p:attrName>
                                        </p:attrNameLst>
                                      </p:cBhvr>
                                      <p:tavLst>
                                        <p:tav tm="0" fmla="#ppt_h*sin(2.5*pi*$)">
                                          <p:val>
                                            <p:fltVal val="0"/>
                                          </p:val>
                                        </p:tav>
                                        <p:tav tm="100000">
                                          <p:val>
                                            <p:fltVal val="1"/>
                                          </p:val>
                                        </p:tav>
                                      </p:tavLst>
                                    </p:anim>
                                  </p:childTnLst>
                                </p:cTn>
                              </p:par>
                              <p:par>
                                <p:cTn id="376" presetID="19" presetClass="entr" presetSubtype="5" fill="hold" grpId="1" nodeType="withEffect">
                                  <p:stCondLst>
                                    <p:cond delay="0"/>
                                  </p:stCondLst>
                                  <p:childTnLst>
                                    <p:set>
                                      <p:cBhvr>
                                        <p:cTn id="377" dur="1" fill="hold">
                                          <p:stCondLst>
                                            <p:cond delay="0"/>
                                          </p:stCondLst>
                                        </p:cTn>
                                        <p:tgtEl>
                                          <p:spTgt spid="85"/>
                                        </p:tgtEl>
                                        <p:attrNameLst>
                                          <p:attrName>style.visibility</p:attrName>
                                        </p:attrNameLst>
                                      </p:cBhvr>
                                      <p:to>
                                        <p:strVal val="visible"/>
                                      </p:to>
                                    </p:set>
                                    <p:anim calcmode="lin" valueType="num">
                                      <p:cBhvr>
                                        <p:cTn id="378" dur="3000" fill="hold"/>
                                        <p:tgtEl>
                                          <p:spTgt spid="85"/>
                                        </p:tgtEl>
                                        <p:attrNameLst>
                                          <p:attrName>ppt_w</p:attrName>
                                        </p:attrNameLst>
                                      </p:cBhvr>
                                      <p:tavLst>
                                        <p:tav tm="0">
                                          <p:val>
                                            <p:strVal val="#ppt_w"/>
                                          </p:val>
                                        </p:tav>
                                        <p:tav tm="100000">
                                          <p:val>
                                            <p:strVal val="#ppt_w"/>
                                          </p:val>
                                        </p:tav>
                                      </p:tavLst>
                                    </p:anim>
                                    <p:anim calcmode="lin" valueType="num">
                                      <p:cBhvr>
                                        <p:cTn id="379" dur="3000" fill="hold"/>
                                        <p:tgtEl>
                                          <p:spTgt spid="85"/>
                                        </p:tgtEl>
                                        <p:attrNameLst>
                                          <p:attrName>ppt_h</p:attrName>
                                        </p:attrNameLst>
                                      </p:cBhvr>
                                      <p:tavLst>
                                        <p:tav tm="0" fmla="#ppt_h*sin(2.5*pi*$)">
                                          <p:val>
                                            <p:fltVal val="0"/>
                                          </p:val>
                                        </p:tav>
                                        <p:tav tm="100000">
                                          <p:val>
                                            <p:fltVal val="1"/>
                                          </p:val>
                                        </p:tav>
                                      </p:tavLst>
                                    </p:anim>
                                  </p:childTnLst>
                                </p:cTn>
                              </p:par>
                              <p:par>
                                <p:cTn id="380" presetID="19" presetClass="entr" presetSubtype="5" fill="hold" grpId="1" nodeType="withEffect">
                                  <p:stCondLst>
                                    <p:cond delay="0"/>
                                  </p:stCondLst>
                                  <p:childTnLst>
                                    <p:set>
                                      <p:cBhvr>
                                        <p:cTn id="381" dur="1" fill="hold">
                                          <p:stCondLst>
                                            <p:cond delay="0"/>
                                          </p:stCondLst>
                                        </p:cTn>
                                        <p:tgtEl>
                                          <p:spTgt spid="86"/>
                                        </p:tgtEl>
                                        <p:attrNameLst>
                                          <p:attrName>style.visibility</p:attrName>
                                        </p:attrNameLst>
                                      </p:cBhvr>
                                      <p:to>
                                        <p:strVal val="visible"/>
                                      </p:to>
                                    </p:set>
                                    <p:anim calcmode="lin" valueType="num">
                                      <p:cBhvr>
                                        <p:cTn id="382" dur="3000" fill="hold"/>
                                        <p:tgtEl>
                                          <p:spTgt spid="86"/>
                                        </p:tgtEl>
                                        <p:attrNameLst>
                                          <p:attrName>ppt_w</p:attrName>
                                        </p:attrNameLst>
                                      </p:cBhvr>
                                      <p:tavLst>
                                        <p:tav tm="0">
                                          <p:val>
                                            <p:strVal val="#ppt_w"/>
                                          </p:val>
                                        </p:tav>
                                        <p:tav tm="100000">
                                          <p:val>
                                            <p:strVal val="#ppt_w"/>
                                          </p:val>
                                        </p:tav>
                                      </p:tavLst>
                                    </p:anim>
                                    <p:anim calcmode="lin" valueType="num">
                                      <p:cBhvr>
                                        <p:cTn id="383" dur="3000" fill="hold"/>
                                        <p:tgtEl>
                                          <p:spTgt spid="86"/>
                                        </p:tgtEl>
                                        <p:attrNameLst>
                                          <p:attrName>ppt_h</p:attrName>
                                        </p:attrNameLst>
                                      </p:cBhvr>
                                      <p:tavLst>
                                        <p:tav tm="0" fmla="#ppt_h*sin(2.5*pi*$)">
                                          <p:val>
                                            <p:fltVal val="0"/>
                                          </p:val>
                                        </p:tav>
                                        <p:tav tm="100000">
                                          <p:val>
                                            <p:fltVal val="1"/>
                                          </p:val>
                                        </p:tav>
                                      </p:tavLst>
                                    </p:anim>
                                  </p:childTnLst>
                                </p:cTn>
                              </p:par>
                              <p:par>
                                <p:cTn id="384" presetID="19" presetClass="entr" presetSubtype="5" fill="hold" grpId="1" nodeType="withEffect">
                                  <p:stCondLst>
                                    <p:cond delay="0"/>
                                  </p:stCondLst>
                                  <p:childTnLst>
                                    <p:set>
                                      <p:cBhvr>
                                        <p:cTn id="385" dur="1" fill="hold">
                                          <p:stCondLst>
                                            <p:cond delay="0"/>
                                          </p:stCondLst>
                                        </p:cTn>
                                        <p:tgtEl>
                                          <p:spTgt spid="87"/>
                                        </p:tgtEl>
                                        <p:attrNameLst>
                                          <p:attrName>style.visibility</p:attrName>
                                        </p:attrNameLst>
                                      </p:cBhvr>
                                      <p:to>
                                        <p:strVal val="visible"/>
                                      </p:to>
                                    </p:set>
                                    <p:anim calcmode="lin" valueType="num">
                                      <p:cBhvr>
                                        <p:cTn id="386" dur="3000" fill="hold"/>
                                        <p:tgtEl>
                                          <p:spTgt spid="87"/>
                                        </p:tgtEl>
                                        <p:attrNameLst>
                                          <p:attrName>ppt_w</p:attrName>
                                        </p:attrNameLst>
                                      </p:cBhvr>
                                      <p:tavLst>
                                        <p:tav tm="0">
                                          <p:val>
                                            <p:strVal val="#ppt_w"/>
                                          </p:val>
                                        </p:tav>
                                        <p:tav tm="100000">
                                          <p:val>
                                            <p:strVal val="#ppt_w"/>
                                          </p:val>
                                        </p:tav>
                                      </p:tavLst>
                                    </p:anim>
                                    <p:anim calcmode="lin" valueType="num">
                                      <p:cBhvr>
                                        <p:cTn id="387" dur="3000" fill="hold"/>
                                        <p:tgtEl>
                                          <p:spTgt spid="87"/>
                                        </p:tgtEl>
                                        <p:attrNameLst>
                                          <p:attrName>ppt_h</p:attrName>
                                        </p:attrNameLst>
                                      </p:cBhvr>
                                      <p:tavLst>
                                        <p:tav tm="0" fmla="#ppt_h*sin(2.5*pi*$)">
                                          <p:val>
                                            <p:fltVal val="0"/>
                                          </p:val>
                                        </p:tav>
                                        <p:tav tm="100000">
                                          <p:val>
                                            <p:fltVal val="1"/>
                                          </p:val>
                                        </p:tav>
                                      </p:tavLst>
                                    </p:anim>
                                  </p:childTnLst>
                                </p:cTn>
                              </p:par>
                              <p:par>
                                <p:cTn id="388" presetID="19" presetClass="entr" presetSubtype="5" fill="hold" grpId="1" nodeType="withEffect">
                                  <p:stCondLst>
                                    <p:cond delay="0"/>
                                  </p:stCondLst>
                                  <p:childTnLst>
                                    <p:set>
                                      <p:cBhvr>
                                        <p:cTn id="389" dur="1" fill="hold">
                                          <p:stCondLst>
                                            <p:cond delay="0"/>
                                          </p:stCondLst>
                                        </p:cTn>
                                        <p:tgtEl>
                                          <p:spTgt spid="88"/>
                                        </p:tgtEl>
                                        <p:attrNameLst>
                                          <p:attrName>style.visibility</p:attrName>
                                        </p:attrNameLst>
                                      </p:cBhvr>
                                      <p:to>
                                        <p:strVal val="visible"/>
                                      </p:to>
                                    </p:set>
                                    <p:anim calcmode="lin" valueType="num">
                                      <p:cBhvr>
                                        <p:cTn id="390" dur="3000" fill="hold"/>
                                        <p:tgtEl>
                                          <p:spTgt spid="88"/>
                                        </p:tgtEl>
                                        <p:attrNameLst>
                                          <p:attrName>ppt_w</p:attrName>
                                        </p:attrNameLst>
                                      </p:cBhvr>
                                      <p:tavLst>
                                        <p:tav tm="0">
                                          <p:val>
                                            <p:strVal val="#ppt_w"/>
                                          </p:val>
                                        </p:tav>
                                        <p:tav tm="100000">
                                          <p:val>
                                            <p:strVal val="#ppt_w"/>
                                          </p:val>
                                        </p:tav>
                                      </p:tavLst>
                                    </p:anim>
                                    <p:anim calcmode="lin" valueType="num">
                                      <p:cBhvr>
                                        <p:cTn id="391" dur="3000" fill="hold"/>
                                        <p:tgtEl>
                                          <p:spTgt spid="88"/>
                                        </p:tgtEl>
                                        <p:attrNameLst>
                                          <p:attrName>ppt_h</p:attrName>
                                        </p:attrNameLst>
                                      </p:cBhvr>
                                      <p:tavLst>
                                        <p:tav tm="0" fmla="#ppt_h*sin(2.5*pi*$)">
                                          <p:val>
                                            <p:fltVal val="0"/>
                                          </p:val>
                                        </p:tav>
                                        <p:tav tm="100000">
                                          <p:val>
                                            <p:fltVal val="1"/>
                                          </p:val>
                                        </p:tav>
                                      </p:tavLst>
                                    </p:anim>
                                  </p:childTnLst>
                                </p:cTn>
                              </p:par>
                              <p:par>
                                <p:cTn id="392" presetID="19" presetClass="entr" presetSubtype="5" fill="hold" grpId="1" nodeType="withEffect">
                                  <p:stCondLst>
                                    <p:cond delay="0"/>
                                  </p:stCondLst>
                                  <p:childTnLst>
                                    <p:set>
                                      <p:cBhvr>
                                        <p:cTn id="393" dur="1" fill="hold">
                                          <p:stCondLst>
                                            <p:cond delay="0"/>
                                          </p:stCondLst>
                                        </p:cTn>
                                        <p:tgtEl>
                                          <p:spTgt spid="89"/>
                                        </p:tgtEl>
                                        <p:attrNameLst>
                                          <p:attrName>style.visibility</p:attrName>
                                        </p:attrNameLst>
                                      </p:cBhvr>
                                      <p:to>
                                        <p:strVal val="visible"/>
                                      </p:to>
                                    </p:set>
                                    <p:anim calcmode="lin" valueType="num">
                                      <p:cBhvr>
                                        <p:cTn id="394" dur="3000" fill="hold"/>
                                        <p:tgtEl>
                                          <p:spTgt spid="89"/>
                                        </p:tgtEl>
                                        <p:attrNameLst>
                                          <p:attrName>ppt_w</p:attrName>
                                        </p:attrNameLst>
                                      </p:cBhvr>
                                      <p:tavLst>
                                        <p:tav tm="0">
                                          <p:val>
                                            <p:strVal val="#ppt_w"/>
                                          </p:val>
                                        </p:tav>
                                        <p:tav tm="100000">
                                          <p:val>
                                            <p:strVal val="#ppt_w"/>
                                          </p:val>
                                        </p:tav>
                                      </p:tavLst>
                                    </p:anim>
                                    <p:anim calcmode="lin" valueType="num">
                                      <p:cBhvr>
                                        <p:cTn id="395" dur="3000" fill="hold"/>
                                        <p:tgtEl>
                                          <p:spTgt spid="89"/>
                                        </p:tgtEl>
                                        <p:attrNameLst>
                                          <p:attrName>ppt_h</p:attrName>
                                        </p:attrNameLst>
                                      </p:cBhvr>
                                      <p:tavLst>
                                        <p:tav tm="0" fmla="#ppt_h*sin(2.5*pi*$)">
                                          <p:val>
                                            <p:fltVal val="0"/>
                                          </p:val>
                                        </p:tav>
                                        <p:tav tm="100000">
                                          <p:val>
                                            <p:fltVal val="1"/>
                                          </p:val>
                                        </p:tav>
                                      </p:tavLst>
                                    </p:anim>
                                  </p:childTnLst>
                                </p:cTn>
                              </p:par>
                              <p:par>
                                <p:cTn id="396" presetID="19" presetClass="entr" presetSubtype="5" fill="hold" grpId="1" nodeType="withEffect">
                                  <p:stCondLst>
                                    <p:cond delay="0"/>
                                  </p:stCondLst>
                                  <p:childTnLst>
                                    <p:set>
                                      <p:cBhvr>
                                        <p:cTn id="397" dur="1" fill="hold">
                                          <p:stCondLst>
                                            <p:cond delay="0"/>
                                          </p:stCondLst>
                                        </p:cTn>
                                        <p:tgtEl>
                                          <p:spTgt spid="90"/>
                                        </p:tgtEl>
                                        <p:attrNameLst>
                                          <p:attrName>style.visibility</p:attrName>
                                        </p:attrNameLst>
                                      </p:cBhvr>
                                      <p:to>
                                        <p:strVal val="visible"/>
                                      </p:to>
                                    </p:set>
                                    <p:anim calcmode="lin" valueType="num">
                                      <p:cBhvr>
                                        <p:cTn id="398" dur="3000" fill="hold"/>
                                        <p:tgtEl>
                                          <p:spTgt spid="90"/>
                                        </p:tgtEl>
                                        <p:attrNameLst>
                                          <p:attrName>ppt_w</p:attrName>
                                        </p:attrNameLst>
                                      </p:cBhvr>
                                      <p:tavLst>
                                        <p:tav tm="0">
                                          <p:val>
                                            <p:strVal val="#ppt_w"/>
                                          </p:val>
                                        </p:tav>
                                        <p:tav tm="100000">
                                          <p:val>
                                            <p:strVal val="#ppt_w"/>
                                          </p:val>
                                        </p:tav>
                                      </p:tavLst>
                                    </p:anim>
                                    <p:anim calcmode="lin" valueType="num">
                                      <p:cBhvr>
                                        <p:cTn id="399" dur="3000" fill="hold"/>
                                        <p:tgtEl>
                                          <p:spTgt spid="90"/>
                                        </p:tgtEl>
                                        <p:attrNameLst>
                                          <p:attrName>ppt_h</p:attrName>
                                        </p:attrNameLst>
                                      </p:cBhvr>
                                      <p:tavLst>
                                        <p:tav tm="0" fmla="#ppt_h*sin(2.5*pi*$)">
                                          <p:val>
                                            <p:fltVal val="0"/>
                                          </p:val>
                                        </p:tav>
                                        <p:tav tm="100000">
                                          <p:val>
                                            <p:fltVal val="1"/>
                                          </p:val>
                                        </p:tav>
                                      </p:tavLst>
                                    </p:anim>
                                  </p:childTnLst>
                                </p:cTn>
                              </p:par>
                              <p:par>
                                <p:cTn id="400" presetID="19" presetClass="entr" presetSubtype="5" fill="hold" grpId="1" nodeType="withEffect">
                                  <p:stCondLst>
                                    <p:cond delay="0"/>
                                  </p:stCondLst>
                                  <p:childTnLst>
                                    <p:set>
                                      <p:cBhvr>
                                        <p:cTn id="401" dur="1" fill="hold">
                                          <p:stCondLst>
                                            <p:cond delay="0"/>
                                          </p:stCondLst>
                                        </p:cTn>
                                        <p:tgtEl>
                                          <p:spTgt spid="91"/>
                                        </p:tgtEl>
                                        <p:attrNameLst>
                                          <p:attrName>style.visibility</p:attrName>
                                        </p:attrNameLst>
                                      </p:cBhvr>
                                      <p:to>
                                        <p:strVal val="visible"/>
                                      </p:to>
                                    </p:set>
                                    <p:anim calcmode="lin" valueType="num">
                                      <p:cBhvr>
                                        <p:cTn id="402" dur="3000" fill="hold"/>
                                        <p:tgtEl>
                                          <p:spTgt spid="91"/>
                                        </p:tgtEl>
                                        <p:attrNameLst>
                                          <p:attrName>ppt_w</p:attrName>
                                        </p:attrNameLst>
                                      </p:cBhvr>
                                      <p:tavLst>
                                        <p:tav tm="0">
                                          <p:val>
                                            <p:strVal val="#ppt_w"/>
                                          </p:val>
                                        </p:tav>
                                        <p:tav tm="100000">
                                          <p:val>
                                            <p:strVal val="#ppt_w"/>
                                          </p:val>
                                        </p:tav>
                                      </p:tavLst>
                                    </p:anim>
                                    <p:anim calcmode="lin" valueType="num">
                                      <p:cBhvr>
                                        <p:cTn id="403" dur="3000" fill="hold"/>
                                        <p:tgtEl>
                                          <p:spTgt spid="91"/>
                                        </p:tgtEl>
                                        <p:attrNameLst>
                                          <p:attrName>ppt_h</p:attrName>
                                        </p:attrNameLst>
                                      </p:cBhvr>
                                      <p:tavLst>
                                        <p:tav tm="0" fmla="#ppt_h*sin(2.5*pi*$)">
                                          <p:val>
                                            <p:fltVal val="0"/>
                                          </p:val>
                                        </p:tav>
                                        <p:tav tm="100000">
                                          <p:val>
                                            <p:fltVal val="1"/>
                                          </p:val>
                                        </p:tav>
                                      </p:tavLst>
                                    </p:anim>
                                  </p:childTnLst>
                                </p:cTn>
                              </p:par>
                              <p:par>
                                <p:cTn id="404" presetID="19" presetClass="entr" presetSubtype="5" fill="hold" grpId="1" nodeType="withEffect">
                                  <p:stCondLst>
                                    <p:cond delay="0"/>
                                  </p:stCondLst>
                                  <p:childTnLst>
                                    <p:set>
                                      <p:cBhvr>
                                        <p:cTn id="405" dur="1" fill="hold">
                                          <p:stCondLst>
                                            <p:cond delay="0"/>
                                          </p:stCondLst>
                                        </p:cTn>
                                        <p:tgtEl>
                                          <p:spTgt spid="92"/>
                                        </p:tgtEl>
                                        <p:attrNameLst>
                                          <p:attrName>style.visibility</p:attrName>
                                        </p:attrNameLst>
                                      </p:cBhvr>
                                      <p:to>
                                        <p:strVal val="visible"/>
                                      </p:to>
                                    </p:set>
                                    <p:anim calcmode="lin" valueType="num">
                                      <p:cBhvr>
                                        <p:cTn id="406" dur="3000" fill="hold"/>
                                        <p:tgtEl>
                                          <p:spTgt spid="92"/>
                                        </p:tgtEl>
                                        <p:attrNameLst>
                                          <p:attrName>ppt_w</p:attrName>
                                        </p:attrNameLst>
                                      </p:cBhvr>
                                      <p:tavLst>
                                        <p:tav tm="0">
                                          <p:val>
                                            <p:strVal val="#ppt_w"/>
                                          </p:val>
                                        </p:tav>
                                        <p:tav tm="100000">
                                          <p:val>
                                            <p:strVal val="#ppt_w"/>
                                          </p:val>
                                        </p:tav>
                                      </p:tavLst>
                                    </p:anim>
                                    <p:anim calcmode="lin" valueType="num">
                                      <p:cBhvr>
                                        <p:cTn id="407" dur="3000" fill="hold"/>
                                        <p:tgtEl>
                                          <p:spTgt spid="92"/>
                                        </p:tgtEl>
                                        <p:attrNameLst>
                                          <p:attrName>ppt_h</p:attrName>
                                        </p:attrNameLst>
                                      </p:cBhvr>
                                      <p:tavLst>
                                        <p:tav tm="0" fmla="#ppt_h*sin(2.5*pi*$)">
                                          <p:val>
                                            <p:fltVal val="0"/>
                                          </p:val>
                                        </p:tav>
                                        <p:tav tm="100000">
                                          <p:val>
                                            <p:fltVal val="1"/>
                                          </p:val>
                                        </p:tav>
                                      </p:tavLst>
                                    </p:anim>
                                  </p:childTnLst>
                                </p:cTn>
                              </p:par>
                              <p:par>
                                <p:cTn id="408" presetID="19" presetClass="entr" presetSubtype="5" fill="hold" grpId="1" nodeType="withEffect">
                                  <p:stCondLst>
                                    <p:cond delay="0"/>
                                  </p:stCondLst>
                                  <p:childTnLst>
                                    <p:set>
                                      <p:cBhvr>
                                        <p:cTn id="409" dur="1" fill="hold">
                                          <p:stCondLst>
                                            <p:cond delay="0"/>
                                          </p:stCondLst>
                                        </p:cTn>
                                        <p:tgtEl>
                                          <p:spTgt spid="93"/>
                                        </p:tgtEl>
                                        <p:attrNameLst>
                                          <p:attrName>style.visibility</p:attrName>
                                        </p:attrNameLst>
                                      </p:cBhvr>
                                      <p:to>
                                        <p:strVal val="visible"/>
                                      </p:to>
                                    </p:set>
                                    <p:anim calcmode="lin" valueType="num">
                                      <p:cBhvr>
                                        <p:cTn id="410" dur="3000" fill="hold"/>
                                        <p:tgtEl>
                                          <p:spTgt spid="93"/>
                                        </p:tgtEl>
                                        <p:attrNameLst>
                                          <p:attrName>ppt_w</p:attrName>
                                        </p:attrNameLst>
                                      </p:cBhvr>
                                      <p:tavLst>
                                        <p:tav tm="0">
                                          <p:val>
                                            <p:strVal val="#ppt_w"/>
                                          </p:val>
                                        </p:tav>
                                        <p:tav tm="100000">
                                          <p:val>
                                            <p:strVal val="#ppt_w"/>
                                          </p:val>
                                        </p:tav>
                                      </p:tavLst>
                                    </p:anim>
                                    <p:anim calcmode="lin" valueType="num">
                                      <p:cBhvr>
                                        <p:cTn id="411" dur="3000" fill="hold"/>
                                        <p:tgtEl>
                                          <p:spTgt spid="93"/>
                                        </p:tgtEl>
                                        <p:attrNameLst>
                                          <p:attrName>ppt_h</p:attrName>
                                        </p:attrNameLst>
                                      </p:cBhvr>
                                      <p:tavLst>
                                        <p:tav tm="0" fmla="#ppt_h*sin(2.5*pi*$)">
                                          <p:val>
                                            <p:fltVal val="0"/>
                                          </p:val>
                                        </p:tav>
                                        <p:tav tm="100000">
                                          <p:val>
                                            <p:fltVal val="1"/>
                                          </p:val>
                                        </p:tav>
                                      </p:tavLst>
                                    </p:anim>
                                  </p:childTnLst>
                                </p:cTn>
                              </p:par>
                              <p:par>
                                <p:cTn id="412" presetID="19" presetClass="entr" presetSubtype="5" fill="hold" grpId="1" nodeType="withEffect">
                                  <p:stCondLst>
                                    <p:cond delay="0"/>
                                  </p:stCondLst>
                                  <p:childTnLst>
                                    <p:set>
                                      <p:cBhvr>
                                        <p:cTn id="413" dur="1" fill="hold">
                                          <p:stCondLst>
                                            <p:cond delay="0"/>
                                          </p:stCondLst>
                                        </p:cTn>
                                        <p:tgtEl>
                                          <p:spTgt spid="94"/>
                                        </p:tgtEl>
                                        <p:attrNameLst>
                                          <p:attrName>style.visibility</p:attrName>
                                        </p:attrNameLst>
                                      </p:cBhvr>
                                      <p:to>
                                        <p:strVal val="visible"/>
                                      </p:to>
                                    </p:set>
                                    <p:anim calcmode="lin" valueType="num">
                                      <p:cBhvr>
                                        <p:cTn id="414" dur="3000" fill="hold"/>
                                        <p:tgtEl>
                                          <p:spTgt spid="94"/>
                                        </p:tgtEl>
                                        <p:attrNameLst>
                                          <p:attrName>ppt_w</p:attrName>
                                        </p:attrNameLst>
                                      </p:cBhvr>
                                      <p:tavLst>
                                        <p:tav tm="0">
                                          <p:val>
                                            <p:strVal val="#ppt_w"/>
                                          </p:val>
                                        </p:tav>
                                        <p:tav tm="100000">
                                          <p:val>
                                            <p:strVal val="#ppt_w"/>
                                          </p:val>
                                        </p:tav>
                                      </p:tavLst>
                                    </p:anim>
                                    <p:anim calcmode="lin" valueType="num">
                                      <p:cBhvr>
                                        <p:cTn id="415" dur="3000" fill="hold"/>
                                        <p:tgtEl>
                                          <p:spTgt spid="94"/>
                                        </p:tgtEl>
                                        <p:attrNameLst>
                                          <p:attrName>ppt_h</p:attrName>
                                        </p:attrNameLst>
                                      </p:cBhvr>
                                      <p:tavLst>
                                        <p:tav tm="0" fmla="#ppt_h*sin(2.5*pi*$)">
                                          <p:val>
                                            <p:fltVal val="0"/>
                                          </p:val>
                                        </p:tav>
                                        <p:tav tm="100000">
                                          <p:val>
                                            <p:fltVal val="1"/>
                                          </p:val>
                                        </p:tav>
                                      </p:tavLst>
                                    </p:anim>
                                  </p:childTnLst>
                                </p:cTn>
                              </p:par>
                              <p:par>
                                <p:cTn id="416" presetID="19" presetClass="entr" presetSubtype="5" fill="hold" grpId="1" nodeType="withEffect">
                                  <p:stCondLst>
                                    <p:cond delay="0"/>
                                  </p:stCondLst>
                                  <p:childTnLst>
                                    <p:set>
                                      <p:cBhvr>
                                        <p:cTn id="417" dur="1" fill="hold">
                                          <p:stCondLst>
                                            <p:cond delay="0"/>
                                          </p:stCondLst>
                                        </p:cTn>
                                        <p:tgtEl>
                                          <p:spTgt spid="95"/>
                                        </p:tgtEl>
                                        <p:attrNameLst>
                                          <p:attrName>style.visibility</p:attrName>
                                        </p:attrNameLst>
                                      </p:cBhvr>
                                      <p:to>
                                        <p:strVal val="visible"/>
                                      </p:to>
                                    </p:set>
                                    <p:anim calcmode="lin" valueType="num">
                                      <p:cBhvr>
                                        <p:cTn id="418" dur="3000" fill="hold"/>
                                        <p:tgtEl>
                                          <p:spTgt spid="95"/>
                                        </p:tgtEl>
                                        <p:attrNameLst>
                                          <p:attrName>ppt_w</p:attrName>
                                        </p:attrNameLst>
                                      </p:cBhvr>
                                      <p:tavLst>
                                        <p:tav tm="0">
                                          <p:val>
                                            <p:strVal val="#ppt_w"/>
                                          </p:val>
                                        </p:tav>
                                        <p:tav tm="100000">
                                          <p:val>
                                            <p:strVal val="#ppt_w"/>
                                          </p:val>
                                        </p:tav>
                                      </p:tavLst>
                                    </p:anim>
                                    <p:anim calcmode="lin" valueType="num">
                                      <p:cBhvr>
                                        <p:cTn id="419" dur="3000" fill="hold"/>
                                        <p:tgtEl>
                                          <p:spTgt spid="95"/>
                                        </p:tgtEl>
                                        <p:attrNameLst>
                                          <p:attrName>ppt_h</p:attrName>
                                        </p:attrNameLst>
                                      </p:cBhvr>
                                      <p:tavLst>
                                        <p:tav tm="0" fmla="#ppt_h*sin(2.5*pi*$)">
                                          <p:val>
                                            <p:fltVal val="0"/>
                                          </p:val>
                                        </p:tav>
                                        <p:tav tm="100000">
                                          <p:val>
                                            <p:fltVal val="1"/>
                                          </p:val>
                                        </p:tav>
                                      </p:tavLst>
                                    </p:anim>
                                  </p:childTnLst>
                                </p:cTn>
                              </p:par>
                              <p:par>
                                <p:cTn id="420" presetID="19" presetClass="entr" presetSubtype="5" fill="hold" grpId="1" nodeType="withEffect">
                                  <p:stCondLst>
                                    <p:cond delay="0"/>
                                  </p:stCondLst>
                                  <p:childTnLst>
                                    <p:set>
                                      <p:cBhvr>
                                        <p:cTn id="421" dur="1" fill="hold">
                                          <p:stCondLst>
                                            <p:cond delay="0"/>
                                          </p:stCondLst>
                                        </p:cTn>
                                        <p:tgtEl>
                                          <p:spTgt spid="96"/>
                                        </p:tgtEl>
                                        <p:attrNameLst>
                                          <p:attrName>style.visibility</p:attrName>
                                        </p:attrNameLst>
                                      </p:cBhvr>
                                      <p:to>
                                        <p:strVal val="visible"/>
                                      </p:to>
                                    </p:set>
                                    <p:anim calcmode="lin" valueType="num">
                                      <p:cBhvr>
                                        <p:cTn id="422" dur="3000" fill="hold"/>
                                        <p:tgtEl>
                                          <p:spTgt spid="96"/>
                                        </p:tgtEl>
                                        <p:attrNameLst>
                                          <p:attrName>ppt_w</p:attrName>
                                        </p:attrNameLst>
                                      </p:cBhvr>
                                      <p:tavLst>
                                        <p:tav tm="0">
                                          <p:val>
                                            <p:strVal val="#ppt_w"/>
                                          </p:val>
                                        </p:tav>
                                        <p:tav tm="100000">
                                          <p:val>
                                            <p:strVal val="#ppt_w"/>
                                          </p:val>
                                        </p:tav>
                                      </p:tavLst>
                                    </p:anim>
                                    <p:anim calcmode="lin" valueType="num">
                                      <p:cBhvr>
                                        <p:cTn id="423" dur="3000" fill="hold"/>
                                        <p:tgtEl>
                                          <p:spTgt spid="96"/>
                                        </p:tgtEl>
                                        <p:attrNameLst>
                                          <p:attrName>ppt_h</p:attrName>
                                        </p:attrNameLst>
                                      </p:cBhvr>
                                      <p:tavLst>
                                        <p:tav tm="0" fmla="#ppt_h*sin(2.5*pi*$)">
                                          <p:val>
                                            <p:fltVal val="0"/>
                                          </p:val>
                                        </p:tav>
                                        <p:tav tm="100000">
                                          <p:val>
                                            <p:fltVal val="1"/>
                                          </p:val>
                                        </p:tav>
                                      </p:tavLst>
                                    </p:anim>
                                  </p:childTnLst>
                                </p:cTn>
                              </p:par>
                              <p:par>
                                <p:cTn id="424" presetID="19" presetClass="entr" presetSubtype="5" fill="hold" grpId="1" nodeType="withEffect">
                                  <p:stCondLst>
                                    <p:cond delay="0"/>
                                  </p:stCondLst>
                                  <p:childTnLst>
                                    <p:set>
                                      <p:cBhvr>
                                        <p:cTn id="425" dur="1" fill="hold">
                                          <p:stCondLst>
                                            <p:cond delay="0"/>
                                          </p:stCondLst>
                                        </p:cTn>
                                        <p:tgtEl>
                                          <p:spTgt spid="97"/>
                                        </p:tgtEl>
                                        <p:attrNameLst>
                                          <p:attrName>style.visibility</p:attrName>
                                        </p:attrNameLst>
                                      </p:cBhvr>
                                      <p:to>
                                        <p:strVal val="visible"/>
                                      </p:to>
                                    </p:set>
                                    <p:anim calcmode="lin" valueType="num">
                                      <p:cBhvr>
                                        <p:cTn id="426" dur="3000" fill="hold"/>
                                        <p:tgtEl>
                                          <p:spTgt spid="97"/>
                                        </p:tgtEl>
                                        <p:attrNameLst>
                                          <p:attrName>ppt_w</p:attrName>
                                        </p:attrNameLst>
                                      </p:cBhvr>
                                      <p:tavLst>
                                        <p:tav tm="0">
                                          <p:val>
                                            <p:strVal val="#ppt_w"/>
                                          </p:val>
                                        </p:tav>
                                        <p:tav tm="100000">
                                          <p:val>
                                            <p:strVal val="#ppt_w"/>
                                          </p:val>
                                        </p:tav>
                                      </p:tavLst>
                                    </p:anim>
                                    <p:anim calcmode="lin" valueType="num">
                                      <p:cBhvr>
                                        <p:cTn id="427" dur="3000" fill="hold"/>
                                        <p:tgtEl>
                                          <p:spTgt spid="97"/>
                                        </p:tgtEl>
                                        <p:attrNameLst>
                                          <p:attrName>ppt_h</p:attrName>
                                        </p:attrNameLst>
                                      </p:cBhvr>
                                      <p:tavLst>
                                        <p:tav tm="0" fmla="#ppt_h*sin(2.5*pi*$)">
                                          <p:val>
                                            <p:fltVal val="0"/>
                                          </p:val>
                                        </p:tav>
                                        <p:tav tm="100000">
                                          <p:val>
                                            <p:fltVal val="1"/>
                                          </p:val>
                                        </p:tav>
                                      </p:tavLst>
                                    </p:anim>
                                  </p:childTnLst>
                                </p:cTn>
                              </p:par>
                              <p:par>
                                <p:cTn id="428" presetID="19" presetClass="entr" presetSubtype="5" fill="hold" grpId="1" nodeType="withEffect">
                                  <p:stCondLst>
                                    <p:cond delay="0"/>
                                  </p:stCondLst>
                                  <p:childTnLst>
                                    <p:set>
                                      <p:cBhvr>
                                        <p:cTn id="429" dur="1" fill="hold">
                                          <p:stCondLst>
                                            <p:cond delay="0"/>
                                          </p:stCondLst>
                                        </p:cTn>
                                        <p:tgtEl>
                                          <p:spTgt spid="98"/>
                                        </p:tgtEl>
                                        <p:attrNameLst>
                                          <p:attrName>style.visibility</p:attrName>
                                        </p:attrNameLst>
                                      </p:cBhvr>
                                      <p:to>
                                        <p:strVal val="visible"/>
                                      </p:to>
                                    </p:set>
                                    <p:anim calcmode="lin" valueType="num">
                                      <p:cBhvr>
                                        <p:cTn id="430" dur="3000" fill="hold"/>
                                        <p:tgtEl>
                                          <p:spTgt spid="98"/>
                                        </p:tgtEl>
                                        <p:attrNameLst>
                                          <p:attrName>ppt_w</p:attrName>
                                        </p:attrNameLst>
                                      </p:cBhvr>
                                      <p:tavLst>
                                        <p:tav tm="0">
                                          <p:val>
                                            <p:strVal val="#ppt_w"/>
                                          </p:val>
                                        </p:tav>
                                        <p:tav tm="100000">
                                          <p:val>
                                            <p:strVal val="#ppt_w"/>
                                          </p:val>
                                        </p:tav>
                                      </p:tavLst>
                                    </p:anim>
                                    <p:anim calcmode="lin" valueType="num">
                                      <p:cBhvr>
                                        <p:cTn id="431" dur="3000" fill="hold"/>
                                        <p:tgtEl>
                                          <p:spTgt spid="98"/>
                                        </p:tgtEl>
                                        <p:attrNameLst>
                                          <p:attrName>ppt_h</p:attrName>
                                        </p:attrNameLst>
                                      </p:cBhvr>
                                      <p:tavLst>
                                        <p:tav tm="0" fmla="#ppt_h*sin(2.5*pi*$)">
                                          <p:val>
                                            <p:fltVal val="0"/>
                                          </p:val>
                                        </p:tav>
                                        <p:tav tm="100000">
                                          <p:val>
                                            <p:fltVal val="1"/>
                                          </p:val>
                                        </p:tav>
                                      </p:tavLst>
                                    </p:anim>
                                  </p:childTnLst>
                                </p:cTn>
                              </p:par>
                              <p:par>
                                <p:cTn id="432" presetID="19" presetClass="entr" presetSubtype="5" fill="hold" grpId="1" nodeType="withEffect">
                                  <p:stCondLst>
                                    <p:cond delay="0"/>
                                  </p:stCondLst>
                                  <p:childTnLst>
                                    <p:set>
                                      <p:cBhvr>
                                        <p:cTn id="433" dur="1" fill="hold">
                                          <p:stCondLst>
                                            <p:cond delay="0"/>
                                          </p:stCondLst>
                                        </p:cTn>
                                        <p:tgtEl>
                                          <p:spTgt spid="99"/>
                                        </p:tgtEl>
                                        <p:attrNameLst>
                                          <p:attrName>style.visibility</p:attrName>
                                        </p:attrNameLst>
                                      </p:cBhvr>
                                      <p:to>
                                        <p:strVal val="visible"/>
                                      </p:to>
                                    </p:set>
                                    <p:anim calcmode="lin" valueType="num">
                                      <p:cBhvr>
                                        <p:cTn id="434" dur="3000" fill="hold"/>
                                        <p:tgtEl>
                                          <p:spTgt spid="99"/>
                                        </p:tgtEl>
                                        <p:attrNameLst>
                                          <p:attrName>ppt_w</p:attrName>
                                        </p:attrNameLst>
                                      </p:cBhvr>
                                      <p:tavLst>
                                        <p:tav tm="0">
                                          <p:val>
                                            <p:strVal val="#ppt_w"/>
                                          </p:val>
                                        </p:tav>
                                        <p:tav tm="100000">
                                          <p:val>
                                            <p:strVal val="#ppt_w"/>
                                          </p:val>
                                        </p:tav>
                                      </p:tavLst>
                                    </p:anim>
                                    <p:anim calcmode="lin" valueType="num">
                                      <p:cBhvr>
                                        <p:cTn id="435" dur="3000" fill="hold"/>
                                        <p:tgtEl>
                                          <p:spTgt spid="99"/>
                                        </p:tgtEl>
                                        <p:attrNameLst>
                                          <p:attrName>ppt_h</p:attrName>
                                        </p:attrNameLst>
                                      </p:cBhvr>
                                      <p:tavLst>
                                        <p:tav tm="0" fmla="#ppt_h*sin(2.5*pi*$)">
                                          <p:val>
                                            <p:fltVal val="0"/>
                                          </p:val>
                                        </p:tav>
                                        <p:tav tm="100000">
                                          <p:val>
                                            <p:fltVal val="1"/>
                                          </p:val>
                                        </p:tav>
                                      </p:tavLst>
                                    </p:anim>
                                  </p:childTnLst>
                                </p:cTn>
                              </p:par>
                              <p:par>
                                <p:cTn id="436" presetID="19" presetClass="entr" presetSubtype="5" fill="hold" grpId="1" nodeType="withEffect">
                                  <p:stCondLst>
                                    <p:cond delay="0"/>
                                  </p:stCondLst>
                                  <p:childTnLst>
                                    <p:set>
                                      <p:cBhvr>
                                        <p:cTn id="437" dur="1" fill="hold">
                                          <p:stCondLst>
                                            <p:cond delay="0"/>
                                          </p:stCondLst>
                                        </p:cTn>
                                        <p:tgtEl>
                                          <p:spTgt spid="100"/>
                                        </p:tgtEl>
                                        <p:attrNameLst>
                                          <p:attrName>style.visibility</p:attrName>
                                        </p:attrNameLst>
                                      </p:cBhvr>
                                      <p:to>
                                        <p:strVal val="visible"/>
                                      </p:to>
                                    </p:set>
                                    <p:anim calcmode="lin" valueType="num">
                                      <p:cBhvr>
                                        <p:cTn id="438" dur="3000" fill="hold"/>
                                        <p:tgtEl>
                                          <p:spTgt spid="100"/>
                                        </p:tgtEl>
                                        <p:attrNameLst>
                                          <p:attrName>ppt_w</p:attrName>
                                        </p:attrNameLst>
                                      </p:cBhvr>
                                      <p:tavLst>
                                        <p:tav tm="0">
                                          <p:val>
                                            <p:strVal val="#ppt_w"/>
                                          </p:val>
                                        </p:tav>
                                        <p:tav tm="100000">
                                          <p:val>
                                            <p:strVal val="#ppt_w"/>
                                          </p:val>
                                        </p:tav>
                                      </p:tavLst>
                                    </p:anim>
                                    <p:anim calcmode="lin" valueType="num">
                                      <p:cBhvr>
                                        <p:cTn id="439" dur="3000" fill="hold"/>
                                        <p:tgtEl>
                                          <p:spTgt spid="100"/>
                                        </p:tgtEl>
                                        <p:attrNameLst>
                                          <p:attrName>ppt_h</p:attrName>
                                        </p:attrNameLst>
                                      </p:cBhvr>
                                      <p:tavLst>
                                        <p:tav tm="0" fmla="#ppt_h*sin(2.5*pi*$)">
                                          <p:val>
                                            <p:fltVal val="0"/>
                                          </p:val>
                                        </p:tav>
                                        <p:tav tm="100000">
                                          <p:val>
                                            <p:fltVal val="1"/>
                                          </p:val>
                                        </p:tav>
                                      </p:tavLst>
                                    </p:anim>
                                  </p:childTnLst>
                                </p:cTn>
                              </p:par>
                              <p:par>
                                <p:cTn id="440" presetID="19" presetClass="entr" presetSubtype="5" fill="hold" grpId="1" nodeType="withEffect">
                                  <p:stCondLst>
                                    <p:cond delay="0"/>
                                  </p:stCondLst>
                                  <p:childTnLst>
                                    <p:set>
                                      <p:cBhvr>
                                        <p:cTn id="441" dur="1" fill="hold">
                                          <p:stCondLst>
                                            <p:cond delay="0"/>
                                          </p:stCondLst>
                                        </p:cTn>
                                        <p:tgtEl>
                                          <p:spTgt spid="101"/>
                                        </p:tgtEl>
                                        <p:attrNameLst>
                                          <p:attrName>style.visibility</p:attrName>
                                        </p:attrNameLst>
                                      </p:cBhvr>
                                      <p:to>
                                        <p:strVal val="visible"/>
                                      </p:to>
                                    </p:set>
                                    <p:anim calcmode="lin" valueType="num">
                                      <p:cBhvr>
                                        <p:cTn id="442" dur="3000" fill="hold"/>
                                        <p:tgtEl>
                                          <p:spTgt spid="101"/>
                                        </p:tgtEl>
                                        <p:attrNameLst>
                                          <p:attrName>ppt_w</p:attrName>
                                        </p:attrNameLst>
                                      </p:cBhvr>
                                      <p:tavLst>
                                        <p:tav tm="0">
                                          <p:val>
                                            <p:strVal val="#ppt_w"/>
                                          </p:val>
                                        </p:tav>
                                        <p:tav tm="100000">
                                          <p:val>
                                            <p:strVal val="#ppt_w"/>
                                          </p:val>
                                        </p:tav>
                                      </p:tavLst>
                                    </p:anim>
                                    <p:anim calcmode="lin" valueType="num">
                                      <p:cBhvr>
                                        <p:cTn id="443" dur="3000" fill="hold"/>
                                        <p:tgtEl>
                                          <p:spTgt spid="101"/>
                                        </p:tgtEl>
                                        <p:attrNameLst>
                                          <p:attrName>ppt_h</p:attrName>
                                        </p:attrNameLst>
                                      </p:cBhvr>
                                      <p:tavLst>
                                        <p:tav tm="0" fmla="#ppt_h*sin(2.5*pi*$)">
                                          <p:val>
                                            <p:fltVal val="0"/>
                                          </p:val>
                                        </p:tav>
                                        <p:tav tm="100000">
                                          <p:val>
                                            <p:fltVal val="1"/>
                                          </p:val>
                                        </p:tav>
                                      </p:tavLst>
                                    </p:anim>
                                  </p:childTnLst>
                                </p:cTn>
                              </p:par>
                              <p:par>
                                <p:cTn id="444" presetID="19" presetClass="entr" presetSubtype="5" fill="hold" grpId="1" nodeType="withEffect">
                                  <p:stCondLst>
                                    <p:cond delay="0"/>
                                  </p:stCondLst>
                                  <p:childTnLst>
                                    <p:set>
                                      <p:cBhvr>
                                        <p:cTn id="445" dur="1" fill="hold">
                                          <p:stCondLst>
                                            <p:cond delay="0"/>
                                          </p:stCondLst>
                                        </p:cTn>
                                        <p:tgtEl>
                                          <p:spTgt spid="102"/>
                                        </p:tgtEl>
                                        <p:attrNameLst>
                                          <p:attrName>style.visibility</p:attrName>
                                        </p:attrNameLst>
                                      </p:cBhvr>
                                      <p:to>
                                        <p:strVal val="visible"/>
                                      </p:to>
                                    </p:set>
                                    <p:anim calcmode="lin" valueType="num">
                                      <p:cBhvr>
                                        <p:cTn id="446" dur="3000" fill="hold"/>
                                        <p:tgtEl>
                                          <p:spTgt spid="102"/>
                                        </p:tgtEl>
                                        <p:attrNameLst>
                                          <p:attrName>ppt_w</p:attrName>
                                        </p:attrNameLst>
                                      </p:cBhvr>
                                      <p:tavLst>
                                        <p:tav tm="0">
                                          <p:val>
                                            <p:strVal val="#ppt_w"/>
                                          </p:val>
                                        </p:tav>
                                        <p:tav tm="100000">
                                          <p:val>
                                            <p:strVal val="#ppt_w"/>
                                          </p:val>
                                        </p:tav>
                                      </p:tavLst>
                                    </p:anim>
                                    <p:anim calcmode="lin" valueType="num">
                                      <p:cBhvr>
                                        <p:cTn id="447" dur="3000" fill="hold"/>
                                        <p:tgtEl>
                                          <p:spTgt spid="102"/>
                                        </p:tgtEl>
                                        <p:attrNameLst>
                                          <p:attrName>ppt_h</p:attrName>
                                        </p:attrNameLst>
                                      </p:cBhvr>
                                      <p:tavLst>
                                        <p:tav tm="0" fmla="#ppt_h*sin(2.5*pi*$)">
                                          <p:val>
                                            <p:fltVal val="0"/>
                                          </p:val>
                                        </p:tav>
                                        <p:tav tm="100000">
                                          <p:val>
                                            <p:fltVal val="1"/>
                                          </p:val>
                                        </p:tav>
                                      </p:tavLst>
                                    </p:anim>
                                  </p:childTnLst>
                                </p:cTn>
                              </p:par>
                              <p:par>
                                <p:cTn id="448" presetID="19" presetClass="entr" presetSubtype="5" fill="hold" grpId="1" nodeType="withEffect">
                                  <p:stCondLst>
                                    <p:cond delay="0"/>
                                  </p:stCondLst>
                                  <p:childTnLst>
                                    <p:set>
                                      <p:cBhvr>
                                        <p:cTn id="449" dur="1" fill="hold">
                                          <p:stCondLst>
                                            <p:cond delay="0"/>
                                          </p:stCondLst>
                                        </p:cTn>
                                        <p:tgtEl>
                                          <p:spTgt spid="103"/>
                                        </p:tgtEl>
                                        <p:attrNameLst>
                                          <p:attrName>style.visibility</p:attrName>
                                        </p:attrNameLst>
                                      </p:cBhvr>
                                      <p:to>
                                        <p:strVal val="visible"/>
                                      </p:to>
                                    </p:set>
                                    <p:anim calcmode="lin" valueType="num">
                                      <p:cBhvr>
                                        <p:cTn id="450" dur="3000" fill="hold"/>
                                        <p:tgtEl>
                                          <p:spTgt spid="103"/>
                                        </p:tgtEl>
                                        <p:attrNameLst>
                                          <p:attrName>ppt_w</p:attrName>
                                        </p:attrNameLst>
                                      </p:cBhvr>
                                      <p:tavLst>
                                        <p:tav tm="0">
                                          <p:val>
                                            <p:strVal val="#ppt_w"/>
                                          </p:val>
                                        </p:tav>
                                        <p:tav tm="100000">
                                          <p:val>
                                            <p:strVal val="#ppt_w"/>
                                          </p:val>
                                        </p:tav>
                                      </p:tavLst>
                                    </p:anim>
                                    <p:anim calcmode="lin" valueType="num">
                                      <p:cBhvr>
                                        <p:cTn id="451" dur="3000" fill="hold"/>
                                        <p:tgtEl>
                                          <p:spTgt spid="103"/>
                                        </p:tgtEl>
                                        <p:attrNameLst>
                                          <p:attrName>ppt_h</p:attrName>
                                        </p:attrNameLst>
                                      </p:cBhvr>
                                      <p:tavLst>
                                        <p:tav tm="0" fmla="#ppt_h*sin(2.5*pi*$)">
                                          <p:val>
                                            <p:fltVal val="0"/>
                                          </p:val>
                                        </p:tav>
                                        <p:tav tm="100000">
                                          <p:val>
                                            <p:fltVal val="1"/>
                                          </p:val>
                                        </p:tav>
                                      </p:tavLst>
                                    </p:anim>
                                  </p:childTnLst>
                                </p:cTn>
                              </p:par>
                              <p:par>
                                <p:cTn id="452" presetID="19" presetClass="entr" presetSubtype="5" fill="hold" grpId="1" nodeType="withEffect">
                                  <p:stCondLst>
                                    <p:cond delay="0"/>
                                  </p:stCondLst>
                                  <p:childTnLst>
                                    <p:set>
                                      <p:cBhvr>
                                        <p:cTn id="453" dur="1" fill="hold">
                                          <p:stCondLst>
                                            <p:cond delay="0"/>
                                          </p:stCondLst>
                                        </p:cTn>
                                        <p:tgtEl>
                                          <p:spTgt spid="104"/>
                                        </p:tgtEl>
                                        <p:attrNameLst>
                                          <p:attrName>style.visibility</p:attrName>
                                        </p:attrNameLst>
                                      </p:cBhvr>
                                      <p:to>
                                        <p:strVal val="visible"/>
                                      </p:to>
                                    </p:set>
                                    <p:anim calcmode="lin" valueType="num">
                                      <p:cBhvr>
                                        <p:cTn id="454" dur="3000" fill="hold"/>
                                        <p:tgtEl>
                                          <p:spTgt spid="104"/>
                                        </p:tgtEl>
                                        <p:attrNameLst>
                                          <p:attrName>ppt_w</p:attrName>
                                        </p:attrNameLst>
                                      </p:cBhvr>
                                      <p:tavLst>
                                        <p:tav tm="0">
                                          <p:val>
                                            <p:strVal val="#ppt_w"/>
                                          </p:val>
                                        </p:tav>
                                        <p:tav tm="100000">
                                          <p:val>
                                            <p:strVal val="#ppt_w"/>
                                          </p:val>
                                        </p:tav>
                                      </p:tavLst>
                                    </p:anim>
                                    <p:anim calcmode="lin" valueType="num">
                                      <p:cBhvr>
                                        <p:cTn id="455" dur="3000" fill="hold"/>
                                        <p:tgtEl>
                                          <p:spTgt spid="104"/>
                                        </p:tgtEl>
                                        <p:attrNameLst>
                                          <p:attrName>ppt_h</p:attrName>
                                        </p:attrNameLst>
                                      </p:cBhvr>
                                      <p:tavLst>
                                        <p:tav tm="0" fmla="#ppt_h*sin(2.5*pi*$)">
                                          <p:val>
                                            <p:fltVal val="0"/>
                                          </p:val>
                                        </p:tav>
                                        <p:tav tm="100000">
                                          <p:val>
                                            <p:fltVal val="1"/>
                                          </p:val>
                                        </p:tav>
                                      </p:tavLst>
                                    </p:anim>
                                  </p:childTnLst>
                                </p:cTn>
                              </p:par>
                              <p:par>
                                <p:cTn id="456" presetID="19" presetClass="entr" presetSubtype="5" fill="hold" grpId="1" nodeType="withEffect">
                                  <p:stCondLst>
                                    <p:cond delay="0"/>
                                  </p:stCondLst>
                                  <p:childTnLst>
                                    <p:set>
                                      <p:cBhvr>
                                        <p:cTn id="457" dur="1" fill="hold">
                                          <p:stCondLst>
                                            <p:cond delay="0"/>
                                          </p:stCondLst>
                                        </p:cTn>
                                        <p:tgtEl>
                                          <p:spTgt spid="105"/>
                                        </p:tgtEl>
                                        <p:attrNameLst>
                                          <p:attrName>style.visibility</p:attrName>
                                        </p:attrNameLst>
                                      </p:cBhvr>
                                      <p:to>
                                        <p:strVal val="visible"/>
                                      </p:to>
                                    </p:set>
                                    <p:anim calcmode="lin" valueType="num">
                                      <p:cBhvr>
                                        <p:cTn id="458" dur="3000" fill="hold"/>
                                        <p:tgtEl>
                                          <p:spTgt spid="105"/>
                                        </p:tgtEl>
                                        <p:attrNameLst>
                                          <p:attrName>ppt_w</p:attrName>
                                        </p:attrNameLst>
                                      </p:cBhvr>
                                      <p:tavLst>
                                        <p:tav tm="0">
                                          <p:val>
                                            <p:strVal val="#ppt_w"/>
                                          </p:val>
                                        </p:tav>
                                        <p:tav tm="100000">
                                          <p:val>
                                            <p:strVal val="#ppt_w"/>
                                          </p:val>
                                        </p:tav>
                                      </p:tavLst>
                                    </p:anim>
                                    <p:anim calcmode="lin" valueType="num">
                                      <p:cBhvr>
                                        <p:cTn id="459" dur="3000" fill="hold"/>
                                        <p:tgtEl>
                                          <p:spTgt spid="105"/>
                                        </p:tgtEl>
                                        <p:attrNameLst>
                                          <p:attrName>ppt_h</p:attrName>
                                        </p:attrNameLst>
                                      </p:cBhvr>
                                      <p:tavLst>
                                        <p:tav tm="0" fmla="#ppt_h*sin(2.5*pi*$)">
                                          <p:val>
                                            <p:fltVal val="0"/>
                                          </p:val>
                                        </p:tav>
                                        <p:tav tm="100000">
                                          <p:val>
                                            <p:fltVal val="1"/>
                                          </p:val>
                                        </p:tav>
                                      </p:tavLst>
                                    </p:anim>
                                  </p:childTnLst>
                                </p:cTn>
                              </p:par>
                              <p:par>
                                <p:cTn id="460" presetID="19" presetClass="entr" presetSubtype="5" fill="hold" grpId="1" nodeType="withEffect">
                                  <p:stCondLst>
                                    <p:cond delay="0"/>
                                  </p:stCondLst>
                                  <p:childTnLst>
                                    <p:set>
                                      <p:cBhvr>
                                        <p:cTn id="461" dur="1" fill="hold">
                                          <p:stCondLst>
                                            <p:cond delay="0"/>
                                          </p:stCondLst>
                                        </p:cTn>
                                        <p:tgtEl>
                                          <p:spTgt spid="106"/>
                                        </p:tgtEl>
                                        <p:attrNameLst>
                                          <p:attrName>style.visibility</p:attrName>
                                        </p:attrNameLst>
                                      </p:cBhvr>
                                      <p:to>
                                        <p:strVal val="visible"/>
                                      </p:to>
                                    </p:set>
                                    <p:anim calcmode="lin" valueType="num">
                                      <p:cBhvr>
                                        <p:cTn id="462" dur="3000" fill="hold"/>
                                        <p:tgtEl>
                                          <p:spTgt spid="106"/>
                                        </p:tgtEl>
                                        <p:attrNameLst>
                                          <p:attrName>ppt_w</p:attrName>
                                        </p:attrNameLst>
                                      </p:cBhvr>
                                      <p:tavLst>
                                        <p:tav tm="0">
                                          <p:val>
                                            <p:strVal val="#ppt_w"/>
                                          </p:val>
                                        </p:tav>
                                        <p:tav tm="100000">
                                          <p:val>
                                            <p:strVal val="#ppt_w"/>
                                          </p:val>
                                        </p:tav>
                                      </p:tavLst>
                                    </p:anim>
                                    <p:anim calcmode="lin" valueType="num">
                                      <p:cBhvr>
                                        <p:cTn id="463" dur="3000" fill="hold"/>
                                        <p:tgtEl>
                                          <p:spTgt spid="106"/>
                                        </p:tgtEl>
                                        <p:attrNameLst>
                                          <p:attrName>ppt_h</p:attrName>
                                        </p:attrNameLst>
                                      </p:cBhvr>
                                      <p:tavLst>
                                        <p:tav tm="0" fmla="#ppt_h*sin(2.5*pi*$)">
                                          <p:val>
                                            <p:fltVal val="0"/>
                                          </p:val>
                                        </p:tav>
                                        <p:tav tm="100000">
                                          <p:val>
                                            <p:fltVal val="1"/>
                                          </p:val>
                                        </p:tav>
                                      </p:tavLst>
                                    </p:anim>
                                  </p:childTnLst>
                                </p:cTn>
                              </p:par>
                              <p:par>
                                <p:cTn id="464" presetID="19" presetClass="entr" presetSubtype="5" fill="hold" grpId="1" nodeType="withEffect">
                                  <p:stCondLst>
                                    <p:cond delay="0"/>
                                  </p:stCondLst>
                                  <p:childTnLst>
                                    <p:set>
                                      <p:cBhvr>
                                        <p:cTn id="465" dur="1" fill="hold">
                                          <p:stCondLst>
                                            <p:cond delay="0"/>
                                          </p:stCondLst>
                                        </p:cTn>
                                        <p:tgtEl>
                                          <p:spTgt spid="107"/>
                                        </p:tgtEl>
                                        <p:attrNameLst>
                                          <p:attrName>style.visibility</p:attrName>
                                        </p:attrNameLst>
                                      </p:cBhvr>
                                      <p:to>
                                        <p:strVal val="visible"/>
                                      </p:to>
                                    </p:set>
                                    <p:anim calcmode="lin" valueType="num">
                                      <p:cBhvr>
                                        <p:cTn id="466" dur="3000" fill="hold"/>
                                        <p:tgtEl>
                                          <p:spTgt spid="107"/>
                                        </p:tgtEl>
                                        <p:attrNameLst>
                                          <p:attrName>ppt_w</p:attrName>
                                        </p:attrNameLst>
                                      </p:cBhvr>
                                      <p:tavLst>
                                        <p:tav tm="0">
                                          <p:val>
                                            <p:strVal val="#ppt_w"/>
                                          </p:val>
                                        </p:tav>
                                        <p:tav tm="100000">
                                          <p:val>
                                            <p:strVal val="#ppt_w"/>
                                          </p:val>
                                        </p:tav>
                                      </p:tavLst>
                                    </p:anim>
                                    <p:anim calcmode="lin" valueType="num">
                                      <p:cBhvr>
                                        <p:cTn id="467" dur="3000" fill="hold"/>
                                        <p:tgtEl>
                                          <p:spTgt spid="107"/>
                                        </p:tgtEl>
                                        <p:attrNameLst>
                                          <p:attrName>ppt_h</p:attrName>
                                        </p:attrNameLst>
                                      </p:cBhvr>
                                      <p:tavLst>
                                        <p:tav tm="0" fmla="#ppt_h*sin(2.5*pi*$)">
                                          <p:val>
                                            <p:fltVal val="0"/>
                                          </p:val>
                                        </p:tav>
                                        <p:tav tm="100000">
                                          <p:val>
                                            <p:fltVal val="1"/>
                                          </p:val>
                                        </p:tav>
                                      </p:tavLst>
                                    </p:anim>
                                  </p:childTnLst>
                                </p:cTn>
                              </p:par>
                              <p:par>
                                <p:cTn id="468" presetID="19" presetClass="entr" presetSubtype="5" fill="hold" grpId="1" nodeType="withEffect">
                                  <p:stCondLst>
                                    <p:cond delay="0"/>
                                  </p:stCondLst>
                                  <p:childTnLst>
                                    <p:set>
                                      <p:cBhvr>
                                        <p:cTn id="469" dur="1" fill="hold">
                                          <p:stCondLst>
                                            <p:cond delay="0"/>
                                          </p:stCondLst>
                                        </p:cTn>
                                        <p:tgtEl>
                                          <p:spTgt spid="108"/>
                                        </p:tgtEl>
                                        <p:attrNameLst>
                                          <p:attrName>style.visibility</p:attrName>
                                        </p:attrNameLst>
                                      </p:cBhvr>
                                      <p:to>
                                        <p:strVal val="visible"/>
                                      </p:to>
                                    </p:set>
                                    <p:anim calcmode="lin" valueType="num">
                                      <p:cBhvr>
                                        <p:cTn id="470" dur="3000" fill="hold"/>
                                        <p:tgtEl>
                                          <p:spTgt spid="108"/>
                                        </p:tgtEl>
                                        <p:attrNameLst>
                                          <p:attrName>ppt_w</p:attrName>
                                        </p:attrNameLst>
                                      </p:cBhvr>
                                      <p:tavLst>
                                        <p:tav tm="0">
                                          <p:val>
                                            <p:strVal val="#ppt_w"/>
                                          </p:val>
                                        </p:tav>
                                        <p:tav tm="100000">
                                          <p:val>
                                            <p:strVal val="#ppt_w"/>
                                          </p:val>
                                        </p:tav>
                                      </p:tavLst>
                                    </p:anim>
                                    <p:anim calcmode="lin" valueType="num">
                                      <p:cBhvr>
                                        <p:cTn id="471" dur="3000" fill="hold"/>
                                        <p:tgtEl>
                                          <p:spTgt spid="108"/>
                                        </p:tgtEl>
                                        <p:attrNameLst>
                                          <p:attrName>ppt_h</p:attrName>
                                        </p:attrNameLst>
                                      </p:cBhvr>
                                      <p:tavLst>
                                        <p:tav tm="0" fmla="#ppt_h*sin(2.5*pi*$)">
                                          <p:val>
                                            <p:fltVal val="0"/>
                                          </p:val>
                                        </p:tav>
                                        <p:tav tm="100000">
                                          <p:val>
                                            <p:fltVal val="1"/>
                                          </p:val>
                                        </p:tav>
                                      </p:tavLst>
                                    </p:anim>
                                  </p:childTnLst>
                                </p:cTn>
                              </p:par>
                              <p:par>
                                <p:cTn id="472" presetID="19" presetClass="entr" presetSubtype="5" fill="hold" grpId="1" nodeType="withEffect">
                                  <p:stCondLst>
                                    <p:cond delay="0"/>
                                  </p:stCondLst>
                                  <p:childTnLst>
                                    <p:set>
                                      <p:cBhvr>
                                        <p:cTn id="473" dur="1" fill="hold">
                                          <p:stCondLst>
                                            <p:cond delay="0"/>
                                          </p:stCondLst>
                                        </p:cTn>
                                        <p:tgtEl>
                                          <p:spTgt spid="109"/>
                                        </p:tgtEl>
                                        <p:attrNameLst>
                                          <p:attrName>style.visibility</p:attrName>
                                        </p:attrNameLst>
                                      </p:cBhvr>
                                      <p:to>
                                        <p:strVal val="visible"/>
                                      </p:to>
                                    </p:set>
                                    <p:anim calcmode="lin" valueType="num">
                                      <p:cBhvr>
                                        <p:cTn id="474" dur="3000" fill="hold"/>
                                        <p:tgtEl>
                                          <p:spTgt spid="109"/>
                                        </p:tgtEl>
                                        <p:attrNameLst>
                                          <p:attrName>ppt_w</p:attrName>
                                        </p:attrNameLst>
                                      </p:cBhvr>
                                      <p:tavLst>
                                        <p:tav tm="0">
                                          <p:val>
                                            <p:strVal val="#ppt_w"/>
                                          </p:val>
                                        </p:tav>
                                        <p:tav tm="100000">
                                          <p:val>
                                            <p:strVal val="#ppt_w"/>
                                          </p:val>
                                        </p:tav>
                                      </p:tavLst>
                                    </p:anim>
                                    <p:anim calcmode="lin" valueType="num">
                                      <p:cBhvr>
                                        <p:cTn id="475" dur="3000" fill="hold"/>
                                        <p:tgtEl>
                                          <p:spTgt spid="109"/>
                                        </p:tgtEl>
                                        <p:attrNameLst>
                                          <p:attrName>ppt_h</p:attrName>
                                        </p:attrNameLst>
                                      </p:cBhvr>
                                      <p:tavLst>
                                        <p:tav tm="0" fmla="#ppt_h*sin(2.5*pi*$)">
                                          <p:val>
                                            <p:fltVal val="0"/>
                                          </p:val>
                                        </p:tav>
                                        <p:tav tm="100000">
                                          <p:val>
                                            <p:fltVal val="1"/>
                                          </p:val>
                                        </p:tav>
                                      </p:tavLst>
                                    </p:anim>
                                  </p:childTnLst>
                                </p:cTn>
                              </p:par>
                              <p:par>
                                <p:cTn id="476" presetID="19" presetClass="entr" presetSubtype="5" fill="hold" grpId="1" nodeType="withEffect">
                                  <p:stCondLst>
                                    <p:cond delay="0"/>
                                  </p:stCondLst>
                                  <p:childTnLst>
                                    <p:set>
                                      <p:cBhvr>
                                        <p:cTn id="477" dur="1" fill="hold">
                                          <p:stCondLst>
                                            <p:cond delay="0"/>
                                          </p:stCondLst>
                                        </p:cTn>
                                        <p:tgtEl>
                                          <p:spTgt spid="110"/>
                                        </p:tgtEl>
                                        <p:attrNameLst>
                                          <p:attrName>style.visibility</p:attrName>
                                        </p:attrNameLst>
                                      </p:cBhvr>
                                      <p:to>
                                        <p:strVal val="visible"/>
                                      </p:to>
                                    </p:set>
                                    <p:anim calcmode="lin" valueType="num">
                                      <p:cBhvr>
                                        <p:cTn id="478" dur="3000" fill="hold"/>
                                        <p:tgtEl>
                                          <p:spTgt spid="110"/>
                                        </p:tgtEl>
                                        <p:attrNameLst>
                                          <p:attrName>ppt_w</p:attrName>
                                        </p:attrNameLst>
                                      </p:cBhvr>
                                      <p:tavLst>
                                        <p:tav tm="0">
                                          <p:val>
                                            <p:strVal val="#ppt_w"/>
                                          </p:val>
                                        </p:tav>
                                        <p:tav tm="100000">
                                          <p:val>
                                            <p:strVal val="#ppt_w"/>
                                          </p:val>
                                        </p:tav>
                                      </p:tavLst>
                                    </p:anim>
                                    <p:anim calcmode="lin" valueType="num">
                                      <p:cBhvr>
                                        <p:cTn id="479" dur="3000" fill="hold"/>
                                        <p:tgtEl>
                                          <p:spTgt spid="110"/>
                                        </p:tgtEl>
                                        <p:attrNameLst>
                                          <p:attrName>ppt_h</p:attrName>
                                        </p:attrNameLst>
                                      </p:cBhvr>
                                      <p:tavLst>
                                        <p:tav tm="0" fmla="#ppt_h*sin(2.5*pi*$)">
                                          <p:val>
                                            <p:fltVal val="0"/>
                                          </p:val>
                                        </p:tav>
                                        <p:tav tm="100000">
                                          <p:val>
                                            <p:fltVal val="1"/>
                                          </p:val>
                                        </p:tav>
                                      </p:tavLst>
                                    </p:anim>
                                  </p:childTnLst>
                                </p:cTn>
                              </p:par>
                              <p:par>
                                <p:cTn id="480" presetID="19" presetClass="entr" presetSubtype="5" fill="hold" grpId="1" nodeType="withEffect">
                                  <p:stCondLst>
                                    <p:cond delay="0"/>
                                  </p:stCondLst>
                                  <p:childTnLst>
                                    <p:set>
                                      <p:cBhvr>
                                        <p:cTn id="481" dur="1" fill="hold">
                                          <p:stCondLst>
                                            <p:cond delay="0"/>
                                          </p:stCondLst>
                                        </p:cTn>
                                        <p:tgtEl>
                                          <p:spTgt spid="111"/>
                                        </p:tgtEl>
                                        <p:attrNameLst>
                                          <p:attrName>style.visibility</p:attrName>
                                        </p:attrNameLst>
                                      </p:cBhvr>
                                      <p:to>
                                        <p:strVal val="visible"/>
                                      </p:to>
                                    </p:set>
                                    <p:anim calcmode="lin" valueType="num">
                                      <p:cBhvr>
                                        <p:cTn id="482" dur="3000" fill="hold"/>
                                        <p:tgtEl>
                                          <p:spTgt spid="111"/>
                                        </p:tgtEl>
                                        <p:attrNameLst>
                                          <p:attrName>ppt_w</p:attrName>
                                        </p:attrNameLst>
                                      </p:cBhvr>
                                      <p:tavLst>
                                        <p:tav tm="0">
                                          <p:val>
                                            <p:strVal val="#ppt_w"/>
                                          </p:val>
                                        </p:tav>
                                        <p:tav tm="100000">
                                          <p:val>
                                            <p:strVal val="#ppt_w"/>
                                          </p:val>
                                        </p:tav>
                                      </p:tavLst>
                                    </p:anim>
                                    <p:anim calcmode="lin" valueType="num">
                                      <p:cBhvr>
                                        <p:cTn id="483" dur="3000" fill="hold"/>
                                        <p:tgtEl>
                                          <p:spTgt spid="111"/>
                                        </p:tgtEl>
                                        <p:attrNameLst>
                                          <p:attrName>ppt_h</p:attrName>
                                        </p:attrNameLst>
                                      </p:cBhvr>
                                      <p:tavLst>
                                        <p:tav tm="0" fmla="#ppt_h*sin(2.5*pi*$)">
                                          <p:val>
                                            <p:fltVal val="0"/>
                                          </p:val>
                                        </p:tav>
                                        <p:tav tm="100000">
                                          <p:val>
                                            <p:fltVal val="1"/>
                                          </p:val>
                                        </p:tav>
                                      </p:tavLst>
                                    </p:anim>
                                  </p:childTnLst>
                                </p:cTn>
                              </p:par>
                              <p:par>
                                <p:cTn id="484" presetID="19" presetClass="entr" presetSubtype="5" fill="hold" grpId="1" nodeType="withEffect">
                                  <p:stCondLst>
                                    <p:cond delay="0"/>
                                  </p:stCondLst>
                                  <p:childTnLst>
                                    <p:set>
                                      <p:cBhvr>
                                        <p:cTn id="485" dur="1" fill="hold">
                                          <p:stCondLst>
                                            <p:cond delay="0"/>
                                          </p:stCondLst>
                                        </p:cTn>
                                        <p:tgtEl>
                                          <p:spTgt spid="112"/>
                                        </p:tgtEl>
                                        <p:attrNameLst>
                                          <p:attrName>style.visibility</p:attrName>
                                        </p:attrNameLst>
                                      </p:cBhvr>
                                      <p:to>
                                        <p:strVal val="visible"/>
                                      </p:to>
                                    </p:set>
                                    <p:anim calcmode="lin" valueType="num">
                                      <p:cBhvr>
                                        <p:cTn id="486" dur="3000" fill="hold"/>
                                        <p:tgtEl>
                                          <p:spTgt spid="112"/>
                                        </p:tgtEl>
                                        <p:attrNameLst>
                                          <p:attrName>ppt_w</p:attrName>
                                        </p:attrNameLst>
                                      </p:cBhvr>
                                      <p:tavLst>
                                        <p:tav tm="0">
                                          <p:val>
                                            <p:strVal val="#ppt_w"/>
                                          </p:val>
                                        </p:tav>
                                        <p:tav tm="100000">
                                          <p:val>
                                            <p:strVal val="#ppt_w"/>
                                          </p:val>
                                        </p:tav>
                                      </p:tavLst>
                                    </p:anim>
                                    <p:anim calcmode="lin" valueType="num">
                                      <p:cBhvr>
                                        <p:cTn id="487" dur="3000" fill="hold"/>
                                        <p:tgtEl>
                                          <p:spTgt spid="112"/>
                                        </p:tgtEl>
                                        <p:attrNameLst>
                                          <p:attrName>ppt_h</p:attrName>
                                        </p:attrNameLst>
                                      </p:cBhvr>
                                      <p:tavLst>
                                        <p:tav tm="0" fmla="#ppt_h*sin(2.5*pi*$)">
                                          <p:val>
                                            <p:fltVal val="0"/>
                                          </p:val>
                                        </p:tav>
                                        <p:tav tm="100000">
                                          <p:val>
                                            <p:fltVal val="1"/>
                                          </p:val>
                                        </p:tav>
                                      </p:tavLst>
                                    </p:anim>
                                  </p:childTnLst>
                                </p:cTn>
                              </p:par>
                            </p:childTnLst>
                          </p:cTn>
                        </p:par>
                        <p:par>
                          <p:cTn id="488" fill="hold">
                            <p:stCondLst>
                              <p:cond delay="3000"/>
                            </p:stCondLst>
                            <p:childTnLst>
                              <p:par>
                                <p:cTn id="489" presetID="2" presetClass="exit" presetSubtype="4" fill="hold" grpId="2" nodeType="afterEffect">
                                  <p:stCondLst>
                                    <p:cond delay="0"/>
                                  </p:stCondLst>
                                  <p:childTnLst>
                                    <p:anim calcmode="lin" valueType="num">
                                      <p:cBhvr additive="base">
                                        <p:cTn id="490" dur="3000"/>
                                        <p:tgtEl>
                                          <p:spTgt spid="15"/>
                                        </p:tgtEl>
                                        <p:attrNameLst>
                                          <p:attrName>ppt_x</p:attrName>
                                        </p:attrNameLst>
                                      </p:cBhvr>
                                      <p:tavLst>
                                        <p:tav tm="0">
                                          <p:val>
                                            <p:strVal val="ppt_x"/>
                                          </p:val>
                                        </p:tav>
                                        <p:tav tm="100000">
                                          <p:val>
                                            <p:strVal val="ppt_x"/>
                                          </p:val>
                                        </p:tav>
                                      </p:tavLst>
                                    </p:anim>
                                    <p:anim calcmode="lin" valueType="num">
                                      <p:cBhvr additive="base">
                                        <p:cTn id="491" dur="3000"/>
                                        <p:tgtEl>
                                          <p:spTgt spid="15"/>
                                        </p:tgtEl>
                                        <p:attrNameLst>
                                          <p:attrName>ppt_y</p:attrName>
                                        </p:attrNameLst>
                                      </p:cBhvr>
                                      <p:tavLst>
                                        <p:tav tm="0">
                                          <p:val>
                                            <p:strVal val="ppt_y"/>
                                          </p:val>
                                        </p:tav>
                                        <p:tav tm="100000">
                                          <p:val>
                                            <p:strVal val="1+ppt_h/2"/>
                                          </p:val>
                                        </p:tav>
                                      </p:tavLst>
                                    </p:anim>
                                    <p:set>
                                      <p:cBhvr>
                                        <p:cTn id="492" dur="1" fill="hold">
                                          <p:stCondLst>
                                            <p:cond delay="2999"/>
                                          </p:stCondLst>
                                        </p:cTn>
                                        <p:tgtEl>
                                          <p:spTgt spid="15"/>
                                        </p:tgtEl>
                                        <p:attrNameLst>
                                          <p:attrName>style.visibility</p:attrName>
                                        </p:attrNameLst>
                                      </p:cBhvr>
                                      <p:to>
                                        <p:strVal val="hidden"/>
                                      </p:to>
                                    </p:set>
                                  </p:childTnLst>
                                </p:cTn>
                              </p:par>
                              <p:par>
                                <p:cTn id="493" presetID="2" presetClass="exit" presetSubtype="4" fill="hold" grpId="2" nodeType="withEffect">
                                  <p:stCondLst>
                                    <p:cond delay="0"/>
                                  </p:stCondLst>
                                  <p:childTnLst>
                                    <p:anim calcmode="lin" valueType="num">
                                      <p:cBhvr additive="base">
                                        <p:cTn id="494" dur="3000"/>
                                        <p:tgtEl>
                                          <p:spTgt spid="16"/>
                                        </p:tgtEl>
                                        <p:attrNameLst>
                                          <p:attrName>ppt_x</p:attrName>
                                        </p:attrNameLst>
                                      </p:cBhvr>
                                      <p:tavLst>
                                        <p:tav tm="0">
                                          <p:val>
                                            <p:strVal val="ppt_x"/>
                                          </p:val>
                                        </p:tav>
                                        <p:tav tm="100000">
                                          <p:val>
                                            <p:strVal val="ppt_x"/>
                                          </p:val>
                                        </p:tav>
                                      </p:tavLst>
                                    </p:anim>
                                    <p:anim calcmode="lin" valueType="num">
                                      <p:cBhvr additive="base">
                                        <p:cTn id="495" dur="3000"/>
                                        <p:tgtEl>
                                          <p:spTgt spid="16"/>
                                        </p:tgtEl>
                                        <p:attrNameLst>
                                          <p:attrName>ppt_y</p:attrName>
                                        </p:attrNameLst>
                                      </p:cBhvr>
                                      <p:tavLst>
                                        <p:tav tm="0">
                                          <p:val>
                                            <p:strVal val="ppt_y"/>
                                          </p:val>
                                        </p:tav>
                                        <p:tav tm="100000">
                                          <p:val>
                                            <p:strVal val="1+ppt_h/2"/>
                                          </p:val>
                                        </p:tav>
                                      </p:tavLst>
                                    </p:anim>
                                    <p:set>
                                      <p:cBhvr>
                                        <p:cTn id="496" dur="1" fill="hold">
                                          <p:stCondLst>
                                            <p:cond delay="2999"/>
                                          </p:stCondLst>
                                        </p:cTn>
                                        <p:tgtEl>
                                          <p:spTgt spid="16"/>
                                        </p:tgtEl>
                                        <p:attrNameLst>
                                          <p:attrName>style.visibility</p:attrName>
                                        </p:attrNameLst>
                                      </p:cBhvr>
                                      <p:to>
                                        <p:strVal val="hidden"/>
                                      </p:to>
                                    </p:set>
                                  </p:childTnLst>
                                </p:cTn>
                              </p:par>
                              <p:par>
                                <p:cTn id="497" presetID="2" presetClass="exit" presetSubtype="4" fill="hold" grpId="2" nodeType="withEffect">
                                  <p:stCondLst>
                                    <p:cond delay="0"/>
                                  </p:stCondLst>
                                  <p:childTnLst>
                                    <p:anim calcmode="lin" valueType="num">
                                      <p:cBhvr additive="base">
                                        <p:cTn id="498" dur="3000"/>
                                        <p:tgtEl>
                                          <p:spTgt spid="55"/>
                                        </p:tgtEl>
                                        <p:attrNameLst>
                                          <p:attrName>ppt_x</p:attrName>
                                        </p:attrNameLst>
                                      </p:cBhvr>
                                      <p:tavLst>
                                        <p:tav tm="0">
                                          <p:val>
                                            <p:strVal val="ppt_x"/>
                                          </p:val>
                                        </p:tav>
                                        <p:tav tm="100000">
                                          <p:val>
                                            <p:strVal val="ppt_x"/>
                                          </p:val>
                                        </p:tav>
                                      </p:tavLst>
                                    </p:anim>
                                    <p:anim calcmode="lin" valueType="num">
                                      <p:cBhvr additive="base">
                                        <p:cTn id="499" dur="3000"/>
                                        <p:tgtEl>
                                          <p:spTgt spid="55"/>
                                        </p:tgtEl>
                                        <p:attrNameLst>
                                          <p:attrName>ppt_y</p:attrName>
                                        </p:attrNameLst>
                                      </p:cBhvr>
                                      <p:tavLst>
                                        <p:tav tm="0">
                                          <p:val>
                                            <p:strVal val="ppt_y"/>
                                          </p:val>
                                        </p:tav>
                                        <p:tav tm="100000">
                                          <p:val>
                                            <p:strVal val="1+ppt_h/2"/>
                                          </p:val>
                                        </p:tav>
                                      </p:tavLst>
                                    </p:anim>
                                    <p:set>
                                      <p:cBhvr>
                                        <p:cTn id="500" dur="1" fill="hold">
                                          <p:stCondLst>
                                            <p:cond delay="2999"/>
                                          </p:stCondLst>
                                        </p:cTn>
                                        <p:tgtEl>
                                          <p:spTgt spid="55"/>
                                        </p:tgtEl>
                                        <p:attrNameLst>
                                          <p:attrName>style.visibility</p:attrName>
                                        </p:attrNameLst>
                                      </p:cBhvr>
                                      <p:to>
                                        <p:strVal val="hidden"/>
                                      </p:to>
                                    </p:set>
                                  </p:childTnLst>
                                </p:cTn>
                              </p:par>
                              <p:par>
                                <p:cTn id="501" presetID="2" presetClass="exit" presetSubtype="4" fill="hold" grpId="2" nodeType="withEffect">
                                  <p:stCondLst>
                                    <p:cond delay="0"/>
                                  </p:stCondLst>
                                  <p:childTnLst>
                                    <p:anim calcmode="lin" valueType="num">
                                      <p:cBhvr additive="base">
                                        <p:cTn id="502" dur="3000"/>
                                        <p:tgtEl>
                                          <p:spTgt spid="56"/>
                                        </p:tgtEl>
                                        <p:attrNameLst>
                                          <p:attrName>ppt_x</p:attrName>
                                        </p:attrNameLst>
                                      </p:cBhvr>
                                      <p:tavLst>
                                        <p:tav tm="0">
                                          <p:val>
                                            <p:strVal val="ppt_x"/>
                                          </p:val>
                                        </p:tav>
                                        <p:tav tm="100000">
                                          <p:val>
                                            <p:strVal val="ppt_x"/>
                                          </p:val>
                                        </p:tav>
                                      </p:tavLst>
                                    </p:anim>
                                    <p:anim calcmode="lin" valueType="num">
                                      <p:cBhvr additive="base">
                                        <p:cTn id="503" dur="3000"/>
                                        <p:tgtEl>
                                          <p:spTgt spid="56"/>
                                        </p:tgtEl>
                                        <p:attrNameLst>
                                          <p:attrName>ppt_y</p:attrName>
                                        </p:attrNameLst>
                                      </p:cBhvr>
                                      <p:tavLst>
                                        <p:tav tm="0">
                                          <p:val>
                                            <p:strVal val="ppt_y"/>
                                          </p:val>
                                        </p:tav>
                                        <p:tav tm="100000">
                                          <p:val>
                                            <p:strVal val="1+ppt_h/2"/>
                                          </p:val>
                                        </p:tav>
                                      </p:tavLst>
                                    </p:anim>
                                    <p:set>
                                      <p:cBhvr>
                                        <p:cTn id="504" dur="1" fill="hold">
                                          <p:stCondLst>
                                            <p:cond delay="2999"/>
                                          </p:stCondLst>
                                        </p:cTn>
                                        <p:tgtEl>
                                          <p:spTgt spid="56"/>
                                        </p:tgtEl>
                                        <p:attrNameLst>
                                          <p:attrName>style.visibility</p:attrName>
                                        </p:attrNameLst>
                                      </p:cBhvr>
                                      <p:to>
                                        <p:strVal val="hidden"/>
                                      </p:to>
                                    </p:set>
                                  </p:childTnLst>
                                </p:cTn>
                              </p:par>
                              <p:par>
                                <p:cTn id="505" presetID="2" presetClass="exit" presetSubtype="4" fill="hold" grpId="2" nodeType="withEffect">
                                  <p:stCondLst>
                                    <p:cond delay="0"/>
                                  </p:stCondLst>
                                  <p:childTnLst>
                                    <p:anim calcmode="lin" valueType="num">
                                      <p:cBhvr additive="base">
                                        <p:cTn id="506" dur="3000"/>
                                        <p:tgtEl>
                                          <p:spTgt spid="57"/>
                                        </p:tgtEl>
                                        <p:attrNameLst>
                                          <p:attrName>ppt_x</p:attrName>
                                        </p:attrNameLst>
                                      </p:cBhvr>
                                      <p:tavLst>
                                        <p:tav tm="0">
                                          <p:val>
                                            <p:strVal val="ppt_x"/>
                                          </p:val>
                                        </p:tav>
                                        <p:tav tm="100000">
                                          <p:val>
                                            <p:strVal val="ppt_x"/>
                                          </p:val>
                                        </p:tav>
                                      </p:tavLst>
                                    </p:anim>
                                    <p:anim calcmode="lin" valueType="num">
                                      <p:cBhvr additive="base">
                                        <p:cTn id="507" dur="3000"/>
                                        <p:tgtEl>
                                          <p:spTgt spid="57"/>
                                        </p:tgtEl>
                                        <p:attrNameLst>
                                          <p:attrName>ppt_y</p:attrName>
                                        </p:attrNameLst>
                                      </p:cBhvr>
                                      <p:tavLst>
                                        <p:tav tm="0">
                                          <p:val>
                                            <p:strVal val="ppt_y"/>
                                          </p:val>
                                        </p:tav>
                                        <p:tav tm="100000">
                                          <p:val>
                                            <p:strVal val="1+ppt_h/2"/>
                                          </p:val>
                                        </p:tav>
                                      </p:tavLst>
                                    </p:anim>
                                    <p:set>
                                      <p:cBhvr>
                                        <p:cTn id="508" dur="1" fill="hold">
                                          <p:stCondLst>
                                            <p:cond delay="2999"/>
                                          </p:stCondLst>
                                        </p:cTn>
                                        <p:tgtEl>
                                          <p:spTgt spid="57"/>
                                        </p:tgtEl>
                                        <p:attrNameLst>
                                          <p:attrName>style.visibility</p:attrName>
                                        </p:attrNameLst>
                                      </p:cBhvr>
                                      <p:to>
                                        <p:strVal val="hidden"/>
                                      </p:to>
                                    </p:set>
                                  </p:childTnLst>
                                </p:cTn>
                              </p:par>
                              <p:par>
                                <p:cTn id="509" presetID="2" presetClass="exit" presetSubtype="4" fill="hold" grpId="2" nodeType="withEffect">
                                  <p:stCondLst>
                                    <p:cond delay="0"/>
                                  </p:stCondLst>
                                  <p:childTnLst>
                                    <p:anim calcmode="lin" valueType="num">
                                      <p:cBhvr additive="base">
                                        <p:cTn id="510" dur="3000"/>
                                        <p:tgtEl>
                                          <p:spTgt spid="58"/>
                                        </p:tgtEl>
                                        <p:attrNameLst>
                                          <p:attrName>ppt_x</p:attrName>
                                        </p:attrNameLst>
                                      </p:cBhvr>
                                      <p:tavLst>
                                        <p:tav tm="0">
                                          <p:val>
                                            <p:strVal val="ppt_x"/>
                                          </p:val>
                                        </p:tav>
                                        <p:tav tm="100000">
                                          <p:val>
                                            <p:strVal val="ppt_x"/>
                                          </p:val>
                                        </p:tav>
                                      </p:tavLst>
                                    </p:anim>
                                    <p:anim calcmode="lin" valueType="num">
                                      <p:cBhvr additive="base">
                                        <p:cTn id="511" dur="3000"/>
                                        <p:tgtEl>
                                          <p:spTgt spid="58"/>
                                        </p:tgtEl>
                                        <p:attrNameLst>
                                          <p:attrName>ppt_y</p:attrName>
                                        </p:attrNameLst>
                                      </p:cBhvr>
                                      <p:tavLst>
                                        <p:tav tm="0">
                                          <p:val>
                                            <p:strVal val="ppt_y"/>
                                          </p:val>
                                        </p:tav>
                                        <p:tav tm="100000">
                                          <p:val>
                                            <p:strVal val="1+ppt_h/2"/>
                                          </p:val>
                                        </p:tav>
                                      </p:tavLst>
                                    </p:anim>
                                    <p:set>
                                      <p:cBhvr>
                                        <p:cTn id="512" dur="1" fill="hold">
                                          <p:stCondLst>
                                            <p:cond delay="2999"/>
                                          </p:stCondLst>
                                        </p:cTn>
                                        <p:tgtEl>
                                          <p:spTgt spid="58"/>
                                        </p:tgtEl>
                                        <p:attrNameLst>
                                          <p:attrName>style.visibility</p:attrName>
                                        </p:attrNameLst>
                                      </p:cBhvr>
                                      <p:to>
                                        <p:strVal val="hidden"/>
                                      </p:to>
                                    </p:set>
                                  </p:childTnLst>
                                </p:cTn>
                              </p:par>
                              <p:par>
                                <p:cTn id="513" presetID="2" presetClass="exit" presetSubtype="4" fill="hold" grpId="2" nodeType="withEffect">
                                  <p:stCondLst>
                                    <p:cond delay="0"/>
                                  </p:stCondLst>
                                  <p:childTnLst>
                                    <p:anim calcmode="lin" valueType="num">
                                      <p:cBhvr additive="base">
                                        <p:cTn id="514" dur="3000"/>
                                        <p:tgtEl>
                                          <p:spTgt spid="59"/>
                                        </p:tgtEl>
                                        <p:attrNameLst>
                                          <p:attrName>ppt_x</p:attrName>
                                        </p:attrNameLst>
                                      </p:cBhvr>
                                      <p:tavLst>
                                        <p:tav tm="0">
                                          <p:val>
                                            <p:strVal val="ppt_x"/>
                                          </p:val>
                                        </p:tav>
                                        <p:tav tm="100000">
                                          <p:val>
                                            <p:strVal val="ppt_x"/>
                                          </p:val>
                                        </p:tav>
                                      </p:tavLst>
                                    </p:anim>
                                    <p:anim calcmode="lin" valueType="num">
                                      <p:cBhvr additive="base">
                                        <p:cTn id="515" dur="3000"/>
                                        <p:tgtEl>
                                          <p:spTgt spid="59"/>
                                        </p:tgtEl>
                                        <p:attrNameLst>
                                          <p:attrName>ppt_y</p:attrName>
                                        </p:attrNameLst>
                                      </p:cBhvr>
                                      <p:tavLst>
                                        <p:tav tm="0">
                                          <p:val>
                                            <p:strVal val="ppt_y"/>
                                          </p:val>
                                        </p:tav>
                                        <p:tav tm="100000">
                                          <p:val>
                                            <p:strVal val="1+ppt_h/2"/>
                                          </p:val>
                                        </p:tav>
                                      </p:tavLst>
                                    </p:anim>
                                    <p:set>
                                      <p:cBhvr>
                                        <p:cTn id="516" dur="1" fill="hold">
                                          <p:stCondLst>
                                            <p:cond delay="2999"/>
                                          </p:stCondLst>
                                        </p:cTn>
                                        <p:tgtEl>
                                          <p:spTgt spid="59"/>
                                        </p:tgtEl>
                                        <p:attrNameLst>
                                          <p:attrName>style.visibility</p:attrName>
                                        </p:attrNameLst>
                                      </p:cBhvr>
                                      <p:to>
                                        <p:strVal val="hidden"/>
                                      </p:to>
                                    </p:set>
                                  </p:childTnLst>
                                </p:cTn>
                              </p:par>
                              <p:par>
                                <p:cTn id="517" presetID="2" presetClass="exit" presetSubtype="4" fill="hold" grpId="2" nodeType="withEffect">
                                  <p:stCondLst>
                                    <p:cond delay="0"/>
                                  </p:stCondLst>
                                  <p:childTnLst>
                                    <p:anim calcmode="lin" valueType="num">
                                      <p:cBhvr additive="base">
                                        <p:cTn id="518" dur="3000"/>
                                        <p:tgtEl>
                                          <p:spTgt spid="60"/>
                                        </p:tgtEl>
                                        <p:attrNameLst>
                                          <p:attrName>ppt_x</p:attrName>
                                        </p:attrNameLst>
                                      </p:cBhvr>
                                      <p:tavLst>
                                        <p:tav tm="0">
                                          <p:val>
                                            <p:strVal val="ppt_x"/>
                                          </p:val>
                                        </p:tav>
                                        <p:tav tm="100000">
                                          <p:val>
                                            <p:strVal val="ppt_x"/>
                                          </p:val>
                                        </p:tav>
                                      </p:tavLst>
                                    </p:anim>
                                    <p:anim calcmode="lin" valueType="num">
                                      <p:cBhvr additive="base">
                                        <p:cTn id="519" dur="3000"/>
                                        <p:tgtEl>
                                          <p:spTgt spid="60"/>
                                        </p:tgtEl>
                                        <p:attrNameLst>
                                          <p:attrName>ppt_y</p:attrName>
                                        </p:attrNameLst>
                                      </p:cBhvr>
                                      <p:tavLst>
                                        <p:tav tm="0">
                                          <p:val>
                                            <p:strVal val="ppt_y"/>
                                          </p:val>
                                        </p:tav>
                                        <p:tav tm="100000">
                                          <p:val>
                                            <p:strVal val="1+ppt_h/2"/>
                                          </p:val>
                                        </p:tav>
                                      </p:tavLst>
                                    </p:anim>
                                    <p:set>
                                      <p:cBhvr>
                                        <p:cTn id="520" dur="1" fill="hold">
                                          <p:stCondLst>
                                            <p:cond delay="2999"/>
                                          </p:stCondLst>
                                        </p:cTn>
                                        <p:tgtEl>
                                          <p:spTgt spid="60"/>
                                        </p:tgtEl>
                                        <p:attrNameLst>
                                          <p:attrName>style.visibility</p:attrName>
                                        </p:attrNameLst>
                                      </p:cBhvr>
                                      <p:to>
                                        <p:strVal val="hidden"/>
                                      </p:to>
                                    </p:set>
                                  </p:childTnLst>
                                </p:cTn>
                              </p:par>
                              <p:par>
                                <p:cTn id="521" presetID="2" presetClass="exit" presetSubtype="4" fill="hold" grpId="2" nodeType="withEffect">
                                  <p:stCondLst>
                                    <p:cond delay="0"/>
                                  </p:stCondLst>
                                  <p:childTnLst>
                                    <p:anim calcmode="lin" valueType="num">
                                      <p:cBhvr additive="base">
                                        <p:cTn id="522" dur="3000"/>
                                        <p:tgtEl>
                                          <p:spTgt spid="61"/>
                                        </p:tgtEl>
                                        <p:attrNameLst>
                                          <p:attrName>ppt_x</p:attrName>
                                        </p:attrNameLst>
                                      </p:cBhvr>
                                      <p:tavLst>
                                        <p:tav tm="0">
                                          <p:val>
                                            <p:strVal val="ppt_x"/>
                                          </p:val>
                                        </p:tav>
                                        <p:tav tm="100000">
                                          <p:val>
                                            <p:strVal val="ppt_x"/>
                                          </p:val>
                                        </p:tav>
                                      </p:tavLst>
                                    </p:anim>
                                    <p:anim calcmode="lin" valueType="num">
                                      <p:cBhvr additive="base">
                                        <p:cTn id="523" dur="3000"/>
                                        <p:tgtEl>
                                          <p:spTgt spid="61"/>
                                        </p:tgtEl>
                                        <p:attrNameLst>
                                          <p:attrName>ppt_y</p:attrName>
                                        </p:attrNameLst>
                                      </p:cBhvr>
                                      <p:tavLst>
                                        <p:tav tm="0">
                                          <p:val>
                                            <p:strVal val="ppt_y"/>
                                          </p:val>
                                        </p:tav>
                                        <p:tav tm="100000">
                                          <p:val>
                                            <p:strVal val="1+ppt_h/2"/>
                                          </p:val>
                                        </p:tav>
                                      </p:tavLst>
                                    </p:anim>
                                    <p:set>
                                      <p:cBhvr>
                                        <p:cTn id="524" dur="1" fill="hold">
                                          <p:stCondLst>
                                            <p:cond delay="2999"/>
                                          </p:stCondLst>
                                        </p:cTn>
                                        <p:tgtEl>
                                          <p:spTgt spid="61"/>
                                        </p:tgtEl>
                                        <p:attrNameLst>
                                          <p:attrName>style.visibility</p:attrName>
                                        </p:attrNameLst>
                                      </p:cBhvr>
                                      <p:to>
                                        <p:strVal val="hidden"/>
                                      </p:to>
                                    </p:set>
                                  </p:childTnLst>
                                </p:cTn>
                              </p:par>
                              <p:par>
                                <p:cTn id="525" presetID="2" presetClass="exit" presetSubtype="4" fill="hold" grpId="2" nodeType="withEffect">
                                  <p:stCondLst>
                                    <p:cond delay="0"/>
                                  </p:stCondLst>
                                  <p:childTnLst>
                                    <p:anim calcmode="lin" valueType="num">
                                      <p:cBhvr additive="base">
                                        <p:cTn id="526" dur="3000"/>
                                        <p:tgtEl>
                                          <p:spTgt spid="62"/>
                                        </p:tgtEl>
                                        <p:attrNameLst>
                                          <p:attrName>ppt_x</p:attrName>
                                        </p:attrNameLst>
                                      </p:cBhvr>
                                      <p:tavLst>
                                        <p:tav tm="0">
                                          <p:val>
                                            <p:strVal val="ppt_x"/>
                                          </p:val>
                                        </p:tav>
                                        <p:tav tm="100000">
                                          <p:val>
                                            <p:strVal val="ppt_x"/>
                                          </p:val>
                                        </p:tav>
                                      </p:tavLst>
                                    </p:anim>
                                    <p:anim calcmode="lin" valueType="num">
                                      <p:cBhvr additive="base">
                                        <p:cTn id="527" dur="3000"/>
                                        <p:tgtEl>
                                          <p:spTgt spid="62"/>
                                        </p:tgtEl>
                                        <p:attrNameLst>
                                          <p:attrName>ppt_y</p:attrName>
                                        </p:attrNameLst>
                                      </p:cBhvr>
                                      <p:tavLst>
                                        <p:tav tm="0">
                                          <p:val>
                                            <p:strVal val="ppt_y"/>
                                          </p:val>
                                        </p:tav>
                                        <p:tav tm="100000">
                                          <p:val>
                                            <p:strVal val="1+ppt_h/2"/>
                                          </p:val>
                                        </p:tav>
                                      </p:tavLst>
                                    </p:anim>
                                    <p:set>
                                      <p:cBhvr>
                                        <p:cTn id="528" dur="1" fill="hold">
                                          <p:stCondLst>
                                            <p:cond delay="2999"/>
                                          </p:stCondLst>
                                        </p:cTn>
                                        <p:tgtEl>
                                          <p:spTgt spid="62"/>
                                        </p:tgtEl>
                                        <p:attrNameLst>
                                          <p:attrName>style.visibility</p:attrName>
                                        </p:attrNameLst>
                                      </p:cBhvr>
                                      <p:to>
                                        <p:strVal val="hidden"/>
                                      </p:to>
                                    </p:set>
                                  </p:childTnLst>
                                </p:cTn>
                              </p:par>
                              <p:par>
                                <p:cTn id="529" presetID="2" presetClass="exit" presetSubtype="4" fill="hold" grpId="2" nodeType="withEffect">
                                  <p:stCondLst>
                                    <p:cond delay="0"/>
                                  </p:stCondLst>
                                  <p:childTnLst>
                                    <p:anim calcmode="lin" valueType="num">
                                      <p:cBhvr additive="base">
                                        <p:cTn id="530" dur="3000"/>
                                        <p:tgtEl>
                                          <p:spTgt spid="63"/>
                                        </p:tgtEl>
                                        <p:attrNameLst>
                                          <p:attrName>ppt_x</p:attrName>
                                        </p:attrNameLst>
                                      </p:cBhvr>
                                      <p:tavLst>
                                        <p:tav tm="0">
                                          <p:val>
                                            <p:strVal val="ppt_x"/>
                                          </p:val>
                                        </p:tav>
                                        <p:tav tm="100000">
                                          <p:val>
                                            <p:strVal val="ppt_x"/>
                                          </p:val>
                                        </p:tav>
                                      </p:tavLst>
                                    </p:anim>
                                    <p:anim calcmode="lin" valueType="num">
                                      <p:cBhvr additive="base">
                                        <p:cTn id="531" dur="3000"/>
                                        <p:tgtEl>
                                          <p:spTgt spid="63"/>
                                        </p:tgtEl>
                                        <p:attrNameLst>
                                          <p:attrName>ppt_y</p:attrName>
                                        </p:attrNameLst>
                                      </p:cBhvr>
                                      <p:tavLst>
                                        <p:tav tm="0">
                                          <p:val>
                                            <p:strVal val="ppt_y"/>
                                          </p:val>
                                        </p:tav>
                                        <p:tav tm="100000">
                                          <p:val>
                                            <p:strVal val="1+ppt_h/2"/>
                                          </p:val>
                                        </p:tav>
                                      </p:tavLst>
                                    </p:anim>
                                    <p:set>
                                      <p:cBhvr>
                                        <p:cTn id="532" dur="1" fill="hold">
                                          <p:stCondLst>
                                            <p:cond delay="2999"/>
                                          </p:stCondLst>
                                        </p:cTn>
                                        <p:tgtEl>
                                          <p:spTgt spid="63"/>
                                        </p:tgtEl>
                                        <p:attrNameLst>
                                          <p:attrName>style.visibility</p:attrName>
                                        </p:attrNameLst>
                                      </p:cBhvr>
                                      <p:to>
                                        <p:strVal val="hidden"/>
                                      </p:to>
                                    </p:set>
                                  </p:childTnLst>
                                </p:cTn>
                              </p:par>
                              <p:par>
                                <p:cTn id="533" presetID="2" presetClass="exit" presetSubtype="4" fill="hold" grpId="2" nodeType="withEffect">
                                  <p:stCondLst>
                                    <p:cond delay="0"/>
                                  </p:stCondLst>
                                  <p:childTnLst>
                                    <p:anim calcmode="lin" valueType="num">
                                      <p:cBhvr additive="base">
                                        <p:cTn id="534" dur="3000"/>
                                        <p:tgtEl>
                                          <p:spTgt spid="64"/>
                                        </p:tgtEl>
                                        <p:attrNameLst>
                                          <p:attrName>ppt_x</p:attrName>
                                        </p:attrNameLst>
                                      </p:cBhvr>
                                      <p:tavLst>
                                        <p:tav tm="0">
                                          <p:val>
                                            <p:strVal val="ppt_x"/>
                                          </p:val>
                                        </p:tav>
                                        <p:tav tm="100000">
                                          <p:val>
                                            <p:strVal val="ppt_x"/>
                                          </p:val>
                                        </p:tav>
                                      </p:tavLst>
                                    </p:anim>
                                    <p:anim calcmode="lin" valueType="num">
                                      <p:cBhvr additive="base">
                                        <p:cTn id="535" dur="3000"/>
                                        <p:tgtEl>
                                          <p:spTgt spid="64"/>
                                        </p:tgtEl>
                                        <p:attrNameLst>
                                          <p:attrName>ppt_y</p:attrName>
                                        </p:attrNameLst>
                                      </p:cBhvr>
                                      <p:tavLst>
                                        <p:tav tm="0">
                                          <p:val>
                                            <p:strVal val="ppt_y"/>
                                          </p:val>
                                        </p:tav>
                                        <p:tav tm="100000">
                                          <p:val>
                                            <p:strVal val="1+ppt_h/2"/>
                                          </p:val>
                                        </p:tav>
                                      </p:tavLst>
                                    </p:anim>
                                    <p:set>
                                      <p:cBhvr>
                                        <p:cTn id="536" dur="1" fill="hold">
                                          <p:stCondLst>
                                            <p:cond delay="2999"/>
                                          </p:stCondLst>
                                        </p:cTn>
                                        <p:tgtEl>
                                          <p:spTgt spid="64"/>
                                        </p:tgtEl>
                                        <p:attrNameLst>
                                          <p:attrName>style.visibility</p:attrName>
                                        </p:attrNameLst>
                                      </p:cBhvr>
                                      <p:to>
                                        <p:strVal val="hidden"/>
                                      </p:to>
                                    </p:set>
                                  </p:childTnLst>
                                </p:cTn>
                              </p:par>
                              <p:par>
                                <p:cTn id="537" presetID="2" presetClass="exit" presetSubtype="4" fill="hold" grpId="2" nodeType="withEffect">
                                  <p:stCondLst>
                                    <p:cond delay="0"/>
                                  </p:stCondLst>
                                  <p:childTnLst>
                                    <p:anim calcmode="lin" valueType="num">
                                      <p:cBhvr additive="base">
                                        <p:cTn id="538" dur="3000"/>
                                        <p:tgtEl>
                                          <p:spTgt spid="65"/>
                                        </p:tgtEl>
                                        <p:attrNameLst>
                                          <p:attrName>ppt_x</p:attrName>
                                        </p:attrNameLst>
                                      </p:cBhvr>
                                      <p:tavLst>
                                        <p:tav tm="0">
                                          <p:val>
                                            <p:strVal val="ppt_x"/>
                                          </p:val>
                                        </p:tav>
                                        <p:tav tm="100000">
                                          <p:val>
                                            <p:strVal val="ppt_x"/>
                                          </p:val>
                                        </p:tav>
                                      </p:tavLst>
                                    </p:anim>
                                    <p:anim calcmode="lin" valueType="num">
                                      <p:cBhvr additive="base">
                                        <p:cTn id="539" dur="3000"/>
                                        <p:tgtEl>
                                          <p:spTgt spid="65"/>
                                        </p:tgtEl>
                                        <p:attrNameLst>
                                          <p:attrName>ppt_y</p:attrName>
                                        </p:attrNameLst>
                                      </p:cBhvr>
                                      <p:tavLst>
                                        <p:tav tm="0">
                                          <p:val>
                                            <p:strVal val="ppt_y"/>
                                          </p:val>
                                        </p:tav>
                                        <p:tav tm="100000">
                                          <p:val>
                                            <p:strVal val="1+ppt_h/2"/>
                                          </p:val>
                                        </p:tav>
                                      </p:tavLst>
                                    </p:anim>
                                    <p:set>
                                      <p:cBhvr>
                                        <p:cTn id="540" dur="1" fill="hold">
                                          <p:stCondLst>
                                            <p:cond delay="2999"/>
                                          </p:stCondLst>
                                        </p:cTn>
                                        <p:tgtEl>
                                          <p:spTgt spid="65"/>
                                        </p:tgtEl>
                                        <p:attrNameLst>
                                          <p:attrName>style.visibility</p:attrName>
                                        </p:attrNameLst>
                                      </p:cBhvr>
                                      <p:to>
                                        <p:strVal val="hidden"/>
                                      </p:to>
                                    </p:set>
                                  </p:childTnLst>
                                </p:cTn>
                              </p:par>
                              <p:par>
                                <p:cTn id="541" presetID="2" presetClass="exit" presetSubtype="4" fill="hold" grpId="2" nodeType="withEffect">
                                  <p:stCondLst>
                                    <p:cond delay="0"/>
                                  </p:stCondLst>
                                  <p:childTnLst>
                                    <p:anim calcmode="lin" valueType="num">
                                      <p:cBhvr additive="base">
                                        <p:cTn id="542" dur="3000"/>
                                        <p:tgtEl>
                                          <p:spTgt spid="66"/>
                                        </p:tgtEl>
                                        <p:attrNameLst>
                                          <p:attrName>ppt_x</p:attrName>
                                        </p:attrNameLst>
                                      </p:cBhvr>
                                      <p:tavLst>
                                        <p:tav tm="0">
                                          <p:val>
                                            <p:strVal val="ppt_x"/>
                                          </p:val>
                                        </p:tav>
                                        <p:tav tm="100000">
                                          <p:val>
                                            <p:strVal val="ppt_x"/>
                                          </p:val>
                                        </p:tav>
                                      </p:tavLst>
                                    </p:anim>
                                    <p:anim calcmode="lin" valueType="num">
                                      <p:cBhvr additive="base">
                                        <p:cTn id="543" dur="3000"/>
                                        <p:tgtEl>
                                          <p:spTgt spid="66"/>
                                        </p:tgtEl>
                                        <p:attrNameLst>
                                          <p:attrName>ppt_y</p:attrName>
                                        </p:attrNameLst>
                                      </p:cBhvr>
                                      <p:tavLst>
                                        <p:tav tm="0">
                                          <p:val>
                                            <p:strVal val="ppt_y"/>
                                          </p:val>
                                        </p:tav>
                                        <p:tav tm="100000">
                                          <p:val>
                                            <p:strVal val="1+ppt_h/2"/>
                                          </p:val>
                                        </p:tav>
                                      </p:tavLst>
                                    </p:anim>
                                    <p:set>
                                      <p:cBhvr>
                                        <p:cTn id="544" dur="1" fill="hold">
                                          <p:stCondLst>
                                            <p:cond delay="2999"/>
                                          </p:stCondLst>
                                        </p:cTn>
                                        <p:tgtEl>
                                          <p:spTgt spid="66"/>
                                        </p:tgtEl>
                                        <p:attrNameLst>
                                          <p:attrName>style.visibility</p:attrName>
                                        </p:attrNameLst>
                                      </p:cBhvr>
                                      <p:to>
                                        <p:strVal val="hidden"/>
                                      </p:to>
                                    </p:set>
                                  </p:childTnLst>
                                </p:cTn>
                              </p:par>
                              <p:par>
                                <p:cTn id="545" presetID="2" presetClass="exit" presetSubtype="4" fill="hold" grpId="2" nodeType="withEffect">
                                  <p:stCondLst>
                                    <p:cond delay="0"/>
                                  </p:stCondLst>
                                  <p:childTnLst>
                                    <p:anim calcmode="lin" valueType="num">
                                      <p:cBhvr additive="base">
                                        <p:cTn id="546" dur="3000"/>
                                        <p:tgtEl>
                                          <p:spTgt spid="67"/>
                                        </p:tgtEl>
                                        <p:attrNameLst>
                                          <p:attrName>ppt_x</p:attrName>
                                        </p:attrNameLst>
                                      </p:cBhvr>
                                      <p:tavLst>
                                        <p:tav tm="0">
                                          <p:val>
                                            <p:strVal val="ppt_x"/>
                                          </p:val>
                                        </p:tav>
                                        <p:tav tm="100000">
                                          <p:val>
                                            <p:strVal val="ppt_x"/>
                                          </p:val>
                                        </p:tav>
                                      </p:tavLst>
                                    </p:anim>
                                    <p:anim calcmode="lin" valueType="num">
                                      <p:cBhvr additive="base">
                                        <p:cTn id="547" dur="3000"/>
                                        <p:tgtEl>
                                          <p:spTgt spid="67"/>
                                        </p:tgtEl>
                                        <p:attrNameLst>
                                          <p:attrName>ppt_y</p:attrName>
                                        </p:attrNameLst>
                                      </p:cBhvr>
                                      <p:tavLst>
                                        <p:tav tm="0">
                                          <p:val>
                                            <p:strVal val="ppt_y"/>
                                          </p:val>
                                        </p:tav>
                                        <p:tav tm="100000">
                                          <p:val>
                                            <p:strVal val="1+ppt_h/2"/>
                                          </p:val>
                                        </p:tav>
                                      </p:tavLst>
                                    </p:anim>
                                    <p:set>
                                      <p:cBhvr>
                                        <p:cTn id="548" dur="1" fill="hold">
                                          <p:stCondLst>
                                            <p:cond delay="2999"/>
                                          </p:stCondLst>
                                        </p:cTn>
                                        <p:tgtEl>
                                          <p:spTgt spid="67"/>
                                        </p:tgtEl>
                                        <p:attrNameLst>
                                          <p:attrName>style.visibility</p:attrName>
                                        </p:attrNameLst>
                                      </p:cBhvr>
                                      <p:to>
                                        <p:strVal val="hidden"/>
                                      </p:to>
                                    </p:set>
                                  </p:childTnLst>
                                </p:cTn>
                              </p:par>
                              <p:par>
                                <p:cTn id="549" presetID="2" presetClass="exit" presetSubtype="4" fill="hold" grpId="2" nodeType="withEffect">
                                  <p:stCondLst>
                                    <p:cond delay="0"/>
                                  </p:stCondLst>
                                  <p:childTnLst>
                                    <p:anim calcmode="lin" valueType="num">
                                      <p:cBhvr additive="base">
                                        <p:cTn id="550" dur="3000"/>
                                        <p:tgtEl>
                                          <p:spTgt spid="68"/>
                                        </p:tgtEl>
                                        <p:attrNameLst>
                                          <p:attrName>ppt_x</p:attrName>
                                        </p:attrNameLst>
                                      </p:cBhvr>
                                      <p:tavLst>
                                        <p:tav tm="0">
                                          <p:val>
                                            <p:strVal val="ppt_x"/>
                                          </p:val>
                                        </p:tav>
                                        <p:tav tm="100000">
                                          <p:val>
                                            <p:strVal val="ppt_x"/>
                                          </p:val>
                                        </p:tav>
                                      </p:tavLst>
                                    </p:anim>
                                    <p:anim calcmode="lin" valueType="num">
                                      <p:cBhvr additive="base">
                                        <p:cTn id="551" dur="3000"/>
                                        <p:tgtEl>
                                          <p:spTgt spid="68"/>
                                        </p:tgtEl>
                                        <p:attrNameLst>
                                          <p:attrName>ppt_y</p:attrName>
                                        </p:attrNameLst>
                                      </p:cBhvr>
                                      <p:tavLst>
                                        <p:tav tm="0">
                                          <p:val>
                                            <p:strVal val="ppt_y"/>
                                          </p:val>
                                        </p:tav>
                                        <p:tav tm="100000">
                                          <p:val>
                                            <p:strVal val="1+ppt_h/2"/>
                                          </p:val>
                                        </p:tav>
                                      </p:tavLst>
                                    </p:anim>
                                    <p:set>
                                      <p:cBhvr>
                                        <p:cTn id="552" dur="1" fill="hold">
                                          <p:stCondLst>
                                            <p:cond delay="2999"/>
                                          </p:stCondLst>
                                        </p:cTn>
                                        <p:tgtEl>
                                          <p:spTgt spid="68"/>
                                        </p:tgtEl>
                                        <p:attrNameLst>
                                          <p:attrName>style.visibility</p:attrName>
                                        </p:attrNameLst>
                                      </p:cBhvr>
                                      <p:to>
                                        <p:strVal val="hidden"/>
                                      </p:to>
                                    </p:set>
                                  </p:childTnLst>
                                </p:cTn>
                              </p:par>
                              <p:par>
                                <p:cTn id="553" presetID="2" presetClass="exit" presetSubtype="4" fill="hold" grpId="2" nodeType="withEffect">
                                  <p:stCondLst>
                                    <p:cond delay="0"/>
                                  </p:stCondLst>
                                  <p:childTnLst>
                                    <p:anim calcmode="lin" valueType="num">
                                      <p:cBhvr additive="base">
                                        <p:cTn id="554" dur="3000"/>
                                        <p:tgtEl>
                                          <p:spTgt spid="69"/>
                                        </p:tgtEl>
                                        <p:attrNameLst>
                                          <p:attrName>ppt_x</p:attrName>
                                        </p:attrNameLst>
                                      </p:cBhvr>
                                      <p:tavLst>
                                        <p:tav tm="0">
                                          <p:val>
                                            <p:strVal val="ppt_x"/>
                                          </p:val>
                                        </p:tav>
                                        <p:tav tm="100000">
                                          <p:val>
                                            <p:strVal val="ppt_x"/>
                                          </p:val>
                                        </p:tav>
                                      </p:tavLst>
                                    </p:anim>
                                    <p:anim calcmode="lin" valueType="num">
                                      <p:cBhvr additive="base">
                                        <p:cTn id="555" dur="3000"/>
                                        <p:tgtEl>
                                          <p:spTgt spid="69"/>
                                        </p:tgtEl>
                                        <p:attrNameLst>
                                          <p:attrName>ppt_y</p:attrName>
                                        </p:attrNameLst>
                                      </p:cBhvr>
                                      <p:tavLst>
                                        <p:tav tm="0">
                                          <p:val>
                                            <p:strVal val="ppt_y"/>
                                          </p:val>
                                        </p:tav>
                                        <p:tav tm="100000">
                                          <p:val>
                                            <p:strVal val="1+ppt_h/2"/>
                                          </p:val>
                                        </p:tav>
                                      </p:tavLst>
                                    </p:anim>
                                    <p:set>
                                      <p:cBhvr>
                                        <p:cTn id="556" dur="1" fill="hold">
                                          <p:stCondLst>
                                            <p:cond delay="2999"/>
                                          </p:stCondLst>
                                        </p:cTn>
                                        <p:tgtEl>
                                          <p:spTgt spid="69"/>
                                        </p:tgtEl>
                                        <p:attrNameLst>
                                          <p:attrName>style.visibility</p:attrName>
                                        </p:attrNameLst>
                                      </p:cBhvr>
                                      <p:to>
                                        <p:strVal val="hidden"/>
                                      </p:to>
                                    </p:set>
                                  </p:childTnLst>
                                </p:cTn>
                              </p:par>
                              <p:par>
                                <p:cTn id="557" presetID="2" presetClass="exit" presetSubtype="4" fill="hold" grpId="2" nodeType="withEffect">
                                  <p:stCondLst>
                                    <p:cond delay="0"/>
                                  </p:stCondLst>
                                  <p:childTnLst>
                                    <p:anim calcmode="lin" valueType="num">
                                      <p:cBhvr additive="base">
                                        <p:cTn id="558" dur="3000"/>
                                        <p:tgtEl>
                                          <p:spTgt spid="70"/>
                                        </p:tgtEl>
                                        <p:attrNameLst>
                                          <p:attrName>ppt_x</p:attrName>
                                        </p:attrNameLst>
                                      </p:cBhvr>
                                      <p:tavLst>
                                        <p:tav tm="0">
                                          <p:val>
                                            <p:strVal val="ppt_x"/>
                                          </p:val>
                                        </p:tav>
                                        <p:tav tm="100000">
                                          <p:val>
                                            <p:strVal val="ppt_x"/>
                                          </p:val>
                                        </p:tav>
                                      </p:tavLst>
                                    </p:anim>
                                    <p:anim calcmode="lin" valueType="num">
                                      <p:cBhvr additive="base">
                                        <p:cTn id="559" dur="3000"/>
                                        <p:tgtEl>
                                          <p:spTgt spid="70"/>
                                        </p:tgtEl>
                                        <p:attrNameLst>
                                          <p:attrName>ppt_y</p:attrName>
                                        </p:attrNameLst>
                                      </p:cBhvr>
                                      <p:tavLst>
                                        <p:tav tm="0">
                                          <p:val>
                                            <p:strVal val="ppt_y"/>
                                          </p:val>
                                        </p:tav>
                                        <p:tav tm="100000">
                                          <p:val>
                                            <p:strVal val="1+ppt_h/2"/>
                                          </p:val>
                                        </p:tav>
                                      </p:tavLst>
                                    </p:anim>
                                    <p:set>
                                      <p:cBhvr>
                                        <p:cTn id="560" dur="1" fill="hold">
                                          <p:stCondLst>
                                            <p:cond delay="2999"/>
                                          </p:stCondLst>
                                        </p:cTn>
                                        <p:tgtEl>
                                          <p:spTgt spid="70"/>
                                        </p:tgtEl>
                                        <p:attrNameLst>
                                          <p:attrName>style.visibility</p:attrName>
                                        </p:attrNameLst>
                                      </p:cBhvr>
                                      <p:to>
                                        <p:strVal val="hidden"/>
                                      </p:to>
                                    </p:set>
                                  </p:childTnLst>
                                </p:cTn>
                              </p:par>
                              <p:par>
                                <p:cTn id="561" presetID="2" presetClass="exit" presetSubtype="4" fill="hold" grpId="2" nodeType="withEffect">
                                  <p:stCondLst>
                                    <p:cond delay="0"/>
                                  </p:stCondLst>
                                  <p:childTnLst>
                                    <p:anim calcmode="lin" valueType="num">
                                      <p:cBhvr additive="base">
                                        <p:cTn id="562" dur="3000"/>
                                        <p:tgtEl>
                                          <p:spTgt spid="71"/>
                                        </p:tgtEl>
                                        <p:attrNameLst>
                                          <p:attrName>ppt_x</p:attrName>
                                        </p:attrNameLst>
                                      </p:cBhvr>
                                      <p:tavLst>
                                        <p:tav tm="0">
                                          <p:val>
                                            <p:strVal val="ppt_x"/>
                                          </p:val>
                                        </p:tav>
                                        <p:tav tm="100000">
                                          <p:val>
                                            <p:strVal val="ppt_x"/>
                                          </p:val>
                                        </p:tav>
                                      </p:tavLst>
                                    </p:anim>
                                    <p:anim calcmode="lin" valueType="num">
                                      <p:cBhvr additive="base">
                                        <p:cTn id="563" dur="3000"/>
                                        <p:tgtEl>
                                          <p:spTgt spid="71"/>
                                        </p:tgtEl>
                                        <p:attrNameLst>
                                          <p:attrName>ppt_y</p:attrName>
                                        </p:attrNameLst>
                                      </p:cBhvr>
                                      <p:tavLst>
                                        <p:tav tm="0">
                                          <p:val>
                                            <p:strVal val="ppt_y"/>
                                          </p:val>
                                        </p:tav>
                                        <p:tav tm="100000">
                                          <p:val>
                                            <p:strVal val="1+ppt_h/2"/>
                                          </p:val>
                                        </p:tav>
                                      </p:tavLst>
                                    </p:anim>
                                    <p:set>
                                      <p:cBhvr>
                                        <p:cTn id="564" dur="1" fill="hold">
                                          <p:stCondLst>
                                            <p:cond delay="2999"/>
                                          </p:stCondLst>
                                        </p:cTn>
                                        <p:tgtEl>
                                          <p:spTgt spid="71"/>
                                        </p:tgtEl>
                                        <p:attrNameLst>
                                          <p:attrName>style.visibility</p:attrName>
                                        </p:attrNameLst>
                                      </p:cBhvr>
                                      <p:to>
                                        <p:strVal val="hidden"/>
                                      </p:to>
                                    </p:set>
                                  </p:childTnLst>
                                </p:cTn>
                              </p:par>
                              <p:par>
                                <p:cTn id="565" presetID="2" presetClass="exit" presetSubtype="4" fill="hold" grpId="2" nodeType="withEffect">
                                  <p:stCondLst>
                                    <p:cond delay="0"/>
                                  </p:stCondLst>
                                  <p:childTnLst>
                                    <p:anim calcmode="lin" valueType="num">
                                      <p:cBhvr additive="base">
                                        <p:cTn id="566" dur="3000"/>
                                        <p:tgtEl>
                                          <p:spTgt spid="72"/>
                                        </p:tgtEl>
                                        <p:attrNameLst>
                                          <p:attrName>ppt_x</p:attrName>
                                        </p:attrNameLst>
                                      </p:cBhvr>
                                      <p:tavLst>
                                        <p:tav tm="0">
                                          <p:val>
                                            <p:strVal val="ppt_x"/>
                                          </p:val>
                                        </p:tav>
                                        <p:tav tm="100000">
                                          <p:val>
                                            <p:strVal val="ppt_x"/>
                                          </p:val>
                                        </p:tav>
                                      </p:tavLst>
                                    </p:anim>
                                    <p:anim calcmode="lin" valueType="num">
                                      <p:cBhvr additive="base">
                                        <p:cTn id="567" dur="3000"/>
                                        <p:tgtEl>
                                          <p:spTgt spid="72"/>
                                        </p:tgtEl>
                                        <p:attrNameLst>
                                          <p:attrName>ppt_y</p:attrName>
                                        </p:attrNameLst>
                                      </p:cBhvr>
                                      <p:tavLst>
                                        <p:tav tm="0">
                                          <p:val>
                                            <p:strVal val="ppt_y"/>
                                          </p:val>
                                        </p:tav>
                                        <p:tav tm="100000">
                                          <p:val>
                                            <p:strVal val="1+ppt_h/2"/>
                                          </p:val>
                                        </p:tav>
                                      </p:tavLst>
                                    </p:anim>
                                    <p:set>
                                      <p:cBhvr>
                                        <p:cTn id="568" dur="1" fill="hold">
                                          <p:stCondLst>
                                            <p:cond delay="2999"/>
                                          </p:stCondLst>
                                        </p:cTn>
                                        <p:tgtEl>
                                          <p:spTgt spid="72"/>
                                        </p:tgtEl>
                                        <p:attrNameLst>
                                          <p:attrName>style.visibility</p:attrName>
                                        </p:attrNameLst>
                                      </p:cBhvr>
                                      <p:to>
                                        <p:strVal val="hidden"/>
                                      </p:to>
                                    </p:set>
                                  </p:childTnLst>
                                </p:cTn>
                              </p:par>
                              <p:par>
                                <p:cTn id="569" presetID="2" presetClass="exit" presetSubtype="4" fill="hold" grpId="2" nodeType="withEffect">
                                  <p:stCondLst>
                                    <p:cond delay="0"/>
                                  </p:stCondLst>
                                  <p:childTnLst>
                                    <p:anim calcmode="lin" valueType="num">
                                      <p:cBhvr additive="base">
                                        <p:cTn id="570" dur="3000"/>
                                        <p:tgtEl>
                                          <p:spTgt spid="73"/>
                                        </p:tgtEl>
                                        <p:attrNameLst>
                                          <p:attrName>ppt_x</p:attrName>
                                        </p:attrNameLst>
                                      </p:cBhvr>
                                      <p:tavLst>
                                        <p:tav tm="0">
                                          <p:val>
                                            <p:strVal val="ppt_x"/>
                                          </p:val>
                                        </p:tav>
                                        <p:tav tm="100000">
                                          <p:val>
                                            <p:strVal val="ppt_x"/>
                                          </p:val>
                                        </p:tav>
                                      </p:tavLst>
                                    </p:anim>
                                    <p:anim calcmode="lin" valueType="num">
                                      <p:cBhvr additive="base">
                                        <p:cTn id="571" dur="3000"/>
                                        <p:tgtEl>
                                          <p:spTgt spid="73"/>
                                        </p:tgtEl>
                                        <p:attrNameLst>
                                          <p:attrName>ppt_y</p:attrName>
                                        </p:attrNameLst>
                                      </p:cBhvr>
                                      <p:tavLst>
                                        <p:tav tm="0">
                                          <p:val>
                                            <p:strVal val="ppt_y"/>
                                          </p:val>
                                        </p:tav>
                                        <p:tav tm="100000">
                                          <p:val>
                                            <p:strVal val="1+ppt_h/2"/>
                                          </p:val>
                                        </p:tav>
                                      </p:tavLst>
                                    </p:anim>
                                    <p:set>
                                      <p:cBhvr>
                                        <p:cTn id="572" dur="1" fill="hold">
                                          <p:stCondLst>
                                            <p:cond delay="2999"/>
                                          </p:stCondLst>
                                        </p:cTn>
                                        <p:tgtEl>
                                          <p:spTgt spid="73"/>
                                        </p:tgtEl>
                                        <p:attrNameLst>
                                          <p:attrName>style.visibility</p:attrName>
                                        </p:attrNameLst>
                                      </p:cBhvr>
                                      <p:to>
                                        <p:strVal val="hidden"/>
                                      </p:to>
                                    </p:set>
                                  </p:childTnLst>
                                </p:cTn>
                              </p:par>
                              <p:par>
                                <p:cTn id="573" presetID="2" presetClass="exit" presetSubtype="4" fill="hold" grpId="2" nodeType="withEffect">
                                  <p:stCondLst>
                                    <p:cond delay="0"/>
                                  </p:stCondLst>
                                  <p:childTnLst>
                                    <p:anim calcmode="lin" valueType="num">
                                      <p:cBhvr additive="base">
                                        <p:cTn id="574" dur="3000"/>
                                        <p:tgtEl>
                                          <p:spTgt spid="74"/>
                                        </p:tgtEl>
                                        <p:attrNameLst>
                                          <p:attrName>ppt_x</p:attrName>
                                        </p:attrNameLst>
                                      </p:cBhvr>
                                      <p:tavLst>
                                        <p:tav tm="0">
                                          <p:val>
                                            <p:strVal val="ppt_x"/>
                                          </p:val>
                                        </p:tav>
                                        <p:tav tm="100000">
                                          <p:val>
                                            <p:strVal val="ppt_x"/>
                                          </p:val>
                                        </p:tav>
                                      </p:tavLst>
                                    </p:anim>
                                    <p:anim calcmode="lin" valueType="num">
                                      <p:cBhvr additive="base">
                                        <p:cTn id="575" dur="3000"/>
                                        <p:tgtEl>
                                          <p:spTgt spid="74"/>
                                        </p:tgtEl>
                                        <p:attrNameLst>
                                          <p:attrName>ppt_y</p:attrName>
                                        </p:attrNameLst>
                                      </p:cBhvr>
                                      <p:tavLst>
                                        <p:tav tm="0">
                                          <p:val>
                                            <p:strVal val="ppt_y"/>
                                          </p:val>
                                        </p:tav>
                                        <p:tav tm="100000">
                                          <p:val>
                                            <p:strVal val="1+ppt_h/2"/>
                                          </p:val>
                                        </p:tav>
                                      </p:tavLst>
                                    </p:anim>
                                    <p:set>
                                      <p:cBhvr>
                                        <p:cTn id="576" dur="1" fill="hold">
                                          <p:stCondLst>
                                            <p:cond delay="2999"/>
                                          </p:stCondLst>
                                        </p:cTn>
                                        <p:tgtEl>
                                          <p:spTgt spid="74"/>
                                        </p:tgtEl>
                                        <p:attrNameLst>
                                          <p:attrName>style.visibility</p:attrName>
                                        </p:attrNameLst>
                                      </p:cBhvr>
                                      <p:to>
                                        <p:strVal val="hidden"/>
                                      </p:to>
                                    </p:set>
                                  </p:childTnLst>
                                </p:cTn>
                              </p:par>
                              <p:par>
                                <p:cTn id="577" presetID="2" presetClass="exit" presetSubtype="4" fill="hold" grpId="2" nodeType="withEffect">
                                  <p:stCondLst>
                                    <p:cond delay="0"/>
                                  </p:stCondLst>
                                  <p:childTnLst>
                                    <p:anim calcmode="lin" valueType="num">
                                      <p:cBhvr additive="base">
                                        <p:cTn id="578" dur="3000"/>
                                        <p:tgtEl>
                                          <p:spTgt spid="75"/>
                                        </p:tgtEl>
                                        <p:attrNameLst>
                                          <p:attrName>ppt_x</p:attrName>
                                        </p:attrNameLst>
                                      </p:cBhvr>
                                      <p:tavLst>
                                        <p:tav tm="0">
                                          <p:val>
                                            <p:strVal val="ppt_x"/>
                                          </p:val>
                                        </p:tav>
                                        <p:tav tm="100000">
                                          <p:val>
                                            <p:strVal val="ppt_x"/>
                                          </p:val>
                                        </p:tav>
                                      </p:tavLst>
                                    </p:anim>
                                    <p:anim calcmode="lin" valueType="num">
                                      <p:cBhvr additive="base">
                                        <p:cTn id="579" dur="3000"/>
                                        <p:tgtEl>
                                          <p:spTgt spid="75"/>
                                        </p:tgtEl>
                                        <p:attrNameLst>
                                          <p:attrName>ppt_y</p:attrName>
                                        </p:attrNameLst>
                                      </p:cBhvr>
                                      <p:tavLst>
                                        <p:tav tm="0">
                                          <p:val>
                                            <p:strVal val="ppt_y"/>
                                          </p:val>
                                        </p:tav>
                                        <p:tav tm="100000">
                                          <p:val>
                                            <p:strVal val="1+ppt_h/2"/>
                                          </p:val>
                                        </p:tav>
                                      </p:tavLst>
                                    </p:anim>
                                    <p:set>
                                      <p:cBhvr>
                                        <p:cTn id="580" dur="1" fill="hold">
                                          <p:stCondLst>
                                            <p:cond delay="2999"/>
                                          </p:stCondLst>
                                        </p:cTn>
                                        <p:tgtEl>
                                          <p:spTgt spid="75"/>
                                        </p:tgtEl>
                                        <p:attrNameLst>
                                          <p:attrName>style.visibility</p:attrName>
                                        </p:attrNameLst>
                                      </p:cBhvr>
                                      <p:to>
                                        <p:strVal val="hidden"/>
                                      </p:to>
                                    </p:set>
                                  </p:childTnLst>
                                </p:cTn>
                              </p:par>
                              <p:par>
                                <p:cTn id="581" presetID="2" presetClass="exit" presetSubtype="4" fill="hold" grpId="2" nodeType="withEffect">
                                  <p:stCondLst>
                                    <p:cond delay="0"/>
                                  </p:stCondLst>
                                  <p:childTnLst>
                                    <p:anim calcmode="lin" valueType="num">
                                      <p:cBhvr additive="base">
                                        <p:cTn id="582" dur="3000"/>
                                        <p:tgtEl>
                                          <p:spTgt spid="76"/>
                                        </p:tgtEl>
                                        <p:attrNameLst>
                                          <p:attrName>ppt_x</p:attrName>
                                        </p:attrNameLst>
                                      </p:cBhvr>
                                      <p:tavLst>
                                        <p:tav tm="0">
                                          <p:val>
                                            <p:strVal val="ppt_x"/>
                                          </p:val>
                                        </p:tav>
                                        <p:tav tm="100000">
                                          <p:val>
                                            <p:strVal val="ppt_x"/>
                                          </p:val>
                                        </p:tav>
                                      </p:tavLst>
                                    </p:anim>
                                    <p:anim calcmode="lin" valueType="num">
                                      <p:cBhvr additive="base">
                                        <p:cTn id="583" dur="3000"/>
                                        <p:tgtEl>
                                          <p:spTgt spid="76"/>
                                        </p:tgtEl>
                                        <p:attrNameLst>
                                          <p:attrName>ppt_y</p:attrName>
                                        </p:attrNameLst>
                                      </p:cBhvr>
                                      <p:tavLst>
                                        <p:tav tm="0">
                                          <p:val>
                                            <p:strVal val="ppt_y"/>
                                          </p:val>
                                        </p:tav>
                                        <p:tav tm="100000">
                                          <p:val>
                                            <p:strVal val="1+ppt_h/2"/>
                                          </p:val>
                                        </p:tav>
                                      </p:tavLst>
                                    </p:anim>
                                    <p:set>
                                      <p:cBhvr>
                                        <p:cTn id="584" dur="1" fill="hold">
                                          <p:stCondLst>
                                            <p:cond delay="2999"/>
                                          </p:stCondLst>
                                        </p:cTn>
                                        <p:tgtEl>
                                          <p:spTgt spid="76"/>
                                        </p:tgtEl>
                                        <p:attrNameLst>
                                          <p:attrName>style.visibility</p:attrName>
                                        </p:attrNameLst>
                                      </p:cBhvr>
                                      <p:to>
                                        <p:strVal val="hidden"/>
                                      </p:to>
                                    </p:set>
                                  </p:childTnLst>
                                </p:cTn>
                              </p:par>
                              <p:par>
                                <p:cTn id="585" presetID="2" presetClass="exit" presetSubtype="4" fill="hold" grpId="2" nodeType="withEffect">
                                  <p:stCondLst>
                                    <p:cond delay="0"/>
                                  </p:stCondLst>
                                  <p:childTnLst>
                                    <p:anim calcmode="lin" valueType="num">
                                      <p:cBhvr additive="base">
                                        <p:cTn id="586" dur="3000"/>
                                        <p:tgtEl>
                                          <p:spTgt spid="77"/>
                                        </p:tgtEl>
                                        <p:attrNameLst>
                                          <p:attrName>ppt_x</p:attrName>
                                        </p:attrNameLst>
                                      </p:cBhvr>
                                      <p:tavLst>
                                        <p:tav tm="0">
                                          <p:val>
                                            <p:strVal val="ppt_x"/>
                                          </p:val>
                                        </p:tav>
                                        <p:tav tm="100000">
                                          <p:val>
                                            <p:strVal val="ppt_x"/>
                                          </p:val>
                                        </p:tav>
                                      </p:tavLst>
                                    </p:anim>
                                    <p:anim calcmode="lin" valueType="num">
                                      <p:cBhvr additive="base">
                                        <p:cTn id="587" dur="3000"/>
                                        <p:tgtEl>
                                          <p:spTgt spid="77"/>
                                        </p:tgtEl>
                                        <p:attrNameLst>
                                          <p:attrName>ppt_y</p:attrName>
                                        </p:attrNameLst>
                                      </p:cBhvr>
                                      <p:tavLst>
                                        <p:tav tm="0">
                                          <p:val>
                                            <p:strVal val="ppt_y"/>
                                          </p:val>
                                        </p:tav>
                                        <p:tav tm="100000">
                                          <p:val>
                                            <p:strVal val="1+ppt_h/2"/>
                                          </p:val>
                                        </p:tav>
                                      </p:tavLst>
                                    </p:anim>
                                    <p:set>
                                      <p:cBhvr>
                                        <p:cTn id="588" dur="1" fill="hold">
                                          <p:stCondLst>
                                            <p:cond delay="2999"/>
                                          </p:stCondLst>
                                        </p:cTn>
                                        <p:tgtEl>
                                          <p:spTgt spid="77"/>
                                        </p:tgtEl>
                                        <p:attrNameLst>
                                          <p:attrName>style.visibility</p:attrName>
                                        </p:attrNameLst>
                                      </p:cBhvr>
                                      <p:to>
                                        <p:strVal val="hidden"/>
                                      </p:to>
                                    </p:set>
                                  </p:childTnLst>
                                </p:cTn>
                              </p:par>
                              <p:par>
                                <p:cTn id="589" presetID="2" presetClass="exit" presetSubtype="4" fill="hold" grpId="2" nodeType="withEffect">
                                  <p:stCondLst>
                                    <p:cond delay="0"/>
                                  </p:stCondLst>
                                  <p:childTnLst>
                                    <p:anim calcmode="lin" valueType="num">
                                      <p:cBhvr additive="base">
                                        <p:cTn id="590" dur="3000"/>
                                        <p:tgtEl>
                                          <p:spTgt spid="78"/>
                                        </p:tgtEl>
                                        <p:attrNameLst>
                                          <p:attrName>ppt_x</p:attrName>
                                        </p:attrNameLst>
                                      </p:cBhvr>
                                      <p:tavLst>
                                        <p:tav tm="0">
                                          <p:val>
                                            <p:strVal val="ppt_x"/>
                                          </p:val>
                                        </p:tav>
                                        <p:tav tm="100000">
                                          <p:val>
                                            <p:strVal val="ppt_x"/>
                                          </p:val>
                                        </p:tav>
                                      </p:tavLst>
                                    </p:anim>
                                    <p:anim calcmode="lin" valueType="num">
                                      <p:cBhvr additive="base">
                                        <p:cTn id="591" dur="3000"/>
                                        <p:tgtEl>
                                          <p:spTgt spid="78"/>
                                        </p:tgtEl>
                                        <p:attrNameLst>
                                          <p:attrName>ppt_y</p:attrName>
                                        </p:attrNameLst>
                                      </p:cBhvr>
                                      <p:tavLst>
                                        <p:tav tm="0">
                                          <p:val>
                                            <p:strVal val="ppt_y"/>
                                          </p:val>
                                        </p:tav>
                                        <p:tav tm="100000">
                                          <p:val>
                                            <p:strVal val="1+ppt_h/2"/>
                                          </p:val>
                                        </p:tav>
                                      </p:tavLst>
                                    </p:anim>
                                    <p:set>
                                      <p:cBhvr>
                                        <p:cTn id="592" dur="1" fill="hold">
                                          <p:stCondLst>
                                            <p:cond delay="2999"/>
                                          </p:stCondLst>
                                        </p:cTn>
                                        <p:tgtEl>
                                          <p:spTgt spid="78"/>
                                        </p:tgtEl>
                                        <p:attrNameLst>
                                          <p:attrName>style.visibility</p:attrName>
                                        </p:attrNameLst>
                                      </p:cBhvr>
                                      <p:to>
                                        <p:strVal val="hidden"/>
                                      </p:to>
                                    </p:set>
                                  </p:childTnLst>
                                </p:cTn>
                              </p:par>
                              <p:par>
                                <p:cTn id="593" presetID="2" presetClass="exit" presetSubtype="4" fill="hold" grpId="2" nodeType="withEffect">
                                  <p:stCondLst>
                                    <p:cond delay="0"/>
                                  </p:stCondLst>
                                  <p:childTnLst>
                                    <p:anim calcmode="lin" valueType="num">
                                      <p:cBhvr additive="base">
                                        <p:cTn id="594" dur="3000"/>
                                        <p:tgtEl>
                                          <p:spTgt spid="79"/>
                                        </p:tgtEl>
                                        <p:attrNameLst>
                                          <p:attrName>ppt_x</p:attrName>
                                        </p:attrNameLst>
                                      </p:cBhvr>
                                      <p:tavLst>
                                        <p:tav tm="0">
                                          <p:val>
                                            <p:strVal val="ppt_x"/>
                                          </p:val>
                                        </p:tav>
                                        <p:tav tm="100000">
                                          <p:val>
                                            <p:strVal val="ppt_x"/>
                                          </p:val>
                                        </p:tav>
                                      </p:tavLst>
                                    </p:anim>
                                    <p:anim calcmode="lin" valueType="num">
                                      <p:cBhvr additive="base">
                                        <p:cTn id="595" dur="3000"/>
                                        <p:tgtEl>
                                          <p:spTgt spid="79"/>
                                        </p:tgtEl>
                                        <p:attrNameLst>
                                          <p:attrName>ppt_y</p:attrName>
                                        </p:attrNameLst>
                                      </p:cBhvr>
                                      <p:tavLst>
                                        <p:tav tm="0">
                                          <p:val>
                                            <p:strVal val="ppt_y"/>
                                          </p:val>
                                        </p:tav>
                                        <p:tav tm="100000">
                                          <p:val>
                                            <p:strVal val="1+ppt_h/2"/>
                                          </p:val>
                                        </p:tav>
                                      </p:tavLst>
                                    </p:anim>
                                    <p:set>
                                      <p:cBhvr>
                                        <p:cTn id="596" dur="1" fill="hold">
                                          <p:stCondLst>
                                            <p:cond delay="2999"/>
                                          </p:stCondLst>
                                        </p:cTn>
                                        <p:tgtEl>
                                          <p:spTgt spid="79"/>
                                        </p:tgtEl>
                                        <p:attrNameLst>
                                          <p:attrName>style.visibility</p:attrName>
                                        </p:attrNameLst>
                                      </p:cBhvr>
                                      <p:to>
                                        <p:strVal val="hidden"/>
                                      </p:to>
                                    </p:set>
                                  </p:childTnLst>
                                </p:cTn>
                              </p:par>
                              <p:par>
                                <p:cTn id="597" presetID="2" presetClass="exit" presetSubtype="4" fill="hold" grpId="2" nodeType="withEffect">
                                  <p:stCondLst>
                                    <p:cond delay="0"/>
                                  </p:stCondLst>
                                  <p:childTnLst>
                                    <p:anim calcmode="lin" valueType="num">
                                      <p:cBhvr additive="base">
                                        <p:cTn id="598" dur="3000"/>
                                        <p:tgtEl>
                                          <p:spTgt spid="80"/>
                                        </p:tgtEl>
                                        <p:attrNameLst>
                                          <p:attrName>ppt_x</p:attrName>
                                        </p:attrNameLst>
                                      </p:cBhvr>
                                      <p:tavLst>
                                        <p:tav tm="0">
                                          <p:val>
                                            <p:strVal val="ppt_x"/>
                                          </p:val>
                                        </p:tav>
                                        <p:tav tm="100000">
                                          <p:val>
                                            <p:strVal val="ppt_x"/>
                                          </p:val>
                                        </p:tav>
                                      </p:tavLst>
                                    </p:anim>
                                    <p:anim calcmode="lin" valueType="num">
                                      <p:cBhvr additive="base">
                                        <p:cTn id="599" dur="3000"/>
                                        <p:tgtEl>
                                          <p:spTgt spid="80"/>
                                        </p:tgtEl>
                                        <p:attrNameLst>
                                          <p:attrName>ppt_y</p:attrName>
                                        </p:attrNameLst>
                                      </p:cBhvr>
                                      <p:tavLst>
                                        <p:tav tm="0">
                                          <p:val>
                                            <p:strVal val="ppt_y"/>
                                          </p:val>
                                        </p:tav>
                                        <p:tav tm="100000">
                                          <p:val>
                                            <p:strVal val="1+ppt_h/2"/>
                                          </p:val>
                                        </p:tav>
                                      </p:tavLst>
                                    </p:anim>
                                    <p:set>
                                      <p:cBhvr>
                                        <p:cTn id="600" dur="1" fill="hold">
                                          <p:stCondLst>
                                            <p:cond delay="2999"/>
                                          </p:stCondLst>
                                        </p:cTn>
                                        <p:tgtEl>
                                          <p:spTgt spid="80"/>
                                        </p:tgtEl>
                                        <p:attrNameLst>
                                          <p:attrName>style.visibility</p:attrName>
                                        </p:attrNameLst>
                                      </p:cBhvr>
                                      <p:to>
                                        <p:strVal val="hidden"/>
                                      </p:to>
                                    </p:set>
                                  </p:childTnLst>
                                </p:cTn>
                              </p:par>
                              <p:par>
                                <p:cTn id="601" presetID="2" presetClass="exit" presetSubtype="4" fill="hold" grpId="2" nodeType="withEffect">
                                  <p:stCondLst>
                                    <p:cond delay="0"/>
                                  </p:stCondLst>
                                  <p:childTnLst>
                                    <p:anim calcmode="lin" valueType="num">
                                      <p:cBhvr additive="base">
                                        <p:cTn id="602" dur="3000"/>
                                        <p:tgtEl>
                                          <p:spTgt spid="81"/>
                                        </p:tgtEl>
                                        <p:attrNameLst>
                                          <p:attrName>ppt_x</p:attrName>
                                        </p:attrNameLst>
                                      </p:cBhvr>
                                      <p:tavLst>
                                        <p:tav tm="0">
                                          <p:val>
                                            <p:strVal val="ppt_x"/>
                                          </p:val>
                                        </p:tav>
                                        <p:tav tm="100000">
                                          <p:val>
                                            <p:strVal val="ppt_x"/>
                                          </p:val>
                                        </p:tav>
                                      </p:tavLst>
                                    </p:anim>
                                    <p:anim calcmode="lin" valueType="num">
                                      <p:cBhvr additive="base">
                                        <p:cTn id="603" dur="3000"/>
                                        <p:tgtEl>
                                          <p:spTgt spid="81"/>
                                        </p:tgtEl>
                                        <p:attrNameLst>
                                          <p:attrName>ppt_y</p:attrName>
                                        </p:attrNameLst>
                                      </p:cBhvr>
                                      <p:tavLst>
                                        <p:tav tm="0">
                                          <p:val>
                                            <p:strVal val="ppt_y"/>
                                          </p:val>
                                        </p:tav>
                                        <p:tav tm="100000">
                                          <p:val>
                                            <p:strVal val="1+ppt_h/2"/>
                                          </p:val>
                                        </p:tav>
                                      </p:tavLst>
                                    </p:anim>
                                    <p:set>
                                      <p:cBhvr>
                                        <p:cTn id="604" dur="1" fill="hold">
                                          <p:stCondLst>
                                            <p:cond delay="2999"/>
                                          </p:stCondLst>
                                        </p:cTn>
                                        <p:tgtEl>
                                          <p:spTgt spid="81"/>
                                        </p:tgtEl>
                                        <p:attrNameLst>
                                          <p:attrName>style.visibility</p:attrName>
                                        </p:attrNameLst>
                                      </p:cBhvr>
                                      <p:to>
                                        <p:strVal val="hidden"/>
                                      </p:to>
                                    </p:set>
                                  </p:childTnLst>
                                </p:cTn>
                              </p:par>
                              <p:par>
                                <p:cTn id="605" presetID="2" presetClass="exit" presetSubtype="4" fill="hold" grpId="2" nodeType="withEffect">
                                  <p:stCondLst>
                                    <p:cond delay="0"/>
                                  </p:stCondLst>
                                  <p:childTnLst>
                                    <p:anim calcmode="lin" valueType="num">
                                      <p:cBhvr additive="base">
                                        <p:cTn id="606" dur="3000"/>
                                        <p:tgtEl>
                                          <p:spTgt spid="82"/>
                                        </p:tgtEl>
                                        <p:attrNameLst>
                                          <p:attrName>ppt_x</p:attrName>
                                        </p:attrNameLst>
                                      </p:cBhvr>
                                      <p:tavLst>
                                        <p:tav tm="0">
                                          <p:val>
                                            <p:strVal val="ppt_x"/>
                                          </p:val>
                                        </p:tav>
                                        <p:tav tm="100000">
                                          <p:val>
                                            <p:strVal val="ppt_x"/>
                                          </p:val>
                                        </p:tav>
                                      </p:tavLst>
                                    </p:anim>
                                    <p:anim calcmode="lin" valueType="num">
                                      <p:cBhvr additive="base">
                                        <p:cTn id="607" dur="3000"/>
                                        <p:tgtEl>
                                          <p:spTgt spid="82"/>
                                        </p:tgtEl>
                                        <p:attrNameLst>
                                          <p:attrName>ppt_y</p:attrName>
                                        </p:attrNameLst>
                                      </p:cBhvr>
                                      <p:tavLst>
                                        <p:tav tm="0">
                                          <p:val>
                                            <p:strVal val="ppt_y"/>
                                          </p:val>
                                        </p:tav>
                                        <p:tav tm="100000">
                                          <p:val>
                                            <p:strVal val="1+ppt_h/2"/>
                                          </p:val>
                                        </p:tav>
                                      </p:tavLst>
                                    </p:anim>
                                    <p:set>
                                      <p:cBhvr>
                                        <p:cTn id="608" dur="1" fill="hold">
                                          <p:stCondLst>
                                            <p:cond delay="2999"/>
                                          </p:stCondLst>
                                        </p:cTn>
                                        <p:tgtEl>
                                          <p:spTgt spid="82"/>
                                        </p:tgtEl>
                                        <p:attrNameLst>
                                          <p:attrName>style.visibility</p:attrName>
                                        </p:attrNameLst>
                                      </p:cBhvr>
                                      <p:to>
                                        <p:strVal val="hidden"/>
                                      </p:to>
                                    </p:set>
                                  </p:childTnLst>
                                </p:cTn>
                              </p:par>
                              <p:par>
                                <p:cTn id="609" presetID="2" presetClass="exit" presetSubtype="4" fill="hold" grpId="2" nodeType="withEffect">
                                  <p:stCondLst>
                                    <p:cond delay="0"/>
                                  </p:stCondLst>
                                  <p:childTnLst>
                                    <p:anim calcmode="lin" valueType="num">
                                      <p:cBhvr additive="base">
                                        <p:cTn id="610" dur="3000"/>
                                        <p:tgtEl>
                                          <p:spTgt spid="83"/>
                                        </p:tgtEl>
                                        <p:attrNameLst>
                                          <p:attrName>ppt_x</p:attrName>
                                        </p:attrNameLst>
                                      </p:cBhvr>
                                      <p:tavLst>
                                        <p:tav tm="0">
                                          <p:val>
                                            <p:strVal val="ppt_x"/>
                                          </p:val>
                                        </p:tav>
                                        <p:tav tm="100000">
                                          <p:val>
                                            <p:strVal val="ppt_x"/>
                                          </p:val>
                                        </p:tav>
                                      </p:tavLst>
                                    </p:anim>
                                    <p:anim calcmode="lin" valueType="num">
                                      <p:cBhvr additive="base">
                                        <p:cTn id="611" dur="3000"/>
                                        <p:tgtEl>
                                          <p:spTgt spid="83"/>
                                        </p:tgtEl>
                                        <p:attrNameLst>
                                          <p:attrName>ppt_y</p:attrName>
                                        </p:attrNameLst>
                                      </p:cBhvr>
                                      <p:tavLst>
                                        <p:tav tm="0">
                                          <p:val>
                                            <p:strVal val="ppt_y"/>
                                          </p:val>
                                        </p:tav>
                                        <p:tav tm="100000">
                                          <p:val>
                                            <p:strVal val="1+ppt_h/2"/>
                                          </p:val>
                                        </p:tav>
                                      </p:tavLst>
                                    </p:anim>
                                    <p:set>
                                      <p:cBhvr>
                                        <p:cTn id="612" dur="1" fill="hold">
                                          <p:stCondLst>
                                            <p:cond delay="2999"/>
                                          </p:stCondLst>
                                        </p:cTn>
                                        <p:tgtEl>
                                          <p:spTgt spid="83"/>
                                        </p:tgtEl>
                                        <p:attrNameLst>
                                          <p:attrName>style.visibility</p:attrName>
                                        </p:attrNameLst>
                                      </p:cBhvr>
                                      <p:to>
                                        <p:strVal val="hidden"/>
                                      </p:to>
                                    </p:set>
                                  </p:childTnLst>
                                </p:cTn>
                              </p:par>
                              <p:par>
                                <p:cTn id="613" presetID="2" presetClass="exit" presetSubtype="4" fill="hold" grpId="2" nodeType="withEffect">
                                  <p:stCondLst>
                                    <p:cond delay="0"/>
                                  </p:stCondLst>
                                  <p:childTnLst>
                                    <p:anim calcmode="lin" valueType="num">
                                      <p:cBhvr additive="base">
                                        <p:cTn id="614" dur="3000"/>
                                        <p:tgtEl>
                                          <p:spTgt spid="84"/>
                                        </p:tgtEl>
                                        <p:attrNameLst>
                                          <p:attrName>ppt_x</p:attrName>
                                        </p:attrNameLst>
                                      </p:cBhvr>
                                      <p:tavLst>
                                        <p:tav tm="0">
                                          <p:val>
                                            <p:strVal val="ppt_x"/>
                                          </p:val>
                                        </p:tav>
                                        <p:tav tm="100000">
                                          <p:val>
                                            <p:strVal val="ppt_x"/>
                                          </p:val>
                                        </p:tav>
                                      </p:tavLst>
                                    </p:anim>
                                    <p:anim calcmode="lin" valueType="num">
                                      <p:cBhvr additive="base">
                                        <p:cTn id="615" dur="3000"/>
                                        <p:tgtEl>
                                          <p:spTgt spid="84"/>
                                        </p:tgtEl>
                                        <p:attrNameLst>
                                          <p:attrName>ppt_y</p:attrName>
                                        </p:attrNameLst>
                                      </p:cBhvr>
                                      <p:tavLst>
                                        <p:tav tm="0">
                                          <p:val>
                                            <p:strVal val="ppt_y"/>
                                          </p:val>
                                        </p:tav>
                                        <p:tav tm="100000">
                                          <p:val>
                                            <p:strVal val="1+ppt_h/2"/>
                                          </p:val>
                                        </p:tav>
                                      </p:tavLst>
                                    </p:anim>
                                    <p:set>
                                      <p:cBhvr>
                                        <p:cTn id="616" dur="1" fill="hold">
                                          <p:stCondLst>
                                            <p:cond delay="2999"/>
                                          </p:stCondLst>
                                        </p:cTn>
                                        <p:tgtEl>
                                          <p:spTgt spid="84"/>
                                        </p:tgtEl>
                                        <p:attrNameLst>
                                          <p:attrName>style.visibility</p:attrName>
                                        </p:attrNameLst>
                                      </p:cBhvr>
                                      <p:to>
                                        <p:strVal val="hidden"/>
                                      </p:to>
                                    </p:set>
                                  </p:childTnLst>
                                </p:cTn>
                              </p:par>
                              <p:par>
                                <p:cTn id="617" presetID="2" presetClass="exit" presetSubtype="4" fill="hold" grpId="2" nodeType="withEffect">
                                  <p:stCondLst>
                                    <p:cond delay="0"/>
                                  </p:stCondLst>
                                  <p:childTnLst>
                                    <p:anim calcmode="lin" valueType="num">
                                      <p:cBhvr additive="base">
                                        <p:cTn id="618" dur="3000"/>
                                        <p:tgtEl>
                                          <p:spTgt spid="85"/>
                                        </p:tgtEl>
                                        <p:attrNameLst>
                                          <p:attrName>ppt_x</p:attrName>
                                        </p:attrNameLst>
                                      </p:cBhvr>
                                      <p:tavLst>
                                        <p:tav tm="0">
                                          <p:val>
                                            <p:strVal val="ppt_x"/>
                                          </p:val>
                                        </p:tav>
                                        <p:tav tm="100000">
                                          <p:val>
                                            <p:strVal val="ppt_x"/>
                                          </p:val>
                                        </p:tav>
                                      </p:tavLst>
                                    </p:anim>
                                    <p:anim calcmode="lin" valueType="num">
                                      <p:cBhvr additive="base">
                                        <p:cTn id="619" dur="3000"/>
                                        <p:tgtEl>
                                          <p:spTgt spid="85"/>
                                        </p:tgtEl>
                                        <p:attrNameLst>
                                          <p:attrName>ppt_y</p:attrName>
                                        </p:attrNameLst>
                                      </p:cBhvr>
                                      <p:tavLst>
                                        <p:tav tm="0">
                                          <p:val>
                                            <p:strVal val="ppt_y"/>
                                          </p:val>
                                        </p:tav>
                                        <p:tav tm="100000">
                                          <p:val>
                                            <p:strVal val="1+ppt_h/2"/>
                                          </p:val>
                                        </p:tav>
                                      </p:tavLst>
                                    </p:anim>
                                    <p:set>
                                      <p:cBhvr>
                                        <p:cTn id="620" dur="1" fill="hold">
                                          <p:stCondLst>
                                            <p:cond delay="2999"/>
                                          </p:stCondLst>
                                        </p:cTn>
                                        <p:tgtEl>
                                          <p:spTgt spid="85"/>
                                        </p:tgtEl>
                                        <p:attrNameLst>
                                          <p:attrName>style.visibility</p:attrName>
                                        </p:attrNameLst>
                                      </p:cBhvr>
                                      <p:to>
                                        <p:strVal val="hidden"/>
                                      </p:to>
                                    </p:set>
                                  </p:childTnLst>
                                </p:cTn>
                              </p:par>
                              <p:par>
                                <p:cTn id="621" presetID="2" presetClass="exit" presetSubtype="4" fill="hold" grpId="2" nodeType="withEffect">
                                  <p:stCondLst>
                                    <p:cond delay="0"/>
                                  </p:stCondLst>
                                  <p:childTnLst>
                                    <p:anim calcmode="lin" valueType="num">
                                      <p:cBhvr additive="base">
                                        <p:cTn id="622" dur="3000"/>
                                        <p:tgtEl>
                                          <p:spTgt spid="86"/>
                                        </p:tgtEl>
                                        <p:attrNameLst>
                                          <p:attrName>ppt_x</p:attrName>
                                        </p:attrNameLst>
                                      </p:cBhvr>
                                      <p:tavLst>
                                        <p:tav tm="0">
                                          <p:val>
                                            <p:strVal val="ppt_x"/>
                                          </p:val>
                                        </p:tav>
                                        <p:tav tm="100000">
                                          <p:val>
                                            <p:strVal val="ppt_x"/>
                                          </p:val>
                                        </p:tav>
                                      </p:tavLst>
                                    </p:anim>
                                    <p:anim calcmode="lin" valueType="num">
                                      <p:cBhvr additive="base">
                                        <p:cTn id="623" dur="3000"/>
                                        <p:tgtEl>
                                          <p:spTgt spid="86"/>
                                        </p:tgtEl>
                                        <p:attrNameLst>
                                          <p:attrName>ppt_y</p:attrName>
                                        </p:attrNameLst>
                                      </p:cBhvr>
                                      <p:tavLst>
                                        <p:tav tm="0">
                                          <p:val>
                                            <p:strVal val="ppt_y"/>
                                          </p:val>
                                        </p:tav>
                                        <p:tav tm="100000">
                                          <p:val>
                                            <p:strVal val="1+ppt_h/2"/>
                                          </p:val>
                                        </p:tav>
                                      </p:tavLst>
                                    </p:anim>
                                    <p:set>
                                      <p:cBhvr>
                                        <p:cTn id="624" dur="1" fill="hold">
                                          <p:stCondLst>
                                            <p:cond delay="2999"/>
                                          </p:stCondLst>
                                        </p:cTn>
                                        <p:tgtEl>
                                          <p:spTgt spid="86"/>
                                        </p:tgtEl>
                                        <p:attrNameLst>
                                          <p:attrName>style.visibility</p:attrName>
                                        </p:attrNameLst>
                                      </p:cBhvr>
                                      <p:to>
                                        <p:strVal val="hidden"/>
                                      </p:to>
                                    </p:set>
                                  </p:childTnLst>
                                </p:cTn>
                              </p:par>
                              <p:par>
                                <p:cTn id="625" presetID="2" presetClass="exit" presetSubtype="4" fill="hold" grpId="2" nodeType="withEffect">
                                  <p:stCondLst>
                                    <p:cond delay="0"/>
                                  </p:stCondLst>
                                  <p:childTnLst>
                                    <p:anim calcmode="lin" valueType="num">
                                      <p:cBhvr additive="base">
                                        <p:cTn id="626" dur="3000"/>
                                        <p:tgtEl>
                                          <p:spTgt spid="87"/>
                                        </p:tgtEl>
                                        <p:attrNameLst>
                                          <p:attrName>ppt_x</p:attrName>
                                        </p:attrNameLst>
                                      </p:cBhvr>
                                      <p:tavLst>
                                        <p:tav tm="0">
                                          <p:val>
                                            <p:strVal val="ppt_x"/>
                                          </p:val>
                                        </p:tav>
                                        <p:tav tm="100000">
                                          <p:val>
                                            <p:strVal val="ppt_x"/>
                                          </p:val>
                                        </p:tav>
                                      </p:tavLst>
                                    </p:anim>
                                    <p:anim calcmode="lin" valueType="num">
                                      <p:cBhvr additive="base">
                                        <p:cTn id="627" dur="3000"/>
                                        <p:tgtEl>
                                          <p:spTgt spid="87"/>
                                        </p:tgtEl>
                                        <p:attrNameLst>
                                          <p:attrName>ppt_y</p:attrName>
                                        </p:attrNameLst>
                                      </p:cBhvr>
                                      <p:tavLst>
                                        <p:tav tm="0">
                                          <p:val>
                                            <p:strVal val="ppt_y"/>
                                          </p:val>
                                        </p:tav>
                                        <p:tav tm="100000">
                                          <p:val>
                                            <p:strVal val="1+ppt_h/2"/>
                                          </p:val>
                                        </p:tav>
                                      </p:tavLst>
                                    </p:anim>
                                    <p:set>
                                      <p:cBhvr>
                                        <p:cTn id="628" dur="1" fill="hold">
                                          <p:stCondLst>
                                            <p:cond delay="2999"/>
                                          </p:stCondLst>
                                        </p:cTn>
                                        <p:tgtEl>
                                          <p:spTgt spid="87"/>
                                        </p:tgtEl>
                                        <p:attrNameLst>
                                          <p:attrName>style.visibility</p:attrName>
                                        </p:attrNameLst>
                                      </p:cBhvr>
                                      <p:to>
                                        <p:strVal val="hidden"/>
                                      </p:to>
                                    </p:set>
                                  </p:childTnLst>
                                </p:cTn>
                              </p:par>
                              <p:par>
                                <p:cTn id="629" presetID="2" presetClass="exit" presetSubtype="4" fill="hold" grpId="2" nodeType="withEffect">
                                  <p:stCondLst>
                                    <p:cond delay="0"/>
                                  </p:stCondLst>
                                  <p:childTnLst>
                                    <p:anim calcmode="lin" valueType="num">
                                      <p:cBhvr additive="base">
                                        <p:cTn id="630" dur="3000"/>
                                        <p:tgtEl>
                                          <p:spTgt spid="88"/>
                                        </p:tgtEl>
                                        <p:attrNameLst>
                                          <p:attrName>ppt_x</p:attrName>
                                        </p:attrNameLst>
                                      </p:cBhvr>
                                      <p:tavLst>
                                        <p:tav tm="0">
                                          <p:val>
                                            <p:strVal val="ppt_x"/>
                                          </p:val>
                                        </p:tav>
                                        <p:tav tm="100000">
                                          <p:val>
                                            <p:strVal val="ppt_x"/>
                                          </p:val>
                                        </p:tav>
                                      </p:tavLst>
                                    </p:anim>
                                    <p:anim calcmode="lin" valueType="num">
                                      <p:cBhvr additive="base">
                                        <p:cTn id="631" dur="3000"/>
                                        <p:tgtEl>
                                          <p:spTgt spid="88"/>
                                        </p:tgtEl>
                                        <p:attrNameLst>
                                          <p:attrName>ppt_y</p:attrName>
                                        </p:attrNameLst>
                                      </p:cBhvr>
                                      <p:tavLst>
                                        <p:tav tm="0">
                                          <p:val>
                                            <p:strVal val="ppt_y"/>
                                          </p:val>
                                        </p:tav>
                                        <p:tav tm="100000">
                                          <p:val>
                                            <p:strVal val="1+ppt_h/2"/>
                                          </p:val>
                                        </p:tav>
                                      </p:tavLst>
                                    </p:anim>
                                    <p:set>
                                      <p:cBhvr>
                                        <p:cTn id="632" dur="1" fill="hold">
                                          <p:stCondLst>
                                            <p:cond delay="2999"/>
                                          </p:stCondLst>
                                        </p:cTn>
                                        <p:tgtEl>
                                          <p:spTgt spid="88"/>
                                        </p:tgtEl>
                                        <p:attrNameLst>
                                          <p:attrName>style.visibility</p:attrName>
                                        </p:attrNameLst>
                                      </p:cBhvr>
                                      <p:to>
                                        <p:strVal val="hidden"/>
                                      </p:to>
                                    </p:set>
                                  </p:childTnLst>
                                </p:cTn>
                              </p:par>
                              <p:par>
                                <p:cTn id="633" presetID="2" presetClass="exit" presetSubtype="4" fill="hold" grpId="2" nodeType="withEffect">
                                  <p:stCondLst>
                                    <p:cond delay="0"/>
                                  </p:stCondLst>
                                  <p:childTnLst>
                                    <p:anim calcmode="lin" valueType="num">
                                      <p:cBhvr additive="base">
                                        <p:cTn id="634" dur="3000"/>
                                        <p:tgtEl>
                                          <p:spTgt spid="89"/>
                                        </p:tgtEl>
                                        <p:attrNameLst>
                                          <p:attrName>ppt_x</p:attrName>
                                        </p:attrNameLst>
                                      </p:cBhvr>
                                      <p:tavLst>
                                        <p:tav tm="0">
                                          <p:val>
                                            <p:strVal val="ppt_x"/>
                                          </p:val>
                                        </p:tav>
                                        <p:tav tm="100000">
                                          <p:val>
                                            <p:strVal val="ppt_x"/>
                                          </p:val>
                                        </p:tav>
                                      </p:tavLst>
                                    </p:anim>
                                    <p:anim calcmode="lin" valueType="num">
                                      <p:cBhvr additive="base">
                                        <p:cTn id="635" dur="3000"/>
                                        <p:tgtEl>
                                          <p:spTgt spid="89"/>
                                        </p:tgtEl>
                                        <p:attrNameLst>
                                          <p:attrName>ppt_y</p:attrName>
                                        </p:attrNameLst>
                                      </p:cBhvr>
                                      <p:tavLst>
                                        <p:tav tm="0">
                                          <p:val>
                                            <p:strVal val="ppt_y"/>
                                          </p:val>
                                        </p:tav>
                                        <p:tav tm="100000">
                                          <p:val>
                                            <p:strVal val="1+ppt_h/2"/>
                                          </p:val>
                                        </p:tav>
                                      </p:tavLst>
                                    </p:anim>
                                    <p:set>
                                      <p:cBhvr>
                                        <p:cTn id="636" dur="1" fill="hold">
                                          <p:stCondLst>
                                            <p:cond delay="2999"/>
                                          </p:stCondLst>
                                        </p:cTn>
                                        <p:tgtEl>
                                          <p:spTgt spid="89"/>
                                        </p:tgtEl>
                                        <p:attrNameLst>
                                          <p:attrName>style.visibility</p:attrName>
                                        </p:attrNameLst>
                                      </p:cBhvr>
                                      <p:to>
                                        <p:strVal val="hidden"/>
                                      </p:to>
                                    </p:set>
                                  </p:childTnLst>
                                </p:cTn>
                              </p:par>
                              <p:par>
                                <p:cTn id="637" presetID="2" presetClass="exit" presetSubtype="4" fill="hold" grpId="2" nodeType="withEffect">
                                  <p:stCondLst>
                                    <p:cond delay="0"/>
                                  </p:stCondLst>
                                  <p:childTnLst>
                                    <p:anim calcmode="lin" valueType="num">
                                      <p:cBhvr additive="base">
                                        <p:cTn id="638" dur="3000"/>
                                        <p:tgtEl>
                                          <p:spTgt spid="90"/>
                                        </p:tgtEl>
                                        <p:attrNameLst>
                                          <p:attrName>ppt_x</p:attrName>
                                        </p:attrNameLst>
                                      </p:cBhvr>
                                      <p:tavLst>
                                        <p:tav tm="0">
                                          <p:val>
                                            <p:strVal val="ppt_x"/>
                                          </p:val>
                                        </p:tav>
                                        <p:tav tm="100000">
                                          <p:val>
                                            <p:strVal val="ppt_x"/>
                                          </p:val>
                                        </p:tav>
                                      </p:tavLst>
                                    </p:anim>
                                    <p:anim calcmode="lin" valueType="num">
                                      <p:cBhvr additive="base">
                                        <p:cTn id="639" dur="3000"/>
                                        <p:tgtEl>
                                          <p:spTgt spid="90"/>
                                        </p:tgtEl>
                                        <p:attrNameLst>
                                          <p:attrName>ppt_y</p:attrName>
                                        </p:attrNameLst>
                                      </p:cBhvr>
                                      <p:tavLst>
                                        <p:tav tm="0">
                                          <p:val>
                                            <p:strVal val="ppt_y"/>
                                          </p:val>
                                        </p:tav>
                                        <p:tav tm="100000">
                                          <p:val>
                                            <p:strVal val="1+ppt_h/2"/>
                                          </p:val>
                                        </p:tav>
                                      </p:tavLst>
                                    </p:anim>
                                    <p:set>
                                      <p:cBhvr>
                                        <p:cTn id="640" dur="1" fill="hold">
                                          <p:stCondLst>
                                            <p:cond delay="2999"/>
                                          </p:stCondLst>
                                        </p:cTn>
                                        <p:tgtEl>
                                          <p:spTgt spid="90"/>
                                        </p:tgtEl>
                                        <p:attrNameLst>
                                          <p:attrName>style.visibility</p:attrName>
                                        </p:attrNameLst>
                                      </p:cBhvr>
                                      <p:to>
                                        <p:strVal val="hidden"/>
                                      </p:to>
                                    </p:set>
                                  </p:childTnLst>
                                </p:cTn>
                              </p:par>
                              <p:par>
                                <p:cTn id="641" presetID="2" presetClass="exit" presetSubtype="4" fill="hold" grpId="2" nodeType="withEffect">
                                  <p:stCondLst>
                                    <p:cond delay="0"/>
                                  </p:stCondLst>
                                  <p:childTnLst>
                                    <p:anim calcmode="lin" valueType="num">
                                      <p:cBhvr additive="base">
                                        <p:cTn id="642" dur="3000"/>
                                        <p:tgtEl>
                                          <p:spTgt spid="91"/>
                                        </p:tgtEl>
                                        <p:attrNameLst>
                                          <p:attrName>ppt_x</p:attrName>
                                        </p:attrNameLst>
                                      </p:cBhvr>
                                      <p:tavLst>
                                        <p:tav tm="0">
                                          <p:val>
                                            <p:strVal val="ppt_x"/>
                                          </p:val>
                                        </p:tav>
                                        <p:tav tm="100000">
                                          <p:val>
                                            <p:strVal val="ppt_x"/>
                                          </p:val>
                                        </p:tav>
                                      </p:tavLst>
                                    </p:anim>
                                    <p:anim calcmode="lin" valueType="num">
                                      <p:cBhvr additive="base">
                                        <p:cTn id="643" dur="3000"/>
                                        <p:tgtEl>
                                          <p:spTgt spid="91"/>
                                        </p:tgtEl>
                                        <p:attrNameLst>
                                          <p:attrName>ppt_y</p:attrName>
                                        </p:attrNameLst>
                                      </p:cBhvr>
                                      <p:tavLst>
                                        <p:tav tm="0">
                                          <p:val>
                                            <p:strVal val="ppt_y"/>
                                          </p:val>
                                        </p:tav>
                                        <p:tav tm="100000">
                                          <p:val>
                                            <p:strVal val="1+ppt_h/2"/>
                                          </p:val>
                                        </p:tav>
                                      </p:tavLst>
                                    </p:anim>
                                    <p:set>
                                      <p:cBhvr>
                                        <p:cTn id="644" dur="1" fill="hold">
                                          <p:stCondLst>
                                            <p:cond delay="2999"/>
                                          </p:stCondLst>
                                        </p:cTn>
                                        <p:tgtEl>
                                          <p:spTgt spid="91"/>
                                        </p:tgtEl>
                                        <p:attrNameLst>
                                          <p:attrName>style.visibility</p:attrName>
                                        </p:attrNameLst>
                                      </p:cBhvr>
                                      <p:to>
                                        <p:strVal val="hidden"/>
                                      </p:to>
                                    </p:set>
                                  </p:childTnLst>
                                </p:cTn>
                              </p:par>
                              <p:par>
                                <p:cTn id="645" presetID="2" presetClass="exit" presetSubtype="4" fill="hold" grpId="2" nodeType="withEffect">
                                  <p:stCondLst>
                                    <p:cond delay="0"/>
                                  </p:stCondLst>
                                  <p:childTnLst>
                                    <p:anim calcmode="lin" valueType="num">
                                      <p:cBhvr additive="base">
                                        <p:cTn id="646" dur="3000"/>
                                        <p:tgtEl>
                                          <p:spTgt spid="92"/>
                                        </p:tgtEl>
                                        <p:attrNameLst>
                                          <p:attrName>ppt_x</p:attrName>
                                        </p:attrNameLst>
                                      </p:cBhvr>
                                      <p:tavLst>
                                        <p:tav tm="0">
                                          <p:val>
                                            <p:strVal val="ppt_x"/>
                                          </p:val>
                                        </p:tav>
                                        <p:tav tm="100000">
                                          <p:val>
                                            <p:strVal val="ppt_x"/>
                                          </p:val>
                                        </p:tav>
                                      </p:tavLst>
                                    </p:anim>
                                    <p:anim calcmode="lin" valueType="num">
                                      <p:cBhvr additive="base">
                                        <p:cTn id="647" dur="3000"/>
                                        <p:tgtEl>
                                          <p:spTgt spid="92"/>
                                        </p:tgtEl>
                                        <p:attrNameLst>
                                          <p:attrName>ppt_y</p:attrName>
                                        </p:attrNameLst>
                                      </p:cBhvr>
                                      <p:tavLst>
                                        <p:tav tm="0">
                                          <p:val>
                                            <p:strVal val="ppt_y"/>
                                          </p:val>
                                        </p:tav>
                                        <p:tav tm="100000">
                                          <p:val>
                                            <p:strVal val="1+ppt_h/2"/>
                                          </p:val>
                                        </p:tav>
                                      </p:tavLst>
                                    </p:anim>
                                    <p:set>
                                      <p:cBhvr>
                                        <p:cTn id="648" dur="1" fill="hold">
                                          <p:stCondLst>
                                            <p:cond delay="2999"/>
                                          </p:stCondLst>
                                        </p:cTn>
                                        <p:tgtEl>
                                          <p:spTgt spid="92"/>
                                        </p:tgtEl>
                                        <p:attrNameLst>
                                          <p:attrName>style.visibility</p:attrName>
                                        </p:attrNameLst>
                                      </p:cBhvr>
                                      <p:to>
                                        <p:strVal val="hidden"/>
                                      </p:to>
                                    </p:set>
                                  </p:childTnLst>
                                </p:cTn>
                              </p:par>
                              <p:par>
                                <p:cTn id="649" presetID="2" presetClass="exit" presetSubtype="4" fill="hold" grpId="2" nodeType="withEffect">
                                  <p:stCondLst>
                                    <p:cond delay="0"/>
                                  </p:stCondLst>
                                  <p:childTnLst>
                                    <p:anim calcmode="lin" valueType="num">
                                      <p:cBhvr additive="base">
                                        <p:cTn id="650" dur="3000"/>
                                        <p:tgtEl>
                                          <p:spTgt spid="93"/>
                                        </p:tgtEl>
                                        <p:attrNameLst>
                                          <p:attrName>ppt_x</p:attrName>
                                        </p:attrNameLst>
                                      </p:cBhvr>
                                      <p:tavLst>
                                        <p:tav tm="0">
                                          <p:val>
                                            <p:strVal val="ppt_x"/>
                                          </p:val>
                                        </p:tav>
                                        <p:tav tm="100000">
                                          <p:val>
                                            <p:strVal val="ppt_x"/>
                                          </p:val>
                                        </p:tav>
                                      </p:tavLst>
                                    </p:anim>
                                    <p:anim calcmode="lin" valueType="num">
                                      <p:cBhvr additive="base">
                                        <p:cTn id="651" dur="3000"/>
                                        <p:tgtEl>
                                          <p:spTgt spid="93"/>
                                        </p:tgtEl>
                                        <p:attrNameLst>
                                          <p:attrName>ppt_y</p:attrName>
                                        </p:attrNameLst>
                                      </p:cBhvr>
                                      <p:tavLst>
                                        <p:tav tm="0">
                                          <p:val>
                                            <p:strVal val="ppt_y"/>
                                          </p:val>
                                        </p:tav>
                                        <p:tav tm="100000">
                                          <p:val>
                                            <p:strVal val="1+ppt_h/2"/>
                                          </p:val>
                                        </p:tav>
                                      </p:tavLst>
                                    </p:anim>
                                    <p:set>
                                      <p:cBhvr>
                                        <p:cTn id="652" dur="1" fill="hold">
                                          <p:stCondLst>
                                            <p:cond delay="2999"/>
                                          </p:stCondLst>
                                        </p:cTn>
                                        <p:tgtEl>
                                          <p:spTgt spid="93"/>
                                        </p:tgtEl>
                                        <p:attrNameLst>
                                          <p:attrName>style.visibility</p:attrName>
                                        </p:attrNameLst>
                                      </p:cBhvr>
                                      <p:to>
                                        <p:strVal val="hidden"/>
                                      </p:to>
                                    </p:set>
                                  </p:childTnLst>
                                </p:cTn>
                              </p:par>
                              <p:par>
                                <p:cTn id="653" presetID="2" presetClass="exit" presetSubtype="4" fill="hold" grpId="2" nodeType="withEffect">
                                  <p:stCondLst>
                                    <p:cond delay="0"/>
                                  </p:stCondLst>
                                  <p:childTnLst>
                                    <p:anim calcmode="lin" valueType="num">
                                      <p:cBhvr additive="base">
                                        <p:cTn id="654" dur="3000"/>
                                        <p:tgtEl>
                                          <p:spTgt spid="94"/>
                                        </p:tgtEl>
                                        <p:attrNameLst>
                                          <p:attrName>ppt_x</p:attrName>
                                        </p:attrNameLst>
                                      </p:cBhvr>
                                      <p:tavLst>
                                        <p:tav tm="0">
                                          <p:val>
                                            <p:strVal val="ppt_x"/>
                                          </p:val>
                                        </p:tav>
                                        <p:tav tm="100000">
                                          <p:val>
                                            <p:strVal val="ppt_x"/>
                                          </p:val>
                                        </p:tav>
                                      </p:tavLst>
                                    </p:anim>
                                    <p:anim calcmode="lin" valueType="num">
                                      <p:cBhvr additive="base">
                                        <p:cTn id="655" dur="3000"/>
                                        <p:tgtEl>
                                          <p:spTgt spid="94"/>
                                        </p:tgtEl>
                                        <p:attrNameLst>
                                          <p:attrName>ppt_y</p:attrName>
                                        </p:attrNameLst>
                                      </p:cBhvr>
                                      <p:tavLst>
                                        <p:tav tm="0">
                                          <p:val>
                                            <p:strVal val="ppt_y"/>
                                          </p:val>
                                        </p:tav>
                                        <p:tav tm="100000">
                                          <p:val>
                                            <p:strVal val="1+ppt_h/2"/>
                                          </p:val>
                                        </p:tav>
                                      </p:tavLst>
                                    </p:anim>
                                    <p:set>
                                      <p:cBhvr>
                                        <p:cTn id="656" dur="1" fill="hold">
                                          <p:stCondLst>
                                            <p:cond delay="2999"/>
                                          </p:stCondLst>
                                        </p:cTn>
                                        <p:tgtEl>
                                          <p:spTgt spid="94"/>
                                        </p:tgtEl>
                                        <p:attrNameLst>
                                          <p:attrName>style.visibility</p:attrName>
                                        </p:attrNameLst>
                                      </p:cBhvr>
                                      <p:to>
                                        <p:strVal val="hidden"/>
                                      </p:to>
                                    </p:set>
                                  </p:childTnLst>
                                </p:cTn>
                              </p:par>
                              <p:par>
                                <p:cTn id="657" presetID="2" presetClass="exit" presetSubtype="4" fill="hold" grpId="2" nodeType="withEffect">
                                  <p:stCondLst>
                                    <p:cond delay="0"/>
                                  </p:stCondLst>
                                  <p:childTnLst>
                                    <p:anim calcmode="lin" valueType="num">
                                      <p:cBhvr additive="base">
                                        <p:cTn id="658" dur="3000"/>
                                        <p:tgtEl>
                                          <p:spTgt spid="95"/>
                                        </p:tgtEl>
                                        <p:attrNameLst>
                                          <p:attrName>ppt_x</p:attrName>
                                        </p:attrNameLst>
                                      </p:cBhvr>
                                      <p:tavLst>
                                        <p:tav tm="0">
                                          <p:val>
                                            <p:strVal val="ppt_x"/>
                                          </p:val>
                                        </p:tav>
                                        <p:tav tm="100000">
                                          <p:val>
                                            <p:strVal val="ppt_x"/>
                                          </p:val>
                                        </p:tav>
                                      </p:tavLst>
                                    </p:anim>
                                    <p:anim calcmode="lin" valueType="num">
                                      <p:cBhvr additive="base">
                                        <p:cTn id="659" dur="3000"/>
                                        <p:tgtEl>
                                          <p:spTgt spid="95"/>
                                        </p:tgtEl>
                                        <p:attrNameLst>
                                          <p:attrName>ppt_y</p:attrName>
                                        </p:attrNameLst>
                                      </p:cBhvr>
                                      <p:tavLst>
                                        <p:tav tm="0">
                                          <p:val>
                                            <p:strVal val="ppt_y"/>
                                          </p:val>
                                        </p:tav>
                                        <p:tav tm="100000">
                                          <p:val>
                                            <p:strVal val="1+ppt_h/2"/>
                                          </p:val>
                                        </p:tav>
                                      </p:tavLst>
                                    </p:anim>
                                    <p:set>
                                      <p:cBhvr>
                                        <p:cTn id="660" dur="1" fill="hold">
                                          <p:stCondLst>
                                            <p:cond delay="2999"/>
                                          </p:stCondLst>
                                        </p:cTn>
                                        <p:tgtEl>
                                          <p:spTgt spid="95"/>
                                        </p:tgtEl>
                                        <p:attrNameLst>
                                          <p:attrName>style.visibility</p:attrName>
                                        </p:attrNameLst>
                                      </p:cBhvr>
                                      <p:to>
                                        <p:strVal val="hidden"/>
                                      </p:to>
                                    </p:set>
                                  </p:childTnLst>
                                </p:cTn>
                              </p:par>
                              <p:par>
                                <p:cTn id="661" presetID="2" presetClass="exit" presetSubtype="4" fill="hold" grpId="2" nodeType="withEffect">
                                  <p:stCondLst>
                                    <p:cond delay="0"/>
                                  </p:stCondLst>
                                  <p:childTnLst>
                                    <p:anim calcmode="lin" valueType="num">
                                      <p:cBhvr additive="base">
                                        <p:cTn id="662" dur="3000"/>
                                        <p:tgtEl>
                                          <p:spTgt spid="96"/>
                                        </p:tgtEl>
                                        <p:attrNameLst>
                                          <p:attrName>ppt_x</p:attrName>
                                        </p:attrNameLst>
                                      </p:cBhvr>
                                      <p:tavLst>
                                        <p:tav tm="0">
                                          <p:val>
                                            <p:strVal val="ppt_x"/>
                                          </p:val>
                                        </p:tav>
                                        <p:tav tm="100000">
                                          <p:val>
                                            <p:strVal val="ppt_x"/>
                                          </p:val>
                                        </p:tav>
                                      </p:tavLst>
                                    </p:anim>
                                    <p:anim calcmode="lin" valueType="num">
                                      <p:cBhvr additive="base">
                                        <p:cTn id="663" dur="3000"/>
                                        <p:tgtEl>
                                          <p:spTgt spid="96"/>
                                        </p:tgtEl>
                                        <p:attrNameLst>
                                          <p:attrName>ppt_y</p:attrName>
                                        </p:attrNameLst>
                                      </p:cBhvr>
                                      <p:tavLst>
                                        <p:tav tm="0">
                                          <p:val>
                                            <p:strVal val="ppt_y"/>
                                          </p:val>
                                        </p:tav>
                                        <p:tav tm="100000">
                                          <p:val>
                                            <p:strVal val="1+ppt_h/2"/>
                                          </p:val>
                                        </p:tav>
                                      </p:tavLst>
                                    </p:anim>
                                    <p:set>
                                      <p:cBhvr>
                                        <p:cTn id="664" dur="1" fill="hold">
                                          <p:stCondLst>
                                            <p:cond delay="2999"/>
                                          </p:stCondLst>
                                        </p:cTn>
                                        <p:tgtEl>
                                          <p:spTgt spid="96"/>
                                        </p:tgtEl>
                                        <p:attrNameLst>
                                          <p:attrName>style.visibility</p:attrName>
                                        </p:attrNameLst>
                                      </p:cBhvr>
                                      <p:to>
                                        <p:strVal val="hidden"/>
                                      </p:to>
                                    </p:set>
                                  </p:childTnLst>
                                </p:cTn>
                              </p:par>
                              <p:par>
                                <p:cTn id="665" presetID="2" presetClass="exit" presetSubtype="4" fill="hold" grpId="2" nodeType="withEffect">
                                  <p:stCondLst>
                                    <p:cond delay="0"/>
                                  </p:stCondLst>
                                  <p:childTnLst>
                                    <p:anim calcmode="lin" valueType="num">
                                      <p:cBhvr additive="base">
                                        <p:cTn id="666" dur="3000"/>
                                        <p:tgtEl>
                                          <p:spTgt spid="97"/>
                                        </p:tgtEl>
                                        <p:attrNameLst>
                                          <p:attrName>ppt_x</p:attrName>
                                        </p:attrNameLst>
                                      </p:cBhvr>
                                      <p:tavLst>
                                        <p:tav tm="0">
                                          <p:val>
                                            <p:strVal val="ppt_x"/>
                                          </p:val>
                                        </p:tav>
                                        <p:tav tm="100000">
                                          <p:val>
                                            <p:strVal val="ppt_x"/>
                                          </p:val>
                                        </p:tav>
                                      </p:tavLst>
                                    </p:anim>
                                    <p:anim calcmode="lin" valueType="num">
                                      <p:cBhvr additive="base">
                                        <p:cTn id="667" dur="3000"/>
                                        <p:tgtEl>
                                          <p:spTgt spid="97"/>
                                        </p:tgtEl>
                                        <p:attrNameLst>
                                          <p:attrName>ppt_y</p:attrName>
                                        </p:attrNameLst>
                                      </p:cBhvr>
                                      <p:tavLst>
                                        <p:tav tm="0">
                                          <p:val>
                                            <p:strVal val="ppt_y"/>
                                          </p:val>
                                        </p:tav>
                                        <p:tav tm="100000">
                                          <p:val>
                                            <p:strVal val="1+ppt_h/2"/>
                                          </p:val>
                                        </p:tav>
                                      </p:tavLst>
                                    </p:anim>
                                    <p:set>
                                      <p:cBhvr>
                                        <p:cTn id="668" dur="1" fill="hold">
                                          <p:stCondLst>
                                            <p:cond delay="2999"/>
                                          </p:stCondLst>
                                        </p:cTn>
                                        <p:tgtEl>
                                          <p:spTgt spid="97"/>
                                        </p:tgtEl>
                                        <p:attrNameLst>
                                          <p:attrName>style.visibility</p:attrName>
                                        </p:attrNameLst>
                                      </p:cBhvr>
                                      <p:to>
                                        <p:strVal val="hidden"/>
                                      </p:to>
                                    </p:set>
                                  </p:childTnLst>
                                </p:cTn>
                              </p:par>
                              <p:par>
                                <p:cTn id="669" presetID="2" presetClass="exit" presetSubtype="4" fill="hold" grpId="2" nodeType="withEffect">
                                  <p:stCondLst>
                                    <p:cond delay="0"/>
                                  </p:stCondLst>
                                  <p:childTnLst>
                                    <p:anim calcmode="lin" valueType="num">
                                      <p:cBhvr additive="base">
                                        <p:cTn id="670" dur="3000"/>
                                        <p:tgtEl>
                                          <p:spTgt spid="98"/>
                                        </p:tgtEl>
                                        <p:attrNameLst>
                                          <p:attrName>ppt_x</p:attrName>
                                        </p:attrNameLst>
                                      </p:cBhvr>
                                      <p:tavLst>
                                        <p:tav tm="0">
                                          <p:val>
                                            <p:strVal val="ppt_x"/>
                                          </p:val>
                                        </p:tav>
                                        <p:tav tm="100000">
                                          <p:val>
                                            <p:strVal val="ppt_x"/>
                                          </p:val>
                                        </p:tav>
                                      </p:tavLst>
                                    </p:anim>
                                    <p:anim calcmode="lin" valueType="num">
                                      <p:cBhvr additive="base">
                                        <p:cTn id="671" dur="3000"/>
                                        <p:tgtEl>
                                          <p:spTgt spid="98"/>
                                        </p:tgtEl>
                                        <p:attrNameLst>
                                          <p:attrName>ppt_y</p:attrName>
                                        </p:attrNameLst>
                                      </p:cBhvr>
                                      <p:tavLst>
                                        <p:tav tm="0">
                                          <p:val>
                                            <p:strVal val="ppt_y"/>
                                          </p:val>
                                        </p:tav>
                                        <p:tav tm="100000">
                                          <p:val>
                                            <p:strVal val="1+ppt_h/2"/>
                                          </p:val>
                                        </p:tav>
                                      </p:tavLst>
                                    </p:anim>
                                    <p:set>
                                      <p:cBhvr>
                                        <p:cTn id="672" dur="1" fill="hold">
                                          <p:stCondLst>
                                            <p:cond delay="2999"/>
                                          </p:stCondLst>
                                        </p:cTn>
                                        <p:tgtEl>
                                          <p:spTgt spid="98"/>
                                        </p:tgtEl>
                                        <p:attrNameLst>
                                          <p:attrName>style.visibility</p:attrName>
                                        </p:attrNameLst>
                                      </p:cBhvr>
                                      <p:to>
                                        <p:strVal val="hidden"/>
                                      </p:to>
                                    </p:set>
                                  </p:childTnLst>
                                </p:cTn>
                              </p:par>
                              <p:par>
                                <p:cTn id="673" presetID="2" presetClass="exit" presetSubtype="4" fill="hold" grpId="2" nodeType="withEffect">
                                  <p:stCondLst>
                                    <p:cond delay="0"/>
                                  </p:stCondLst>
                                  <p:childTnLst>
                                    <p:anim calcmode="lin" valueType="num">
                                      <p:cBhvr additive="base">
                                        <p:cTn id="674" dur="3000"/>
                                        <p:tgtEl>
                                          <p:spTgt spid="99"/>
                                        </p:tgtEl>
                                        <p:attrNameLst>
                                          <p:attrName>ppt_x</p:attrName>
                                        </p:attrNameLst>
                                      </p:cBhvr>
                                      <p:tavLst>
                                        <p:tav tm="0">
                                          <p:val>
                                            <p:strVal val="ppt_x"/>
                                          </p:val>
                                        </p:tav>
                                        <p:tav tm="100000">
                                          <p:val>
                                            <p:strVal val="ppt_x"/>
                                          </p:val>
                                        </p:tav>
                                      </p:tavLst>
                                    </p:anim>
                                    <p:anim calcmode="lin" valueType="num">
                                      <p:cBhvr additive="base">
                                        <p:cTn id="675" dur="3000"/>
                                        <p:tgtEl>
                                          <p:spTgt spid="99"/>
                                        </p:tgtEl>
                                        <p:attrNameLst>
                                          <p:attrName>ppt_y</p:attrName>
                                        </p:attrNameLst>
                                      </p:cBhvr>
                                      <p:tavLst>
                                        <p:tav tm="0">
                                          <p:val>
                                            <p:strVal val="ppt_y"/>
                                          </p:val>
                                        </p:tav>
                                        <p:tav tm="100000">
                                          <p:val>
                                            <p:strVal val="1+ppt_h/2"/>
                                          </p:val>
                                        </p:tav>
                                      </p:tavLst>
                                    </p:anim>
                                    <p:set>
                                      <p:cBhvr>
                                        <p:cTn id="676" dur="1" fill="hold">
                                          <p:stCondLst>
                                            <p:cond delay="2999"/>
                                          </p:stCondLst>
                                        </p:cTn>
                                        <p:tgtEl>
                                          <p:spTgt spid="99"/>
                                        </p:tgtEl>
                                        <p:attrNameLst>
                                          <p:attrName>style.visibility</p:attrName>
                                        </p:attrNameLst>
                                      </p:cBhvr>
                                      <p:to>
                                        <p:strVal val="hidden"/>
                                      </p:to>
                                    </p:set>
                                  </p:childTnLst>
                                </p:cTn>
                              </p:par>
                              <p:par>
                                <p:cTn id="677" presetID="2" presetClass="exit" presetSubtype="4" fill="hold" grpId="2" nodeType="withEffect">
                                  <p:stCondLst>
                                    <p:cond delay="0"/>
                                  </p:stCondLst>
                                  <p:childTnLst>
                                    <p:anim calcmode="lin" valueType="num">
                                      <p:cBhvr additive="base">
                                        <p:cTn id="678" dur="3000"/>
                                        <p:tgtEl>
                                          <p:spTgt spid="100"/>
                                        </p:tgtEl>
                                        <p:attrNameLst>
                                          <p:attrName>ppt_x</p:attrName>
                                        </p:attrNameLst>
                                      </p:cBhvr>
                                      <p:tavLst>
                                        <p:tav tm="0">
                                          <p:val>
                                            <p:strVal val="ppt_x"/>
                                          </p:val>
                                        </p:tav>
                                        <p:tav tm="100000">
                                          <p:val>
                                            <p:strVal val="ppt_x"/>
                                          </p:val>
                                        </p:tav>
                                      </p:tavLst>
                                    </p:anim>
                                    <p:anim calcmode="lin" valueType="num">
                                      <p:cBhvr additive="base">
                                        <p:cTn id="679" dur="3000"/>
                                        <p:tgtEl>
                                          <p:spTgt spid="100"/>
                                        </p:tgtEl>
                                        <p:attrNameLst>
                                          <p:attrName>ppt_y</p:attrName>
                                        </p:attrNameLst>
                                      </p:cBhvr>
                                      <p:tavLst>
                                        <p:tav tm="0">
                                          <p:val>
                                            <p:strVal val="ppt_y"/>
                                          </p:val>
                                        </p:tav>
                                        <p:tav tm="100000">
                                          <p:val>
                                            <p:strVal val="1+ppt_h/2"/>
                                          </p:val>
                                        </p:tav>
                                      </p:tavLst>
                                    </p:anim>
                                    <p:set>
                                      <p:cBhvr>
                                        <p:cTn id="680" dur="1" fill="hold">
                                          <p:stCondLst>
                                            <p:cond delay="2999"/>
                                          </p:stCondLst>
                                        </p:cTn>
                                        <p:tgtEl>
                                          <p:spTgt spid="100"/>
                                        </p:tgtEl>
                                        <p:attrNameLst>
                                          <p:attrName>style.visibility</p:attrName>
                                        </p:attrNameLst>
                                      </p:cBhvr>
                                      <p:to>
                                        <p:strVal val="hidden"/>
                                      </p:to>
                                    </p:set>
                                  </p:childTnLst>
                                </p:cTn>
                              </p:par>
                              <p:par>
                                <p:cTn id="681" presetID="2" presetClass="exit" presetSubtype="4" fill="hold" grpId="2" nodeType="withEffect">
                                  <p:stCondLst>
                                    <p:cond delay="0"/>
                                  </p:stCondLst>
                                  <p:childTnLst>
                                    <p:anim calcmode="lin" valueType="num">
                                      <p:cBhvr additive="base">
                                        <p:cTn id="682" dur="3000"/>
                                        <p:tgtEl>
                                          <p:spTgt spid="101"/>
                                        </p:tgtEl>
                                        <p:attrNameLst>
                                          <p:attrName>ppt_x</p:attrName>
                                        </p:attrNameLst>
                                      </p:cBhvr>
                                      <p:tavLst>
                                        <p:tav tm="0">
                                          <p:val>
                                            <p:strVal val="ppt_x"/>
                                          </p:val>
                                        </p:tav>
                                        <p:tav tm="100000">
                                          <p:val>
                                            <p:strVal val="ppt_x"/>
                                          </p:val>
                                        </p:tav>
                                      </p:tavLst>
                                    </p:anim>
                                    <p:anim calcmode="lin" valueType="num">
                                      <p:cBhvr additive="base">
                                        <p:cTn id="683" dur="3000"/>
                                        <p:tgtEl>
                                          <p:spTgt spid="101"/>
                                        </p:tgtEl>
                                        <p:attrNameLst>
                                          <p:attrName>ppt_y</p:attrName>
                                        </p:attrNameLst>
                                      </p:cBhvr>
                                      <p:tavLst>
                                        <p:tav tm="0">
                                          <p:val>
                                            <p:strVal val="ppt_y"/>
                                          </p:val>
                                        </p:tav>
                                        <p:tav tm="100000">
                                          <p:val>
                                            <p:strVal val="1+ppt_h/2"/>
                                          </p:val>
                                        </p:tav>
                                      </p:tavLst>
                                    </p:anim>
                                    <p:set>
                                      <p:cBhvr>
                                        <p:cTn id="684" dur="1" fill="hold">
                                          <p:stCondLst>
                                            <p:cond delay="2999"/>
                                          </p:stCondLst>
                                        </p:cTn>
                                        <p:tgtEl>
                                          <p:spTgt spid="101"/>
                                        </p:tgtEl>
                                        <p:attrNameLst>
                                          <p:attrName>style.visibility</p:attrName>
                                        </p:attrNameLst>
                                      </p:cBhvr>
                                      <p:to>
                                        <p:strVal val="hidden"/>
                                      </p:to>
                                    </p:set>
                                  </p:childTnLst>
                                </p:cTn>
                              </p:par>
                              <p:par>
                                <p:cTn id="685" presetID="2" presetClass="exit" presetSubtype="4" fill="hold" grpId="2" nodeType="withEffect">
                                  <p:stCondLst>
                                    <p:cond delay="0"/>
                                  </p:stCondLst>
                                  <p:childTnLst>
                                    <p:anim calcmode="lin" valueType="num">
                                      <p:cBhvr additive="base">
                                        <p:cTn id="686" dur="3000"/>
                                        <p:tgtEl>
                                          <p:spTgt spid="102"/>
                                        </p:tgtEl>
                                        <p:attrNameLst>
                                          <p:attrName>ppt_x</p:attrName>
                                        </p:attrNameLst>
                                      </p:cBhvr>
                                      <p:tavLst>
                                        <p:tav tm="0">
                                          <p:val>
                                            <p:strVal val="ppt_x"/>
                                          </p:val>
                                        </p:tav>
                                        <p:tav tm="100000">
                                          <p:val>
                                            <p:strVal val="ppt_x"/>
                                          </p:val>
                                        </p:tav>
                                      </p:tavLst>
                                    </p:anim>
                                    <p:anim calcmode="lin" valueType="num">
                                      <p:cBhvr additive="base">
                                        <p:cTn id="687" dur="3000"/>
                                        <p:tgtEl>
                                          <p:spTgt spid="102"/>
                                        </p:tgtEl>
                                        <p:attrNameLst>
                                          <p:attrName>ppt_y</p:attrName>
                                        </p:attrNameLst>
                                      </p:cBhvr>
                                      <p:tavLst>
                                        <p:tav tm="0">
                                          <p:val>
                                            <p:strVal val="ppt_y"/>
                                          </p:val>
                                        </p:tav>
                                        <p:tav tm="100000">
                                          <p:val>
                                            <p:strVal val="1+ppt_h/2"/>
                                          </p:val>
                                        </p:tav>
                                      </p:tavLst>
                                    </p:anim>
                                    <p:set>
                                      <p:cBhvr>
                                        <p:cTn id="688" dur="1" fill="hold">
                                          <p:stCondLst>
                                            <p:cond delay="2999"/>
                                          </p:stCondLst>
                                        </p:cTn>
                                        <p:tgtEl>
                                          <p:spTgt spid="102"/>
                                        </p:tgtEl>
                                        <p:attrNameLst>
                                          <p:attrName>style.visibility</p:attrName>
                                        </p:attrNameLst>
                                      </p:cBhvr>
                                      <p:to>
                                        <p:strVal val="hidden"/>
                                      </p:to>
                                    </p:set>
                                  </p:childTnLst>
                                </p:cTn>
                              </p:par>
                              <p:par>
                                <p:cTn id="689" presetID="2" presetClass="exit" presetSubtype="4" fill="hold" grpId="2" nodeType="withEffect">
                                  <p:stCondLst>
                                    <p:cond delay="0"/>
                                  </p:stCondLst>
                                  <p:childTnLst>
                                    <p:anim calcmode="lin" valueType="num">
                                      <p:cBhvr additive="base">
                                        <p:cTn id="690" dur="3000"/>
                                        <p:tgtEl>
                                          <p:spTgt spid="103"/>
                                        </p:tgtEl>
                                        <p:attrNameLst>
                                          <p:attrName>ppt_x</p:attrName>
                                        </p:attrNameLst>
                                      </p:cBhvr>
                                      <p:tavLst>
                                        <p:tav tm="0">
                                          <p:val>
                                            <p:strVal val="ppt_x"/>
                                          </p:val>
                                        </p:tav>
                                        <p:tav tm="100000">
                                          <p:val>
                                            <p:strVal val="ppt_x"/>
                                          </p:val>
                                        </p:tav>
                                      </p:tavLst>
                                    </p:anim>
                                    <p:anim calcmode="lin" valueType="num">
                                      <p:cBhvr additive="base">
                                        <p:cTn id="691" dur="3000"/>
                                        <p:tgtEl>
                                          <p:spTgt spid="103"/>
                                        </p:tgtEl>
                                        <p:attrNameLst>
                                          <p:attrName>ppt_y</p:attrName>
                                        </p:attrNameLst>
                                      </p:cBhvr>
                                      <p:tavLst>
                                        <p:tav tm="0">
                                          <p:val>
                                            <p:strVal val="ppt_y"/>
                                          </p:val>
                                        </p:tav>
                                        <p:tav tm="100000">
                                          <p:val>
                                            <p:strVal val="1+ppt_h/2"/>
                                          </p:val>
                                        </p:tav>
                                      </p:tavLst>
                                    </p:anim>
                                    <p:set>
                                      <p:cBhvr>
                                        <p:cTn id="692" dur="1" fill="hold">
                                          <p:stCondLst>
                                            <p:cond delay="2999"/>
                                          </p:stCondLst>
                                        </p:cTn>
                                        <p:tgtEl>
                                          <p:spTgt spid="103"/>
                                        </p:tgtEl>
                                        <p:attrNameLst>
                                          <p:attrName>style.visibility</p:attrName>
                                        </p:attrNameLst>
                                      </p:cBhvr>
                                      <p:to>
                                        <p:strVal val="hidden"/>
                                      </p:to>
                                    </p:set>
                                  </p:childTnLst>
                                </p:cTn>
                              </p:par>
                              <p:par>
                                <p:cTn id="693" presetID="2" presetClass="exit" presetSubtype="4" fill="hold" grpId="2" nodeType="withEffect">
                                  <p:stCondLst>
                                    <p:cond delay="0"/>
                                  </p:stCondLst>
                                  <p:childTnLst>
                                    <p:anim calcmode="lin" valueType="num">
                                      <p:cBhvr additive="base">
                                        <p:cTn id="694" dur="3000"/>
                                        <p:tgtEl>
                                          <p:spTgt spid="104"/>
                                        </p:tgtEl>
                                        <p:attrNameLst>
                                          <p:attrName>ppt_x</p:attrName>
                                        </p:attrNameLst>
                                      </p:cBhvr>
                                      <p:tavLst>
                                        <p:tav tm="0">
                                          <p:val>
                                            <p:strVal val="ppt_x"/>
                                          </p:val>
                                        </p:tav>
                                        <p:tav tm="100000">
                                          <p:val>
                                            <p:strVal val="ppt_x"/>
                                          </p:val>
                                        </p:tav>
                                      </p:tavLst>
                                    </p:anim>
                                    <p:anim calcmode="lin" valueType="num">
                                      <p:cBhvr additive="base">
                                        <p:cTn id="695" dur="3000"/>
                                        <p:tgtEl>
                                          <p:spTgt spid="104"/>
                                        </p:tgtEl>
                                        <p:attrNameLst>
                                          <p:attrName>ppt_y</p:attrName>
                                        </p:attrNameLst>
                                      </p:cBhvr>
                                      <p:tavLst>
                                        <p:tav tm="0">
                                          <p:val>
                                            <p:strVal val="ppt_y"/>
                                          </p:val>
                                        </p:tav>
                                        <p:tav tm="100000">
                                          <p:val>
                                            <p:strVal val="1+ppt_h/2"/>
                                          </p:val>
                                        </p:tav>
                                      </p:tavLst>
                                    </p:anim>
                                    <p:set>
                                      <p:cBhvr>
                                        <p:cTn id="696" dur="1" fill="hold">
                                          <p:stCondLst>
                                            <p:cond delay="2999"/>
                                          </p:stCondLst>
                                        </p:cTn>
                                        <p:tgtEl>
                                          <p:spTgt spid="104"/>
                                        </p:tgtEl>
                                        <p:attrNameLst>
                                          <p:attrName>style.visibility</p:attrName>
                                        </p:attrNameLst>
                                      </p:cBhvr>
                                      <p:to>
                                        <p:strVal val="hidden"/>
                                      </p:to>
                                    </p:set>
                                  </p:childTnLst>
                                </p:cTn>
                              </p:par>
                              <p:par>
                                <p:cTn id="697" presetID="2" presetClass="exit" presetSubtype="4" fill="hold" grpId="2" nodeType="withEffect">
                                  <p:stCondLst>
                                    <p:cond delay="0"/>
                                  </p:stCondLst>
                                  <p:childTnLst>
                                    <p:anim calcmode="lin" valueType="num">
                                      <p:cBhvr additive="base">
                                        <p:cTn id="698" dur="3000"/>
                                        <p:tgtEl>
                                          <p:spTgt spid="105"/>
                                        </p:tgtEl>
                                        <p:attrNameLst>
                                          <p:attrName>ppt_x</p:attrName>
                                        </p:attrNameLst>
                                      </p:cBhvr>
                                      <p:tavLst>
                                        <p:tav tm="0">
                                          <p:val>
                                            <p:strVal val="ppt_x"/>
                                          </p:val>
                                        </p:tav>
                                        <p:tav tm="100000">
                                          <p:val>
                                            <p:strVal val="ppt_x"/>
                                          </p:val>
                                        </p:tav>
                                      </p:tavLst>
                                    </p:anim>
                                    <p:anim calcmode="lin" valueType="num">
                                      <p:cBhvr additive="base">
                                        <p:cTn id="699" dur="3000"/>
                                        <p:tgtEl>
                                          <p:spTgt spid="105"/>
                                        </p:tgtEl>
                                        <p:attrNameLst>
                                          <p:attrName>ppt_y</p:attrName>
                                        </p:attrNameLst>
                                      </p:cBhvr>
                                      <p:tavLst>
                                        <p:tav tm="0">
                                          <p:val>
                                            <p:strVal val="ppt_y"/>
                                          </p:val>
                                        </p:tav>
                                        <p:tav tm="100000">
                                          <p:val>
                                            <p:strVal val="1+ppt_h/2"/>
                                          </p:val>
                                        </p:tav>
                                      </p:tavLst>
                                    </p:anim>
                                    <p:set>
                                      <p:cBhvr>
                                        <p:cTn id="700" dur="1" fill="hold">
                                          <p:stCondLst>
                                            <p:cond delay="2999"/>
                                          </p:stCondLst>
                                        </p:cTn>
                                        <p:tgtEl>
                                          <p:spTgt spid="105"/>
                                        </p:tgtEl>
                                        <p:attrNameLst>
                                          <p:attrName>style.visibility</p:attrName>
                                        </p:attrNameLst>
                                      </p:cBhvr>
                                      <p:to>
                                        <p:strVal val="hidden"/>
                                      </p:to>
                                    </p:set>
                                  </p:childTnLst>
                                </p:cTn>
                              </p:par>
                              <p:par>
                                <p:cTn id="701" presetID="2" presetClass="exit" presetSubtype="4" fill="hold" grpId="2" nodeType="withEffect">
                                  <p:stCondLst>
                                    <p:cond delay="0"/>
                                  </p:stCondLst>
                                  <p:childTnLst>
                                    <p:anim calcmode="lin" valueType="num">
                                      <p:cBhvr additive="base">
                                        <p:cTn id="702" dur="3000"/>
                                        <p:tgtEl>
                                          <p:spTgt spid="106"/>
                                        </p:tgtEl>
                                        <p:attrNameLst>
                                          <p:attrName>ppt_x</p:attrName>
                                        </p:attrNameLst>
                                      </p:cBhvr>
                                      <p:tavLst>
                                        <p:tav tm="0">
                                          <p:val>
                                            <p:strVal val="ppt_x"/>
                                          </p:val>
                                        </p:tav>
                                        <p:tav tm="100000">
                                          <p:val>
                                            <p:strVal val="ppt_x"/>
                                          </p:val>
                                        </p:tav>
                                      </p:tavLst>
                                    </p:anim>
                                    <p:anim calcmode="lin" valueType="num">
                                      <p:cBhvr additive="base">
                                        <p:cTn id="703" dur="3000"/>
                                        <p:tgtEl>
                                          <p:spTgt spid="106"/>
                                        </p:tgtEl>
                                        <p:attrNameLst>
                                          <p:attrName>ppt_y</p:attrName>
                                        </p:attrNameLst>
                                      </p:cBhvr>
                                      <p:tavLst>
                                        <p:tav tm="0">
                                          <p:val>
                                            <p:strVal val="ppt_y"/>
                                          </p:val>
                                        </p:tav>
                                        <p:tav tm="100000">
                                          <p:val>
                                            <p:strVal val="1+ppt_h/2"/>
                                          </p:val>
                                        </p:tav>
                                      </p:tavLst>
                                    </p:anim>
                                    <p:set>
                                      <p:cBhvr>
                                        <p:cTn id="704" dur="1" fill="hold">
                                          <p:stCondLst>
                                            <p:cond delay="2999"/>
                                          </p:stCondLst>
                                        </p:cTn>
                                        <p:tgtEl>
                                          <p:spTgt spid="106"/>
                                        </p:tgtEl>
                                        <p:attrNameLst>
                                          <p:attrName>style.visibility</p:attrName>
                                        </p:attrNameLst>
                                      </p:cBhvr>
                                      <p:to>
                                        <p:strVal val="hidden"/>
                                      </p:to>
                                    </p:set>
                                  </p:childTnLst>
                                </p:cTn>
                              </p:par>
                              <p:par>
                                <p:cTn id="705" presetID="2" presetClass="exit" presetSubtype="4" fill="hold" grpId="2" nodeType="withEffect">
                                  <p:stCondLst>
                                    <p:cond delay="0"/>
                                  </p:stCondLst>
                                  <p:childTnLst>
                                    <p:anim calcmode="lin" valueType="num">
                                      <p:cBhvr additive="base">
                                        <p:cTn id="706" dur="3000"/>
                                        <p:tgtEl>
                                          <p:spTgt spid="107"/>
                                        </p:tgtEl>
                                        <p:attrNameLst>
                                          <p:attrName>ppt_x</p:attrName>
                                        </p:attrNameLst>
                                      </p:cBhvr>
                                      <p:tavLst>
                                        <p:tav tm="0">
                                          <p:val>
                                            <p:strVal val="ppt_x"/>
                                          </p:val>
                                        </p:tav>
                                        <p:tav tm="100000">
                                          <p:val>
                                            <p:strVal val="ppt_x"/>
                                          </p:val>
                                        </p:tav>
                                      </p:tavLst>
                                    </p:anim>
                                    <p:anim calcmode="lin" valueType="num">
                                      <p:cBhvr additive="base">
                                        <p:cTn id="707" dur="3000"/>
                                        <p:tgtEl>
                                          <p:spTgt spid="107"/>
                                        </p:tgtEl>
                                        <p:attrNameLst>
                                          <p:attrName>ppt_y</p:attrName>
                                        </p:attrNameLst>
                                      </p:cBhvr>
                                      <p:tavLst>
                                        <p:tav tm="0">
                                          <p:val>
                                            <p:strVal val="ppt_y"/>
                                          </p:val>
                                        </p:tav>
                                        <p:tav tm="100000">
                                          <p:val>
                                            <p:strVal val="1+ppt_h/2"/>
                                          </p:val>
                                        </p:tav>
                                      </p:tavLst>
                                    </p:anim>
                                    <p:set>
                                      <p:cBhvr>
                                        <p:cTn id="708" dur="1" fill="hold">
                                          <p:stCondLst>
                                            <p:cond delay="2999"/>
                                          </p:stCondLst>
                                        </p:cTn>
                                        <p:tgtEl>
                                          <p:spTgt spid="107"/>
                                        </p:tgtEl>
                                        <p:attrNameLst>
                                          <p:attrName>style.visibility</p:attrName>
                                        </p:attrNameLst>
                                      </p:cBhvr>
                                      <p:to>
                                        <p:strVal val="hidden"/>
                                      </p:to>
                                    </p:set>
                                  </p:childTnLst>
                                </p:cTn>
                              </p:par>
                              <p:par>
                                <p:cTn id="709" presetID="2" presetClass="exit" presetSubtype="4" fill="hold" grpId="2" nodeType="withEffect">
                                  <p:stCondLst>
                                    <p:cond delay="0"/>
                                  </p:stCondLst>
                                  <p:childTnLst>
                                    <p:anim calcmode="lin" valueType="num">
                                      <p:cBhvr additive="base">
                                        <p:cTn id="710" dur="3000"/>
                                        <p:tgtEl>
                                          <p:spTgt spid="108"/>
                                        </p:tgtEl>
                                        <p:attrNameLst>
                                          <p:attrName>ppt_x</p:attrName>
                                        </p:attrNameLst>
                                      </p:cBhvr>
                                      <p:tavLst>
                                        <p:tav tm="0">
                                          <p:val>
                                            <p:strVal val="ppt_x"/>
                                          </p:val>
                                        </p:tav>
                                        <p:tav tm="100000">
                                          <p:val>
                                            <p:strVal val="ppt_x"/>
                                          </p:val>
                                        </p:tav>
                                      </p:tavLst>
                                    </p:anim>
                                    <p:anim calcmode="lin" valueType="num">
                                      <p:cBhvr additive="base">
                                        <p:cTn id="711" dur="3000"/>
                                        <p:tgtEl>
                                          <p:spTgt spid="108"/>
                                        </p:tgtEl>
                                        <p:attrNameLst>
                                          <p:attrName>ppt_y</p:attrName>
                                        </p:attrNameLst>
                                      </p:cBhvr>
                                      <p:tavLst>
                                        <p:tav tm="0">
                                          <p:val>
                                            <p:strVal val="ppt_y"/>
                                          </p:val>
                                        </p:tav>
                                        <p:tav tm="100000">
                                          <p:val>
                                            <p:strVal val="1+ppt_h/2"/>
                                          </p:val>
                                        </p:tav>
                                      </p:tavLst>
                                    </p:anim>
                                    <p:set>
                                      <p:cBhvr>
                                        <p:cTn id="712" dur="1" fill="hold">
                                          <p:stCondLst>
                                            <p:cond delay="2999"/>
                                          </p:stCondLst>
                                        </p:cTn>
                                        <p:tgtEl>
                                          <p:spTgt spid="108"/>
                                        </p:tgtEl>
                                        <p:attrNameLst>
                                          <p:attrName>style.visibility</p:attrName>
                                        </p:attrNameLst>
                                      </p:cBhvr>
                                      <p:to>
                                        <p:strVal val="hidden"/>
                                      </p:to>
                                    </p:set>
                                  </p:childTnLst>
                                </p:cTn>
                              </p:par>
                              <p:par>
                                <p:cTn id="713" presetID="2" presetClass="exit" presetSubtype="4" fill="hold" grpId="2" nodeType="withEffect">
                                  <p:stCondLst>
                                    <p:cond delay="0"/>
                                  </p:stCondLst>
                                  <p:childTnLst>
                                    <p:anim calcmode="lin" valueType="num">
                                      <p:cBhvr additive="base">
                                        <p:cTn id="714" dur="3000"/>
                                        <p:tgtEl>
                                          <p:spTgt spid="109"/>
                                        </p:tgtEl>
                                        <p:attrNameLst>
                                          <p:attrName>ppt_x</p:attrName>
                                        </p:attrNameLst>
                                      </p:cBhvr>
                                      <p:tavLst>
                                        <p:tav tm="0">
                                          <p:val>
                                            <p:strVal val="ppt_x"/>
                                          </p:val>
                                        </p:tav>
                                        <p:tav tm="100000">
                                          <p:val>
                                            <p:strVal val="ppt_x"/>
                                          </p:val>
                                        </p:tav>
                                      </p:tavLst>
                                    </p:anim>
                                    <p:anim calcmode="lin" valueType="num">
                                      <p:cBhvr additive="base">
                                        <p:cTn id="715" dur="3000"/>
                                        <p:tgtEl>
                                          <p:spTgt spid="109"/>
                                        </p:tgtEl>
                                        <p:attrNameLst>
                                          <p:attrName>ppt_y</p:attrName>
                                        </p:attrNameLst>
                                      </p:cBhvr>
                                      <p:tavLst>
                                        <p:tav tm="0">
                                          <p:val>
                                            <p:strVal val="ppt_y"/>
                                          </p:val>
                                        </p:tav>
                                        <p:tav tm="100000">
                                          <p:val>
                                            <p:strVal val="1+ppt_h/2"/>
                                          </p:val>
                                        </p:tav>
                                      </p:tavLst>
                                    </p:anim>
                                    <p:set>
                                      <p:cBhvr>
                                        <p:cTn id="716" dur="1" fill="hold">
                                          <p:stCondLst>
                                            <p:cond delay="2999"/>
                                          </p:stCondLst>
                                        </p:cTn>
                                        <p:tgtEl>
                                          <p:spTgt spid="109"/>
                                        </p:tgtEl>
                                        <p:attrNameLst>
                                          <p:attrName>style.visibility</p:attrName>
                                        </p:attrNameLst>
                                      </p:cBhvr>
                                      <p:to>
                                        <p:strVal val="hidden"/>
                                      </p:to>
                                    </p:set>
                                  </p:childTnLst>
                                </p:cTn>
                              </p:par>
                              <p:par>
                                <p:cTn id="717" presetID="2" presetClass="exit" presetSubtype="4" fill="hold" grpId="2" nodeType="withEffect">
                                  <p:stCondLst>
                                    <p:cond delay="0"/>
                                  </p:stCondLst>
                                  <p:childTnLst>
                                    <p:anim calcmode="lin" valueType="num">
                                      <p:cBhvr additive="base">
                                        <p:cTn id="718" dur="3000"/>
                                        <p:tgtEl>
                                          <p:spTgt spid="110"/>
                                        </p:tgtEl>
                                        <p:attrNameLst>
                                          <p:attrName>ppt_x</p:attrName>
                                        </p:attrNameLst>
                                      </p:cBhvr>
                                      <p:tavLst>
                                        <p:tav tm="0">
                                          <p:val>
                                            <p:strVal val="ppt_x"/>
                                          </p:val>
                                        </p:tav>
                                        <p:tav tm="100000">
                                          <p:val>
                                            <p:strVal val="ppt_x"/>
                                          </p:val>
                                        </p:tav>
                                      </p:tavLst>
                                    </p:anim>
                                    <p:anim calcmode="lin" valueType="num">
                                      <p:cBhvr additive="base">
                                        <p:cTn id="719" dur="3000"/>
                                        <p:tgtEl>
                                          <p:spTgt spid="110"/>
                                        </p:tgtEl>
                                        <p:attrNameLst>
                                          <p:attrName>ppt_y</p:attrName>
                                        </p:attrNameLst>
                                      </p:cBhvr>
                                      <p:tavLst>
                                        <p:tav tm="0">
                                          <p:val>
                                            <p:strVal val="ppt_y"/>
                                          </p:val>
                                        </p:tav>
                                        <p:tav tm="100000">
                                          <p:val>
                                            <p:strVal val="1+ppt_h/2"/>
                                          </p:val>
                                        </p:tav>
                                      </p:tavLst>
                                    </p:anim>
                                    <p:set>
                                      <p:cBhvr>
                                        <p:cTn id="720" dur="1" fill="hold">
                                          <p:stCondLst>
                                            <p:cond delay="2999"/>
                                          </p:stCondLst>
                                        </p:cTn>
                                        <p:tgtEl>
                                          <p:spTgt spid="110"/>
                                        </p:tgtEl>
                                        <p:attrNameLst>
                                          <p:attrName>style.visibility</p:attrName>
                                        </p:attrNameLst>
                                      </p:cBhvr>
                                      <p:to>
                                        <p:strVal val="hidden"/>
                                      </p:to>
                                    </p:set>
                                  </p:childTnLst>
                                </p:cTn>
                              </p:par>
                              <p:par>
                                <p:cTn id="721" presetID="2" presetClass="exit" presetSubtype="4" fill="hold" grpId="2" nodeType="withEffect">
                                  <p:stCondLst>
                                    <p:cond delay="0"/>
                                  </p:stCondLst>
                                  <p:childTnLst>
                                    <p:anim calcmode="lin" valueType="num">
                                      <p:cBhvr additive="base">
                                        <p:cTn id="722" dur="3000"/>
                                        <p:tgtEl>
                                          <p:spTgt spid="111"/>
                                        </p:tgtEl>
                                        <p:attrNameLst>
                                          <p:attrName>ppt_x</p:attrName>
                                        </p:attrNameLst>
                                      </p:cBhvr>
                                      <p:tavLst>
                                        <p:tav tm="0">
                                          <p:val>
                                            <p:strVal val="ppt_x"/>
                                          </p:val>
                                        </p:tav>
                                        <p:tav tm="100000">
                                          <p:val>
                                            <p:strVal val="ppt_x"/>
                                          </p:val>
                                        </p:tav>
                                      </p:tavLst>
                                    </p:anim>
                                    <p:anim calcmode="lin" valueType="num">
                                      <p:cBhvr additive="base">
                                        <p:cTn id="723" dur="3000"/>
                                        <p:tgtEl>
                                          <p:spTgt spid="111"/>
                                        </p:tgtEl>
                                        <p:attrNameLst>
                                          <p:attrName>ppt_y</p:attrName>
                                        </p:attrNameLst>
                                      </p:cBhvr>
                                      <p:tavLst>
                                        <p:tav tm="0">
                                          <p:val>
                                            <p:strVal val="ppt_y"/>
                                          </p:val>
                                        </p:tav>
                                        <p:tav tm="100000">
                                          <p:val>
                                            <p:strVal val="1+ppt_h/2"/>
                                          </p:val>
                                        </p:tav>
                                      </p:tavLst>
                                    </p:anim>
                                    <p:set>
                                      <p:cBhvr>
                                        <p:cTn id="724" dur="1" fill="hold">
                                          <p:stCondLst>
                                            <p:cond delay="2999"/>
                                          </p:stCondLst>
                                        </p:cTn>
                                        <p:tgtEl>
                                          <p:spTgt spid="111"/>
                                        </p:tgtEl>
                                        <p:attrNameLst>
                                          <p:attrName>style.visibility</p:attrName>
                                        </p:attrNameLst>
                                      </p:cBhvr>
                                      <p:to>
                                        <p:strVal val="hidden"/>
                                      </p:to>
                                    </p:set>
                                  </p:childTnLst>
                                </p:cTn>
                              </p:par>
                              <p:par>
                                <p:cTn id="725" presetID="2" presetClass="exit" presetSubtype="4" fill="hold" grpId="2" nodeType="withEffect">
                                  <p:stCondLst>
                                    <p:cond delay="0"/>
                                  </p:stCondLst>
                                  <p:childTnLst>
                                    <p:anim calcmode="lin" valueType="num">
                                      <p:cBhvr additive="base">
                                        <p:cTn id="726" dur="3000"/>
                                        <p:tgtEl>
                                          <p:spTgt spid="112"/>
                                        </p:tgtEl>
                                        <p:attrNameLst>
                                          <p:attrName>ppt_x</p:attrName>
                                        </p:attrNameLst>
                                      </p:cBhvr>
                                      <p:tavLst>
                                        <p:tav tm="0">
                                          <p:val>
                                            <p:strVal val="ppt_x"/>
                                          </p:val>
                                        </p:tav>
                                        <p:tav tm="100000">
                                          <p:val>
                                            <p:strVal val="ppt_x"/>
                                          </p:val>
                                        </p:tav>
                                      </p:tavLst>
                                    </p:anim>
                                    <p:anim calcmode="lin" valueType="num">
                                      <p:cBhvr additive="base">
                                        <p:cTn id="727" dur="3000"/>
                                        <p:tgtEl>
                                          <p:spTgt spid="112"/>
                                        </p:tgtEl>
                                        <p:attrNameLst>
                                          <p:attrName>ppt_y</p:attrName>
                                        </p:attrNameLst>
                                      </p:cBhvr>
                                      <p:tavLst>
                                        <p:tav tm="0">
                                          <p:val>
                                            <p:strVal val="ppt_y"/>
                                          </p:val>
                                        </p:tav>
                                        <p:tav tm="100000">
                                          <p:val>
                                            <p:strVal val="1+ppt_h/2"/>
                                          </p:val>
                                        </p:tav>
                                      </p:tavLst>
                                    </p:anim>
                                    <p:set>
                                      <p:cBhvr>
                                        <p:cTn id="728" dur="1" fill="hold">
                                          <p:stCondLst>
                                            <p:cond delay="2999"/>
                                          </p:stCondLst>
                                        </p:cTn>
                                        <p:tgtEl>
                                          <p:spTgt spid="112"/>
                                        </p:tgtEl>
                                        <p:attrNameLst>
                                          <p:attrName>style.visibility</p:attrName>
                                        </p:attrNameLst>
                                      </p:cBhvr>
                                      <p:to>
                                        <p:strVal val="hidden"/>
                                      </p:to>
                                    </p:set>
                                  </p:childTnLst>
                                </p:cTn>
                              </p:par>
                              <p:par>
                                <p:cTn id="729" presetID="19" presetClass="exit" presetSubtype="5" fill="hold" grpId="3" nodeType="withEffect">
                                  <p:stCondLst>
                                    <p:cond delay="0"/>
                                  </p:stCondLst>
                                  <p:childTnLst>
                                    <p:anim calcmode="lin" valueType="num">
                                      <p:cBhvr>
                                        <p:cTn id="730" dur="3000"/>
                                        <p:tgtEl>
                                          <p:spTgt spid="15"/>
                                        </p:tgtEl>
                                        <p:attrNameLst>
                                          <p:attrName>ppt_w</p:attrName>
                                        </p:attrNameLst>
                                      </p:cBhvr>
                                      <p:tavLst>
                                        <p:tav tm="0">
                                          <p:val>
                                            <p:strVal val="ppt_w"/>
                                          </p:val>
                                        </p:tav>
                                        <p:tav tm="100000">
                                          <p:val>
                                            <p:strVal val="ppt_w"/>
                                          </p:val>
                                        </p:tav>
                                      </p:tavLst>
                                    </p:anim>
                                    <p:anim calcmode="lin" valueType="num">
                                      <p:cBhvr>
                                        <p:cTn id="73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2" dur="1" fill="hold">
                                          <p:stCondLst>
                                            <p:cond delay="2999"/>
                                          </p:stCondLst>
                                        </p:cTn>
                                        <p:tgtEl>
                                          <p:spTgt spid="15"/>
                                        </p:tgtEl>
                                        <p:attrNameLst>
                                          <p:attrName>style.visibility</p:attrName>
                                        </p:attrNameLst>
                                      </p:cBhvr>
                                      <p:to>
                                        <p:strVal val="hidden"/>
                                      </p:to>
                                    </p:set>
                                  </p:childTnLst>
                                </p:cTn>
                              </p:par>
                              <p:par>
                                <p:cTn id="733" presetID="19" presetClass="exit" presetSubtype="5" fill="hold" grpId="3" nodeType="withEffect">
                                  <p:stCondLst>
                                    <p:cond delay="0"/>
                                  </p:stCondLst>
                                  <p:childTnLst>
                                    <p:anim calcmode="lin" valueType="num">
                                      <p:cBhvr>
                                        <p:cTn id="734" dur="3000"/>
                                        <p:tgtEl>
                                          <p:spTgt spid="16"/>
                                        </p:tgtEl>
                                        <p:attrNameLst>
                                          <p:attrName>ppt_w</p:attrName>
                                        </p:attrNameLst>
                                      </p:cBhvr>
                                      <p:tavLst>
                                        <p:tav tm="0">
                                          <p:val>
                                            <p:strVal val="ppt_w"/>
                                          </p:val>
                                        </p:tav>
                                        <p:tav tm="100000">
                                          <p:val>
                                            <p:strVal val="ppt_w"/>
                                          </p:val>
                                        </p:tav>
                                      </p:tavLst>
                                    </p:anim>
                                    <p:anim calcmode="lin" valueType="num">
                                      <p:cBhvr>
                                        <p:cTn id="73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6" dur="1" fill="hold">
                                          <p:stCondLst>
                                            <p:cond delay="2999"/>
                                          </p:stCondLst>
                                        </p:cTn>
                                        <p:tgtEl>
                                          <p:spTgt spid="16"/>
                                        </p:tgtEl>
                                        <p:attrNameLst>
                                          <p:attrName>style.visibility</p:attrName>
                                        </p:attrNameLst>
                                      </p:cBhvr>
                                      <p:to>
                                        <p:strVal val="hidden"/>
                                      </p:to>
                                    </p:set>
                                  </p:childTnLst>
                                </p:cTn>
                              </p:par>
                              <p:par>
                                <p:cTn id="737" presetID="19" presetClass="exit" presetSubtype="5" fill="hold" grpId="3" nodeType="withEffect">
                                  <p:stCondLst>
                                    <p:cond delay="0"/>
                                  </p:stCondLst>
                                  <p:childTnLst>
                                    <p:anim calcmode="lin" valueType="num">
                                      <p:cBhvr>
                                        <p:cTn id="738" dur="3000"/>
                                        <p:tgtEl>
                                          <p:spTgt spid="55"/>
                                        </p:tgtEl>
                                        <p:attrNameLst>
                                          <p:attrName>ppt_w</p:attrName>
                                        </p:attrNameLst>
                                      </p:cBhvr>
                                      <p:tavLst>
                                        <p:tav tm="0">
                                          <p:val>
                                            <p:strVal val="ppt_w"/>
                                          </p:val>
                                        </p:tav>
                                        <p:tav tm="100000">
                                          <p:val>
                                            <p:strVal val="ppt_w"/>
                                          </p:val>
                                        </p:tav>
                                      </p:tavLst>
                                    </p:anim>
                                    <p:anim calcmode="lin" valueType="num">
                                      <p:cBhvr>
                                        <p:cTn id="739" dur="3000"/>
                                        <p:tgtEl>
                                          <p:spTgt spid="5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0" dur="1" fill="hold">
                                          <p:stCondLst>
                                            <p:cond delay="2999"/>
                                          </p:stCondLst>
                                        </p:cTn>
                                        <p:tgtEl>
                                          <p:spTgt spid="55"/>
                                        </p:tgtEl>
                                        <p:attrNameLst>
                                          <p:attrName>style.visibility</p:attrName>
                                        </p:attrNameLst>
                                      </p:cBhvr>
                                      <p:to>
                                        <p:strVal val="hidden"/>
                                      </p:to>
                                    </p:set>
                                  </p:childTnLst>
                                </p:cTn>
                              </p:par>
                              <p:par>
                                <p:cTn id="741" presetID="19" presetClass="exit" presetSubtype="5" fill="hold" grpId="3" nodeType="withEffect">
                                  <p:stCondLst>
                                    <p:cond delay="0"/>
                                  </p:stCondLst>
                                  <p:childTnLst>
                                    <p:anim calcmode="lin" valueType="num">
                                      <p:cBhvr>
                                        <p:cTn id="742" dur="3000"/>
                                        <p:tgtEl>
                                          <p:spTgt spid="56"/>
                                        </p:tgtEl>
                                        <p:attrNameLst>
                                          <p:attrName>ppt_w</p:attrName>
                                        </p:attrNameLst>
                                      </p:cBhvr>
                                      <p:tavLst>
                                        <p:tav tm="0">
                                          <p:val>
                                            <p:strVal val="ppt_w"/>
                                          </p:val>
                                        </p:tav>
                                        <p:tav tm="100000">
                                          <p:val>
                                            <p:strVal val="ppt_w"/>
                                          </p:val>
                                        </p:tav>
                                      </p:tavLst>
                                    </p:anim>
                                    <p:anim calcmode="lin" valueType="num">
                                      <p:cBhvr>
                                        <p:cTn id="743" dur="3000"/>
                                        <p:tgtEl>
                                          <p:spTgt spid="5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4" dur="1" fill="hold">
                                          <p:stCondLst>
                                            <p:cond delay="2999"/>
                                          </p:stCondLst>
                                        </p:cTn>
                                        <p:tgtEl>
                                          <p:spTgt spid="56"/>
                                        </p:tgtEl>
                                        <p:attrNameLst>
                                          <p:attrName>style.visibility</p:attrName>
                                        </p:attrNameLst>
                                      </p:cBhvr>
                                      <p:to>
                                        <p:strVal val="hidden"/>
                                      </p:to>
                                    </p:set>
                                  </p:childTnLst>
                                </p:cTn>
                              </p:par>
                              <p:par>
                                <p:cTn id="745" presetID="19" presetClass="exit" presetSubtype="5" fill="hold" grpId="3" nodeType="withEffect">
                                  <p:stCondLst>
                                    <p:cond delay="0"/>
                                  </p:stCondLst>
                                  <p:childTnLst>
                                    <p:anim calcmode="lin" valueType="num">
                                      <p:cBhvr>
                                        <p:cTn id="746" dur="3000"/>
                                        <p:tgtEl>
                                          <p:spTgt spid="57"/>
                                        </p:tgtEl>
                                        <p:attrNameLst>
                                          <p:attrName>ppt_w</p:attrName>
                                        </p:attrNameLst>
                                      </p:cBhvr>
                                      <p:tavLst>
                                        <p:tav tm="0">
                                          <p:val>
                                            <p:strVal val="ppt_w"/>
                                          </p:val>
                                        </p:tav>
                                        <p:tav tm="100000">
                                          <p:val>
                                            <p:strVal val="ppt_w"/>
                                          </p:val>
                                        </p:tav>
                                      </p:tavLst>
                                    </p:anim>
                                    <p:anim calcmode="lin" valueType="num">
                                      <p:cBhvr>
                                        <p:cTn id="747" dur="30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8" dur="1" fill="hold">
                                          <p:stCondLst>
                                            <p:cond delay="2999"/>
                                          </p:stCondLst>
                                        </p:cTn>
                                        <p:tgtEl>
                                          <p:spTgt spid="57"/>
                                        </p:tgtEl>
                                        <p:attrNameLst>
                                          <p:attrName>style.visibility</p:attrName>
                                        </p:attrNameLst>
                                      </p:cBhvr>
                                      <p:to>
                                        <p:strVal val="hidden"/>
                                      </p:to>
                                    </p:set>
                                  </p:childTnLst>
                                </p:cTn>
                              </p:par>
                              <p:par>
                                <p:cTn id="749" presetID="19" presetClass="exit" presetSubtype="5" fill="hold" grpId="3" nodeType="withEffect">
                                  <p:stCondLst>
                                    <p:cond delay="0"/>
                                  </p:stCondLst>
                                  <p:childTnLst>
                                    <p:anim calcmode="lin" valueType="num">
                                      <p:cBhvr>
                                        <p:cTn id="750" dur="3000"/>
                                        <p:tgtEl>
                                          <p:spTgt spid="58"/>
                                        </p:tgtEl>
                                        <p:attrNameLst>
                                          <p:attrName>ppt_w</p:attrName>
                                        </p:attrNameLst>
                                      </p:cBhvr>
                                      <p:tavLst>
                                        <p:tav tm="0">
                                          <p:val>
                                            <p:strVal val="ppt_w"/>
                                          </p:val>
                                        </p:tav>
                                        <p:tav tm="100000">
                                          <p:val>
                                            <p:strVal val="ppt_w"/>
                                          </p:val>
                                        </p:tav>
                                      </p:tavLst>
                                    </p:anim>
                                    <p:anim calcmode="lin" valueType="num">
                                      <p:cBhvr>
                                        <p:cTn id="751" dur="3000"/>
                                        <p:tgtEl>
                                          <p:spTgt spid="5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2" dur="1" fill="hold">
                                          <p:stCondLst>
                                            <p:cond delay="2999"/>
                                          </p:stCondLst>
                                        </p:cTn>
                                        <p:tgtEl>
                                          <p:spTgt spid="58"/>
                                        </p:tgtEl>
                                        <p:attrNameLst>
                                          <p:attrName>style.visibility</p:attrName>
                                        </p:attrNameLst>
                                      </p:cBhvr>
                                      <p:to>
                                        <p:strVal val="hidden"/>
                                      </p:to>
                                    </p:set>
                                  </p:childTnLst>
                                </p:cTn>
                              </p:par>
                              <p:par>
                                <p:cTn id="753" presetID="19" presetClass="exit" presetSubtype="5" fill="hold" grpId="3" nodeType="withEffect">
                                  <p:stCondLst>
                                    <p:cond delay="0"/>
                                  </p:stCondLst>
                                  <p:childTnLst>
                                    <p:anim calcmode="lin" valueType="num">
                                      <p:cBhvr>
                                        <p:cTn id="754" dur="3000"/>
                                        <p:tgtEl>
                                          <p:spTgt spid="59"/>
                                        </p:tgtEl>
                                        <p:attrNameLst>
                                          <p:attrName>ppt_w</p:attrName>
                                        </p:attrNameLst>
                                      </p:cBhvr>
                                      <p:tavLst>
                                        <p:tav tm="0">
                                          <p:val>
                                            <p:strVal val="ppt_w"/>
                                          </p:val>
                                        </p:tav>
                                        <p:tav tm="100000">
                                          <p:val>
                                            <p:strVal val="ppt_w"/>
                                          </p:val>
                                        </p:tav>
                                      </p:tavLst>
                                    </p:anim>
                                    <p:anim calcmode="lin" valueType="num">
                                      <p:cBhvr>
                                        <p:cTn id="755" dur="3000"/>
                                        <p:tgtEl>
                                          <p:spTgt spid="5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6" dur="1" fill="hold">
                                          <p:stCondLst>
                                            <p:cond delay="2999"/>
                                          </p:stCondLst>
                                        </p:cTn>
                                        <p:tgtEl>
                                          <p:spTgt spid="59"/>
                                        </p:tgtEl>
                                        <p:attrNameLst>
                                          <p:attrName>style.visibility</p:attrName>
                                        </p:attrNameLst>
                                      </p:cBhvr>
                                      <p:to>
                                        <p:strVal val="hidden"/>
                                      </p:to>
                                    </p:set>
                                  </p:childTnLst>
                                </p:cTn>
                              </p:par>
                              <p:par>
                                <p:cTn id="757" presetID="19" presetClass="exit" presetSubtype="5" fill="hold" grpId="3" nodeType="withEffect">
                                  <p:stCondLst>
                                    <p:cond delay="0"/>
                                  </p:stCondLst>
                                  <p:childTnLst>
                                    <p:anim calcmode="lin" valueType="num">
                                      <p:cBhvr>
                                        <p:cTn id="758" dur="3000"/>
                                        <p:tgtEl>
                                          <p:spTgt spid="60"/>
                                        </p:tgtEl>
                                        <p:attrNameLst>
                                          <p:attrName>ppt_w</p:attrName>
                                        </p:attrNameLst>
                                      </p:cBhvr>
                                      <p:tavLst>
                                        <p:tav tm="0">
                                          <p:val>
                                            <p:strVal val="ppt_w"/>
                                          </p:val>
                                        </p:tav>
                                        <p:tav tm="100000">
                                          <p:val>
                                            <p:strVal val="ppt_w"/>
                                          </p:val>
                                        </p:tav>
                                      </p:tavLst>
                                    </p:anim>
                                    <p:anim calcmode="lin" valueType="num">
                                      <p:cBhvr>
                                        <p:cTn id="759" dur="3000"/>
                                        <p:tgtEl>
                                          <p:spTgt spid="6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0" dur="1" fill="hold">
                                          <p:stCondLst>
                                            <p:cond delay="2999"/>
                                          </p:stCondLst>
                                        </p:cTn>
                                        <p:tgtEl>
                                          <p:spTgt spid="60"/>
                                        </p:tgtEl>
                                        <p:attrNameLst>
                                          <p:attrName>style.visibility</p:attrName>
                                        </p:attrNameLst>
                                      </p:cBhvr>
                                      <p:to>
                                        <p:strVal val="hidden"/>
                                      </p:to>
                                    </p:set>
                                  </p:childTnLst>
                                </p:cTn>
                              </p:par>
                              <p:par>
                                <p:cTn id="761" presetID="19" presetClass="exit" presetSubtype="5" fill="hold" grpId="3" nodeType="withEffect">
                                  <p:stCondLst>
                                    <p:cond delay="0"/>
                                  </p:stCondLst>
                                  <p:childTnLst>
                                    <p:anim calcmode="lin" valueType="num">
                                      <p:cBhvr>
                                        <p:cTn id="762" dur="3000"/>
                                        <p:tgtEl>
                                          <p:spTgt spid="61"/>
                                        </p:tgtEl>
                                        <p:attrNameLst>
                                          <p:attrName>ppt_w</p:attrName>
                                        </p:attrNameLst>
                                      </p:cBhvr>
                                      <p:tavLst>
                                        <p:tav tm="0">
                                          <p:val>
                                            <p:strVal val="ppt_w"/>
                                          </p:val>
                                        </p:tav>
                                        <p:tav tm="100000">
                                          <p:val>
                                            <p:strVal val="ppt_w"/>
                                          </p:val>
                                        </p:tav>
                                      </p:tavLst>
                                    </p:anim>
                                    <p:anim calcmode="lin" valueType="num">
                                      <p:cBhvr>
                                        <p:cTn id="763" dur="3000"/>
                                        <p:tgtEl>
                                          <p:spTgt spid="6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4" dur="1" fill="hold">
                                          <p:stCondLst>
                                            <p:cond delay="2999"/>
                                          </p:stCondLst>
                                        </p:cTn>
                                        <p:tgtEl>
                                          <p:spTgt spid="61"/>
                                        </p:tgtEl>
                                        <p:attrNameLst>
                                          <p:attrName>style.visibility</p:attrName>
                                        </p:attrNameLst>
                                      </p:cBhvr>
                                      <p:to>
                                        <p:strVal val="hidden"/>
                                      </p:to>
                                    </p:set>
                                  </p:childTnLst>
                                </p:cTn>
                              </p:par>
                              <p:par>
                                <p:cTn id="765" presetID="19" presetClass="exit" presetSubtype="5" fill="hold" grpId="3" nodeType="withEffect">
                                  <p:stCondLst>
                                    <p:cond delay="0"/>
                                  </p:stCondLst>
                                  <p:childTnLst>
                                    <p:anim calcmode="lin" valueType="num">
                                      <p:cBhvr>
                                        <p:cTn id="766" dur="3000"/>
                                        <p:tgtEl>
                                          <p:spTgt spid="62"/>
                                        </p:tgtEl>
                                        <p:attrNameLst>
                                          <p:attrName>ppt_w</p:attrName>
                                        </p:attrNameLst>
                                      </p:cBhvr>
                                      <p:tavLst>
                                        <p:tav tm="0">
                                          <p:val>
                                            <p:strVal val="ppt_w"/>
                                          </p:val>
                                        </p:tav>
                                        <p:tav tm="100000">
                                          <p:val>
                                            <p:strVal val="ppt_w"/>
                                          </p:val>
                                        </p:tav>
                                      </p:tavLst>
                                    </p:anim>
                                    <p:anim calcmode="lin" valueType="num">
                                      <p:cBhvr>
                                        <p:cTn id="767" dur="3000"/>
                                        <p:tgtEl>
                                          <p:spTgt spid="6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8" dur="1" fill="hold">
                                          <p:stCondLst>
                                            <p:cond delay="2999"/>
                                          </p:stCondLst>
                                        </p:cTn>
                                        <p:tgtEl>
                                          <p:spTgt spid="62"/>
                                        </p:tgtEl>
                                        <p:attrNameLst>
                                          <p:attrName>style.visibility</p:attrName>
                                        </p:attrNameLst>
                                      </p:cBhvr>
                                      <p:to>
                                        <p:strVal val="hidden"/>
                                      </p:to>
                                    </p:set>
                                  </p:childTnLst>
                                </p:cTn>
                              </p:par>
                              <p:par>
                                <p:cTn id="769" presetID="19" presetClass="exit" presetSubtype="5" fill="hold" grpId="3" nodeType="withEffect">
                                  <p:stCondLst>
                                    <p:cond delay="0"/>
                                  </p:stCondLst>
                                  <p:childTnLst>
                                    <p:anim calcmode="lin" valueType="num">
                                      <p:cBhvr>
                                        <p:cTn id="770" dur="3000"/>
                                        <p:tgtEl>
                                          <p:spTgt spid="63"/>
                                        </p:tgtEl>
                                        <p:attrNameLst>
                                          <p:attrName>ppt_w</p:attrName>
                                        </p:attrNameLst>
                                      </p:cBhvr>
                                      <p:tavLst>
                                        <p:tav tm="0">
                                          <p:val>
                                            <p:strVal val="ppt_w"/>
                                          </p:val>
                                        </p:tav>
                                        <p:tav tm="100000">
                                          <p:val>
                                            <p:strVal val="ppt_w"/>
                                          </p:val>
                                        </p:tav>
                                      </p:tavLst>
                                    </p:anim>
                                    <p:anim calcmode="lin" valueType="num">
                                      <p:cBhvr>
                                        <p:cTn id="771" dur="3000"/>
                                        <p:tgtEl>
                                          <p:spTgt spid="6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2" dur="1" fill="hold">
                                          <p:stCondLst>
                                            <p:cond delay="2999"/>
                                          </p:stCondLst>
                                        </p:cTn>
                                        <p:tgtEl>
                                          <p:spTgt spid="63"/>
                                        </p:tgtEl>
                                        <p:attrNameLst>
                                          <p:attrName>style.visibility</p:attrName>
                                        </p:attrNameLst>
                                      </p:cBhvr>
                                      <p:to>
                                        <p:strVal val="hidden"/>
                                      </p:to>
                                    </p:set>
                                  </p:childTnLst>
                                </p:cTn>
                              </p:par>
                              <p:par>
                                <p:cTn id="773" presetID="19" presetClass="exit" presetSubtype="5" fill="hold" grpId="3" nodeType="withEffect">
                                  <p:stCondLst>
                                    <p:cond delay="0"/>
                                  </p:stCondLst>
                                  <p:childTnLst>
                                    <p:anim calcmode="lin" valueType="num">
                                      <p:cBhvr>
                                        <p:cTn id="774" dur="3000"/>
                                        <p:tgtEl>
                                          <p:spTgt spid="64"/>
                                        </p:tgtEl>
                                        <p:attrNameLst>
                                          <p:attrName>ppt_w</p:attrName>
                                        </p:attrNameLst>
                                      </p:cBhvr>
                                      <p:tavLst>
                                        <p:tav tm="0">
                                          <p:val>
                                            <p:strVal val="ppt_w"/>
                                          </p:val>
                                        </p:tav>
                                        <p:tav tm="100000">
                                          <p:val>
                                            <p:strVal val="ppt_w"/>
                                          </p:val>
                                        </p:tav>
                                      </p:tavLst>
                                    </p:anim>
                                    <p:anim calcmode="lin" valueType="num">
                                      <p:cBhvr>
                                        <p:cTn id="775" dur="3000"/>
                                        <p:tgtEl>
                                          <p:spTgt spid="6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6" dur="1" fill="hold">
                                          <p:stCondLst>
                                            <p:cond delay="2999"/>
                                          </p:stCondLst>
                                        </p:cTn>
                                        <p:tgtEl>
                                          <p:spTgt spid="64"/>
                                        </p:tgtEl>
                                        <p:attrNameLst>
                                          <p:attrName>style.visibility</p:attrName>
                                        </p:attrNameLst>
                                      </p:cBhvr>
                                      <p:to>
                                        <p:strVal val="hidden"/>
                                      </p:to>
                                    </p:set>
                                  </p:childTnLst>
                                </p:cTn>
                              </p:par>
                              <p:par>
                                <p:cTn id="777" presetID="19" presetClass="exit" presetSubtype="5" fill="hold" grpId="3" nodeType="withEffect">
                                  <p:stCondLst>
                                    <p:cond delay="0"/>
                                  </p:stCondLst>
                                  <p:childTnLst>
                                    <p:anim calcmode="lin" valueType="num">
                                      <p:cBhvr>
                                        <p:cTn id="778" dur="3000"/>
                                        <p:tgtEl>
                                          <p:spTgt spid="65"/>
                                        </p:tgtEl>
                                        <p:attrNameLst>
                                          <p:attrName>ppt_w</p:attrName>
                                        </p:attrNameLst>
                                      </p:cBhvr>
                                      <p:tavLst>
                                        <p:tav tm="0">
                                          <p:val>
                                            <p:strVal val="ppt_w"/>
                                          </p:val>
                                        </p:tav>
                                        <p:tav tm="100000">
                                          <p:val>
                                            <p:strVal val="ppt_w"/>
                                          </p:val>
                                        </p:tav>
                                      </p:tavLst>
                                    </p:anim>
                                    <p:anim calcmode="lin" valueType="num">
                                      <p:cBhvr>
                                        <p:cTn id="779" dur="3000"/>
                                        <p:tgtEl>
                                          <p:spTgt spid="6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0" dur="1" fill="hold">
                                          <p:stCondLst>
                                            <p:cond delay="2999"/>
                                          </p:stCondLst>
                                        </p:cTn>
                                        <p:tgtEl>
                                          <p:spTgt spid="65"/>
                                        </p:tgtEl>
                                        <p:attrNameLst>
                                          <p:attrName>style.visibility</p:attrName>
                                        </p:attrNameLst>
                                      </p:cBhvr>
                                      <p:to>
                                        <p:strVal val="hidden"/>
                                      </p:to>
                                    </p:set>
                                  </p:childTnLst>
                                </p:cTn>
                              </p:par>
                              <p:par>
                                <p:cTn id="781" presetID="19" presetClass="exit" presetSubtype="5" fill="hold" grpId="3" nodeType="withEffect">
                                  <p:stCondLst>
                                    <p:cond delay="0"/>
                                  </p:stCondLst>
                                  <p:childTnLst>
                                    <p:anim calcmode="lin" valueType="num">
                                      <p:cBhvr>
                                        <p:cTn id="782" dur="3000"/>
                                        <p:tgtEl>
                                          <p:spTgt spid="66"/>
                                        </p:tgtEl>
                                        <p:attrNameLst>
                                          <p:attrName>ppt_w</p:attrName>
                                        </p:attrNameLst>
                                      </p:cBhvr>
                                      <p:tavLst>
                                        <p:tav tm="0">
                                          <p:val>
                                            <p:strVal val="ppt_w"/>
                                          </p:val>
                                        </p:tav>
                                        <p:tav tm="100000">
                                          <p:val>
                                            <p:strVal val="ppt_w"/>
                                          </p:val>
                                        </p:tav>
                                      </p:tavLst>
                                    </p:anim>
                                    <p:anim calcmode="lin" valueType="num">
                                      <p:cBhvr>
                                        <p:cTn id="783" dur="3000"/>
                                        <p:tgtEl>
                                          <p:spTgt spid="6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4" dur="1" fill="hold">
                                          <p:stCondLst>
                                            <p:cond delay="2999"/>
                                          </p:stCondLst>
                                        </p:cTn>
                                        <p:tgtEl>
                                          <p:spTgt spid="66"/>
                                        </p:tgtEl>
                                        <p:attrNameLst>
                                          <p:attrName>style.visibility</p:attrName>
                                        </p:attrNameLst>
                                      </p:cBhvr>
                                      <p:to>
                                        <p:strVal val="hidden"/>
                                      </p:to>
                                    </p:set>
                                  </p:childTnLst>
                                </p:cTn>
                              </p:par>
                              <p:par>
                                <p:cTn id="785" presetID="19" presetClass="exit" presetSubtype="5" fill="hold" grpId="3" nodeType="withEffect">
                                  <p:stCondLst>
                                    <p:cond delay="0"/>
                                  </p:stCondLst>
                                  <p:childTnLst>
                                    <p:anim calcmode="lin" valueType="num">
                                      <p:cBhvr>
                                        <p:cTn id="786" dur="3000"/>
                                        <p:tgtEl>
                                          <p:spTgt spid="67"/>
                                        </p:tgtEl>
                                        <p:attrNameLst>
                                          <p:attrName>ppt_w</p:attrName>
                                        </p:attrNameLst>
                                      </p:cBhvr>
                                      <p:tavLst>
                                        <p:tav tm="0">
                                          <p:val>
                                            <p:strVal val="ppt_w"/>
                                          </p:val>
                                        </p:tav>
                                        <p:tav tm="100000">
                                          <p:val>
                                            <p:strVal val="ppt_w"/>
                                          </p:val>
                                        </p:tav>
                                      </p:tavLst>
                                    </p:anim>
                                    <p:anim calcmode="lin" valueType="num">
                                      <p:cBhvr>
                                        <p:cTn id="787" dur="3000"/>
                                        <p:tgtEl>
                                          <p:spTgt spid="6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8" dur="1" fill="hold">
                                          <p:stCondLst>
                                            <p:cond delay="2999"/>
                                          </p:stCondLst>
                                        </p:cTn>
                                        <p:tgtEl>
                                          <p:spTgt spid="67"/>
                                        </p:tgtEl>
                                        <p:attrNameLst>
                                          <p:attrName>style.visibility</p:attrName>
                                        </p:attrNameLst>
                                      </p:cBhvr>
                                      <p:to>
                                        <p:strVal val="hidden"/>
                                      </p:to>
                                    </p:set>
                                  </p:childTnLst>
                                </p:cTn>
                              </p:par>
                              <p:par>
                                <p:cTn id="789" presetID="19" presetClass="exit" presetSubtype="5" fill="hold" grpId="3" nodeType="withEffect">
                                  <p:stCondLst>
                                    <p:cond delay="0"/>
                                  </p:stCondLst>
                                  <p:childTnLst>
                                    <p:anim calcmode="lin" valueType="num">
                                      <p:cBhvr>
                                        <p:cTn id="790" dur="3000"/>
                                        <p:tgtEl>
                                          <p:spTgt spid="68"/>
                                        </p:tgtEl>
                                        <p:attrNameLst>
                                          <p:attrName>ppt_w</p:attrName>
                                        </p:attrNameLst>
                                      </p:cBhvr>
                                      <p:tavLst>
                                        <p:tav tm="0">
                                          <p:val>
                                            <p:strVal val="ppt_w"/>
                                          </p:val>
                                        </p:tav>
                                        <p:tav tm="100000">
                                          <p:val>
                                            <p:strVal val="ppt_w"/>
                                          </p:val>
                                        </p:tav>
                                      </p:tavLst>
                                    </p:anim>
                                    <p:anim calcmode="lin" valueType="num">
                                      <p:cBhvr>
                                        <p:cTn id="791" dur="3000"/>
                                        <p:tgtEl>
                                          <p:spTgt spid="6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2" dur="1" fill="hold">
                                          <p:stCondLst>
                                            <p:cond delay="2999"/>
                                          </p:stCondLst>
                                        </p:cTn>
                                        <p:tgtEl>
                                          <p:spTgt spid="68"/>
                                        </p:tgtEl>
                                        <p:attrNameLst>
                                          <p:attrName>style.visibility</p:attrName>
                                        </p:attrNameLst>
                                      </p:cBhvr>
                                      <p:to>
                                        <p:strVal val="hidden"/>
                                      </p:to>
                                    </p:set>
                                  </p:childTnLst>
                                </p:cTn>
                              </p:par>
                              <p:par>
                                <p:cTn id="793" presetID="19" presetClass="exit" presetSubtype="5" fill="hold" grpId="3" nodeType="withEffect">
                                  <p:stCondLst>
                                    <p:cond delay="0"/>
                                  </p:stCondLst>
                                  <p:childTnLst>
                                    <p:anim calcmode="lin" valueType="num">
                                      <p:cBhvr>
                                        <p:cTn id="794" dur="3000"/>
                                        <p:tgtEl>
                                          <p:spTgt spid="69"/>
                                        </p:tgtEl>
                                        <p:attrNameLst>
                                          <p:attrName>ppt_w</p:attrName>
                                        </p:attrNameLst>
                                      </p:cBhvr>
                                      <p:tavLst>
                                        <p:tav tm="0">
                                          <p:val>
                                            <p:strVal val="ppt_w"/>
                                          </p:val>
                                        </p:tav>
                                        <p:tav tm="100000">
                                          <p:val>
                                            <p:strVal val="ppt_w"/>
                                          </p:val>
                                        </p:tav>
                                      </p:tavLst>
                                    </p:anim>
                                    <p:anim calcmode="lin" valueType="num">
                                      <p:cBhvr>
                                        <p:cTn id="795" dur="3000"/>
                                        <p:tgtEl>
                                          <p:spTgt spid="6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6" dur="1" fill="hold">
                                          <p:stCondLst>
                                            <p:cond delay="2999"/>
                                          </p:stCondLst>
                                        </p:cTn>
                                        <p:tgtEl>
                                          <p:spTgt spid="69"/>
                                        </p:tgtEl>
                                        <p:attrNameLst>
                                          <p:attrName>style.visibility</p:attrName>
                                        </p:attrNameLst>
                                      </p:cBhvr>
                                      <p:to>
                                        <p:strVal val="hidden"/>
                                      </p:to>
                                    </p:set>
                                  </p:childTnLst>
                                </p:cTn>
                              </p:par>
                              <p:par>
                                <p:cTn id="797" presetID="19" presetClass="exit" presetSubtype="5" fill="hold" grpId="3" nodeType="withEffect">
                                  <p:stCondLst>
                                    <p:cond delay="0"/>
                                  </p:stCondLst>
                                  <p:childTnLst>
                                    <p:anim calcmode="lin" valueType="num">
                                      <p:cBhvr>
                                        <p:cTn id="798" dur="3000"/>
                                        <p:tgtEl>
                                          <p:spTgt spid="70"/>
                                        </p:tgtEl>
                                        <p:attrNameLst>
                                          <p:attrName>ppt_w</p:attrName>
                                        </p:attrNameLst>
                                      </p:cBhvr>
                                      <p:tavLst>
                                        <p:tav tm="0">
                                          <p:val>
                                            <p:strVal val="ppt_w"/>
                                          </p:val>
                                        </p:tav>
                                        <p:tav tm="100000">
                                          <p:val>
                                            <p:strVal val="ppt_w"/>
                                          </p:val>
                                        </p:tav>
                                      </p:tavLst>
                                    </p:anim>
                                    <p:anim calcmode="lin" valueType="num">
                                      <p:cBhvr>
                                        <p:cTn id="799" dur="3000"/>
                                        <p:tgtEl>
                                          <p:spTgt spid="7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0" dur="1" fill="hold">
                                          <p:stCondLst>
                                            <p:cond delay="2999"/>
                                          </p:stCondLst>
                                        </p:cTn>
                                        <p:tgtEl>
                                          <p:spTgt spid="70"/>
                                        </p:tgtEl>
                                        <p:attrNameLst>
                                          <p:attrName>style.visibility</p:attrName>
                                        </p:attrNameLst>
                                      </p:cBhvr>
                                      <p:to>
                                        <p:strVal val="hidden"/>
                                      </p:to>
                                    </p:set>
                                  </p:childTnLst>
                                </p:cTn>
                              </p:par>
                              <p:par>
                                <p:cTn id="801" presetID="19" presetClass="exit" presetSubtype="5" fill="hold" grpId="3" nodeType="withEffect">
                                  <p:stCondLst>
                                    <p:cond delay="0"/>
                                  </p:stCondLst>
                                  <p:childTnLst>
                                    <p:anim calcmode="lin" valueType="num">
                                      <p:cBhvr>
                                        <p:cTn id="802" dur="3000"/>
                                        <p:tgtEl>
                                          <p:spTgt spid="71"/>
                                        </p:tgtEl>
                                        <p:attrNameLst>
                                          <p:attrName>ppt_w</p:attrName>
                                        </p:attrNameLst>
                                      </p:cBhvr>
                                      <p:tavLst>
                                        <p:tav tm="0">
                                          <p:val>
                                            <p:strVal val="ppt_w"/>
                                          </p:val>
                                        </p:tav>
                                        <p:tav tm="100000">
                                          <p:val>
                                            <p:strVal val="ppt_w"/>
                                          </p:val>
                                        </p:tav>
                                      </p:tavLst>
                                    </p:anim>
                                    <p:anim calcmode="lin" valueType="num">
                                      <p:cBhvr>
                                        <p:cTn id="803" dur="3000"/>
                                        <p:tgtEl>
                                          <p:spTgt spid="7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4" dur="1" fill="hold">
                                          <p:stCondLst>
                                            <p:cond delay="2999"/>
                                          </p:stCondLst>
                                        </p:cTn>
                                        <p:tgtEl>
                                          <p:spTgt spid="71"/>
                                        </p:tgtEl>
                                        <p:attrNameLst>
                                          <p:attrName>style.visibility</p:attrName>
                                        </p:attrNameLst>
                                      </p:cBhvr>
                                      <p:to>
                                        <p:strVal val="hidden"/>
                                      </p:to>
                                    </p:set>
                                  </p:childTnLst>
                                </p:cTn>
                              </p:par>
                              <p:par>
                                <p:cTn id="805" presetID="19" presetClass="exit" presetSubtype="5" fill="hold" grpId="3" nodeType="withEffect">
                                  <p:stCondLst>
                                    <p:cond delay="0"/>
                                  </p:stCondLst>
                                  <p:childTnLst>
                                    <p:anim calcmode="lin" valueType="num">
                                      <p:cBhvr>
                                        <p:cTn id="806" dur="3000"/>
                                        <p:tgtEl>
                                          <p:spTgt spid="72"/>
                                        </p:tgtEl>
                                        <p:attrNameLst>
                                          <p:attrName>ppt_w</p:attrName>
                                        </p:attrNameLst>
                                      </p:cBhvr>
                                      <p:tavLst>
                                        <p:tav tm="0">
                                          <p:val>
                                            <p:strVal val="ppt_w"/>
                                          </p:val>
                                        </p:tav>
                                        <p:tav tm="100000">
                                          <p:val>
                                            <p:strVal val="ppt_w"/>
                                          </p:val>
                                        </p:tav>
                                      </p:tavLst>
                                    </p:anim>
                                    <p:anim calcmode="lin" valueType="num">
                                      <p:cBhvr>
                                        <p:cTn id="807" dur="3000"/>
                                        <p:tgtEl>
                                          <p:spTgt spid="7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8" dur="1" fill="hold">
                                          <p:stCondLst>
                                            <p:cond delay="2999"/>
                                          </p:stCondLst>
                                        </p:cTn>
                                        <p:tgtEl>
                                          <p:spTgt spid="72"/>
                                        </p:tgtEl>
                                        <p:attrNameLst>
                                          <p:attrName>style.visibility</p:attrName>
                                        </p:attrNameLst>
                                      </p:cBhvr>
                                      <p:to>
                                        <p:strVal val="hidden"/>
                                      </p:to>
                                    </p:set>
                                  </p:childTnLst>
                                </p:cTn>
                              </p:par>
                              <p:par>
                                <p:cTn id="809" presetID="19" presetClass="exit" presetSubtype="5" fill="hold" grpId="3" nodeType="withEffect">
                                  <p:stCondLst>
                                    <p:cond delay="0"/>
                                  </p:stCondLst>
                                  <p:childTnLst>
                                    <p:anim calcmode="lin" valueType="num">
                                      <p:cBhvr>
                                        <p:cTn id="810" dur="3000"/>
                                        <p:tgtEl>
                                          <p:spTgt spid="73"/>
                                        </p:tgtEl>
                                        <p:attrNameLst>
                                          <p:attrName>ppt_w</p:attrName>
                                        </p:attrNameLst>
                                      </p:cBhvr>
                                      <p:tavLst>
                                        <p:tav tm="0">
                                          <p:val>
                                            <p:strVal val="ppt_w"/>
                                          </p:val>
                                        </p:tav>
                                        <p:tav tm="100000">
                                          <p:val>
                                            <p:strVal val="ppt_w"/>
                                          </p:val>
                                        </p:tav>
                                      </p:tavLst>
                                    </p:anim>
                                    <p:anim calcmode="lin" valueType="num">
                                      <p:cBhvr>
                                        <p:cTn id="811" dur="3000"/>
                                        <p:tgtEl>
                                          <p:spTgt spid="7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2" dur="1" fill="hold">
                                          <p:stCondLst>
                                            <p:cond delay="2999"/>
                                          </p:stCondLst>
                                        </p:cTn>
                                        <p:tgtEl>
                                          <p:spTgt spid="73"/>
                                        </p:tgtEl>
                                        <p:attrNameLst>
                                          <p:attrName>style.visibility</p:attrName>
                                        </p:attrNameLst>
                                      </p:cBhvr>
                                      <p:to>
                                        <p:strVal val="hidden"/>
                                      </p:to>
                                    </p:set>
                                  </p:childTnLst>
                                </p:cTn>
                              </p:par>
                              <p:par>
                                <p:cTn id="813" presetID="19" presetClass="exit" presetSubtype="5" fill="hold" grpId="3" nodeType="withEffect">
                                  <p:stCondLst>
                                    <p:cond delay="0"/>
                                  </p:stCondLst>
                                  <p:childTnLst>
                                    <p:anim calcmode="lin" valueType="num">
                                      <p:cBhvr>
                                        <p:cTn id="814" dur="3000"/>
                                        <p:tgtEl>
                                          <p:spTgt spid="74"/>
                                        </p:tgtEl>
                                        <p:attrNameLst>
                                          <p:attrName>ppt_w</p:attrName>
                                        </p:attrNameLst>
                                      </p:cBhvr>
                                      <p:tavLst>
                                        <p:tav tm="0">
                                          <p:val>
                                            <p:strVal val="ppt_w"/>
                                          </p:val>
                                        </p:tav>
                                        <p:tav tm="100000">
                                          <p:val>
                                            <p:strVal val="ppt_w"/>
                                          </p:val>
                                        </p:tav>
                                      </p:tavLst>
                                    </p:anim>
                                    <p:anim calcmode="lin" valueType="num">
                                      <p:cBhvr>
                                        <p:cTn id="815" dur="3000"/>
                                        <p:tgtEl>
                                          <p:spTgt spid="7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6" dur="1" fill="hold">
                                          <p:stCondLst>
                                            <p:cond delay="2999"/>
                                          </p:stCondLst>
                                        </p:cTn>
                                        <p:tgtEl>
                                          <p:spTgt spid="74"/>
                                        </p:tgtEl>
                                        <p:attrNameLst>
                                          <p:attrName>style.visibility</p:attrName>
                                        </p:attrNameLst>
                                      </p:cBhvr>
                                      <p:to>
                                        <p:strVal val="hidden"/>
                                      </p:to>
                                    </p:set>
                                  </p:childTnLst>
                                </p:cTn>
                              </p:par>
                              <p:par>
                                <p:cTn id="817" presetID="19" presetClass="exit" presetSubtype="5" fill="hold" grpId="3" nodeType="withEffect">
                                  <p:stCondLst>
                                    <p:cond delay="0"/>
                                  </p:stCondLst>
                                  <p:childTnLst>
                                    <p:anim calcmode="lin" valueType="num">
                                      <p:cBhvr>
                                        <p:cTn id="818" dur="3000"/>
                                        <p:tgtEl>
                                          <p:spTgt spid="75"/>
                                        </p:tgtEl>
                                        <p:attrNameLst>
                                          <p:attrName>ppt_w</p:attrName>
                                        </p:attrNameLst>
                                      </p:cBhvr>
                                      <p:tavLst>
                                        <p:tav tm="0">
                                          <p:val>
                                            <p:strVal val="ppt_w"/>
                                          </p:val>
                                        </p:tav>
                                        <p:tav tm="100000">
                                          <p:val>
                                            <p:strVal val="ppt_w"/>
                                          </p:val>
                                        </p:tav>
                                      </p:tavLst>
                                    </p:anim>
                                    <p:anim calcmode="lin" valueType="num">
                                      <p:cBhvr>
                                        <p:cTn id="819" dur="3000"/>
                                        <p:tgtEl>
                                          <p:spTgt spid="7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0" dur="1" fill="hold">
                                          <p:stCondLst>
                                            <p:cond delay="2999"/>
                                          </p:stCondLst>
                                        </p:cTn>
                                        <p:tgtEl>
                                          <p:spTgt spid="75"/>
                                        </p:tgtEl>
                                        <p:attrNameLst>
                                          <p:attrName>style.visibility</p:attrName>
                                        </p:attrNameLst>
                                      </p:cBhvr>
                                      <p:to>
                                        <p:strVal val="hidden"/>
                                      </p:to>
                                    </p:set>
                                  </p:childTnLst>
                                </p:cTn>
                              </p:par>
                              <p:par>
                                <p:cTn id="821" presetID="19" presetClass="exit" presetSubtype="5" fill="hold" grpId="3" nodeType="withEffect">
                                  <p:stCondLst>
                                    <p:cond delay="0"/>
                                  </p:stCondLst>
                                  <p:childTnLst>
                                    <p:anim calcmode="lin" valueType="num">
                                      <p:cBhvr>
                                        <p:cTn id="822" dur="3000"/>
                                        <p:tgtEl>
                                          <p:spTgt spid="76"/>
                                        </p:tgtEl>
                                        <p:attrNameLst>
                                          <p:attrName>ppt_w</p:attrName>
                                        </p:attrNameLst>
                                      </p:cBhvr>
                                      <p:tavLst>
                                        <p:tav tm="0">
                                          <p:val>
                                            <p:strVal val="ppt_w"/>
                                          </p:val>
                                        </p:tav>
                                        <p:tav tm="100000">
                                          <p:val>
                                            <p:strVal val="ppt_w"/>
                                          </p:val>
                                        </p:tav>
                                      </p:tavLst>
                                    </p:anim>
                                    <p:anim calcmode="lin" valueType="num">
                                      <p:cBhvr>
                                        <p:cTn id="823" dur="3000"/>
                                        <p:tgtEl>
                                          <p:spTgt spid="7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4" dur="1" fill="hold">
                                          <p:stCondLst>
                                            <p:cond delay="2999"/>
                                          </p:stCondLst>
                                        </p:cTn>
                                        <p:tgtEl>
                                          <p:spTgt spid="76"/>
                                        </p:tgtEl>
                                        <p:attrNameLst>
                                          <p:attrName>style.visibility</p:attrName>
                                        </p:attrNameLst>
                                      </p:cBhvr>
                                      <p:to>
                                        <p:strVal val="hidden"/>
                                      </p:to>
                                    </p:set>
                                  </p:childTnLst>
                                </p:cTn>
                              </p:par>
                              <p:par>
                                <p:cTn id="825" presetID="19" presetClass="exit" presetSubtype="5" fill="hold" grpId="3" nodeType="withEffect">
                                  <p:stCondLst>
                                    <p:cond delay="0"/>
                                  </p:stCondLst>
                                  <p:childTnLst>
                                    <p:anim calcmode="lin" valueType="num">
                                      <p:cBhvr>
                                        <p:cTn id="826" dur="3000"/>
                                        <p:tgtEl>
                                          <p:spTgt spid="77"/>
                                        </p:tgtEl>
                                        <p:attrNameLst>
                                          <p:attrName>ppt_w</p:attrName>
                                        </p:attrNameLst>
                                      </p:cBhvr>
                                      <p:tavLst>
                                        <p:tav tm="0">
                                          <p:val>
                                            <p:strVal val="ppt_w"/>
                                          </p:val>
                                        </p:tav>
                                        <p:tav tm="100000">
                                          <p:val>
                                            <p:strVal val="ppt_w"/>
                                          </p:val>
                                        </p:tav>
                                      </p:tavLst>
                                    </p:anim>
                                    <p:anim calcmode="lin" valueType="num">
                                      <p:cBhvr>
                                        <p:cTn id="827" dur="3000"/>
                                        <p:tgtEl>
                                          <p:spTgt spid="7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8" dur="1" fill="hold">
                                          <p:stCondLst>
                                            <p:cond delay="2999"/>
                                          </p:stCondLst>
                                        </p:cTn>
                                        <p:tgtEl>
                                          <p:spTgt spid="77"/>
                                        </p:tgtEl>
                                        <p:attrNameLst>
                                          <p:attrName>style.visibility</p:attrName>
                                        </p:attrNameLst>
                                      </p:cBhvr>
                                      <p:to>
                                        <p:strVal val="hidden"/>
                                      </p:to>
                                    </p:set>
                                  </p:childTnLst>
                                </p:cTn>
                              </p:par>
                              <p:par>
                                <p:cTn id="829" presetID="19" presetClass="exit" presetSubtype="5" fill="hold" grpId="3" nodeType="withEffect">
                                  <p:stCondLst>
                                    <p:cond delay="0"/>
                                  </p:stCondLst>
                                  <p:childTnLst>
                                    <p:anim calcmode="lin" valueType="num">
                                      <p:cBhvr>
                                        <p:cTn id="830" dur="3000"/>
                                        <p:tgtEl>
                                          <p:spTgt spid="78"/>
                                        </p:tgtEl>
                                        <p:attrNameLst>
                                          <p:attrName>ppt_w</p:attrName>
                                        </p:attrNameLst>
                                      </p:cBhvr>
                                      <p:tavLst>
                                        <p:tav tm="0">
                                          <p:val>
                                            <p:strVal val="ppt_w"/>
                                          </p:val>
                                        </p:tav>
                                        <p:tav tm="100000">
                                          <p:val>
                                            <p:strVal val="ppt_w"/>
                                          </p:val>
                                        </p:tav>
                                      </p:tavLst>
                                    </p:anim>
                                    <p:anim calcmode="lin" valueType="num">
                                      <p:cBhvr>
                                        <p:cTn id="831" dur="3000"/>
                                        <p:tgtEl>
                                          <p:spTgt spid="7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2" dur="1" fill="hold">
                                          <p:stCondLst>
                                            <p:cond delay="2999"/>
                                          </p:stCondLst>
                                        </p:cTn>
                                        <p:tgtEl>
                                          <p:spTgt spid="78"/>
                                        </p:tgtEl>
                                        <p:attrNameLst>
                                          <p:attrName>style.visibility</p:attrName>
                                        </p:attrNameLst>
                                      </p:cBhvr>
                                      <p:to>
                                        <p:strVal val="hidden"/>
                                      </p:to>
                                    </p:set>
                                  </p:childTnLst>
                                </p:cTn>
                              </p:par>
                              <p:par>
                                <p:cTn id="833" presetID="19" presetClass="exit" presetSubtype="5" fill="hold" grpId="3" nodeType="withEffect">
                                  <p:stCondLst>
                                    <p:cond delay="0"/>
                                  </p:stCondLst>
                                  <p:childTnLst>
                                    <p:anim calcmode="lin" valueType="num">
                                      <p:cBhvr>
                                        <p:cTn id="834" dur="3000"/>
                                        <p:tgtEl>
                                          <p:spTgt spid="79"/>
                                        </p:tgtEl>
                                        <p:attrNameLst>
                                          <p:attrName>ppt_w</p:attrName>
                                        </p:attrNameLst>
                                      </p:cBhvr>
                                      <p:tavLst>
                                        <p:tav tm="0">
                                          <p:val>
                                            <p:strVal val="ppt_w"/>
                                          </p:val>
                                        </p:tav>
                                        <p:tav tm="100000">
                                          <p:val>
                                            <p:strVal val="ppt_w"/>
                                          </p:val>
                                        </p:tav>
                                      </p:tavLst>
                                    </p:anim>
                                    <p:anim calcmode="lin" valueType="num">
                                      <p:cBhvr>
                                        <p:cTn id="835" dur="3000"/>
                                        <p:tgtEl>
                                          <p:spTgt spid="7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6" dur="1" fill="hold">
                                          <p:stCondLst>
                                            <p:cond delay="2999"/>
                                          </p:stCondLst>
                                        </p:cTn>
                                        <p:tgtEl>
                                          <p:spTgt spid="79"/>
                                        </p:tgtEl>
                                        <p:attrNameLst>
                                          <p:attrName>style.visibility</p:attrName>
                                        </p:attrNameLst>
                                      </p:cBhvr>
                                      <p:to>
                                        <p:strVal val="hidden"/>
                                      </p:to>
                                    </p:set>
                                  </p:childTnLst>
                                </p:cTn>
                              </p:par>
                              <p:par>
                                <p:cTn id="837" presetID="19" presetClass="exit" presetSubtype="5" fill="hold" grpId="3" nodeType="withEffect">
                                  <p:stCondLst>
                                    <p:cond delay="0"/>
                                  </p:stCondLst>
                                  <p:childTnLst>
                                    <p:anim calcmode="lin" valueType="num">
                                      <p:cBhvr>
                                        <p:cTn id="838" dur="3000"/>
                                        <p:tgtEl>
                                          <p:spTgt spid="80"/>
                                        </p:tgtEl>
                                        <p:attrNameLst>
                                          <p:attrName>ppt_w</p:attrName>
                                        </p:attrNameLst>
                                      </p:cBhvr>
                                      <p:tavLst>
                                        <p:tav tm="0">
                                          <p:val>
                                            <p:strVal val="ppt_w"/>
                                          </p:val>
                                        </p:tav>
                                        <p:tav tm="100000">
                                          <p:val>
                                            <p:strVal val="ppt_w"/>
                                          </p:val>
                                        </p:tav>
                                      </p:tavLst>
                                    </p:anim>
                                    <p:anim calcmode="lin" valueType="num">
                                      <p:cBhvr>
                                        <p:cTn id="839" dur="3000"/>
                                        <p:tgtEl>
                                          <p:spTgt spid="8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0" dur="1" fill="hold">
                                          <p:stCondLst>
                                            <p:cond delay="2999"/>
                                          </p:stCondLst>
                                        </p:cTn>
                                        <p:tgtEl>
                                          <p:spTgt spid="80"/>
                                        </p:tgtEl>
                                        <p:attrNameLst>
                                          <p:attrName>style.visibility</p:attrName>
                                        </p:attrNameLst>
                                      </p:cBhvr>
                                      <p:to>
                                        <p:strVal val="hidden"/>
                                      </p:to>
                                    </p:set>
                                  </p:childTnLst>
                                </p:cTn>
                              </p:par>
                              <p:par>
                                <p:cTn id="841" presetID="19" presetClass="exit" presetSubtype="5" fill="hold" grpId="3" nodeType="withEffect">
                                  <p:stCondLst>
                                    <p:cond delay="0"/>
                                  </p:stCondLst>
                                  <p:childTnLst>
                                    <p:anim calcmode="lin" valueType="num">
                                      <p:cBhvr>
                                        <p:cTn id="842" dur="3000"/>
                                        <p:tgtEl>
                                          <p:spTgt spid="81"/>
                                        </p:tgtEl>
                                        <p:attrNameLst>
                                          <p:attrName>ppt_w</p:attrName>
                                        </p:attrNameLst>
                                      </p:cBhvr>
                                      <p:tavLst>
                                        <p:tav tm="0">
                                          <p:val>
                                            <p:strVal val="ppt_w"/>
                                          </p:val>
                                        </p:tav>
                                        <p:tav tm="100000">
                                          <p:val>
                                            <p:strVal val="ppt_w"/>
                                          </p:val>
                                        </p:tav>
                                      </p:tavLst>
                                    </p:anim>
                                    <p:anim calcmode="lin" valueType="num">
                                      <p:cBhvr>
                                        <p:cTn id="843" dur="3000"/>
                                        <p:tgtEl>
                                          <p:spTgt spid="8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4" dur="1" fill="hold">
                                          <p:stCondLst>
                                            <p:cond delay="2999"/>
                                          </p:stCondLst>
                                        </p:cTn>
                                        <p:tgtEl>
                                          <p:spTgt spid="81"/>
                                        </p:tgtEl>
                                        <p:attrNameLst>
                                          <p:attrName>style.visibility</p:attrName>
                                        </p:attrNameLst>
                                      </p:cBhvr>
                                      <p:to>
                                        <p:strVal val="hidden"/>
                                      </p:to>
                                    </p:set>
                                  </p:childTnLst>
                                </p:cTn>
                              </p:par>
                              <p:par>
                                <p:cTn id="845" presetID="19" presetClass="exit" presetSubtype="5" fill="hold" grpId="3" nodeType="withEffect">
                                  <p:stCondLst>
                                    <p:cond delay="0"/>
                                  </p:stCondLst>
                                  <p:childTnLst>
                                    <p:anim calcmode="lin" valueType="num">
                                      <p:cBhvr>
                                        <p:cTn id="846" dur="3000"/>
                                        <p:tgtEl>
                                          <p:spTgt spid="82"/>
                                        </p:tgtEl>
                                        <p:attrNameLst>
                                          <p:attrName>ppt_w</p:attrName>
                                        </p:attrNameLst>
                                      </p:cBhvr>
                                      <p:tavLst>
                                        <p:tav tm="0">
                                          <p:val>
                                            <p:strVal val="ppt_w"/>
                                          </p:val>
                                        </p:tav>
                                        <p:tav tm="100000">
                                          <p:val>
                                            <p:strVal val="ppt_w"/>
                                          </p:val>
                                        </p:tav>
                                      </p:tavLst>
                                    </p:anim>
                                    <p:anim calcmode="lin" valueType="num">
                                      <p:cBhvr>
                                        <p:cTn id="847" dur="3000"/>
                                        <p:tgtEl>
                                          <p:spTgt spid="8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8" dur="1" fill="hold">
                                          <p:stCondLst>
                                            <p:cond delay="2999"/>
                                          </p:stCondLst>
                                        </p:cTn>
                                        <p:tgtEl>
                                          <p:spTgt spid="82"/>
                                        </p:tgtEl>
                                        <p:attrNameLst>
                                          <p:attrName>style.visibility</p:attrName>
                                        </p:attrNameLst>
                                      </p:cBhvr>
                                      <p:to>
                                        <p:strVal val="hidden"/>
                                      </p:to>
                                    </p:set>
                                  </p:childTnLst>
                                </p:cTn>
                              </p:par>
                              <p:par>
                                <p:cTn id="849" presetID="19" presetClass="exit" presetSubtype="5" fill="hold" grpId="3" nodeType="withEffect">
                                  <p:stCondLst>
                                    <p:cond delay="0"/>
                                  </p:stCondLst>
                                  <p:childTnLst>
                                    <p:anim calcmode="lin" valueType="num">
                                      <p:cBhvr>
                                        <p:cTn id="850" dur="3000"/>
                                        <p:tgtEl>
                                          <p:spTgt spid="83"/>
                                        </p:tgtEl>
                                        <p:attrNameLst>
                                          <p:attrName>ppt_w</p:attrName>
                                        </p:attrNameLst>
                                      </p:cBhvr>
                                      <p:tavLst>
                                        <p:tav tm="0">
                                          <p:val>
                                            <p:strVal val="ppt_w"/>
                                          </p:val>
                                        </p:tav>
                                        <p:tav tm="100000">
                                          <p:val>
                                            <p:strVal val="ppt_w"/>
                                          </p:val>
                                        </p:tav>
                                      </p:tavLst>
                                    </p:anim>
                                    <p:anim calcmode="lin" valueType="num">
                                      <p:cBhvr>
                                        <p:cTn id="851" dur="3000"/>
                                        <p:tgtEl>
                                          <p:spTgt spid="8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2" dur="1" fill="hold">
                                          <p:stCondLst>
                                            <p:cond delay="2999"/>
                                          </p:stCondLst>
                                        </p:cTn>
                                        <p:tgtEl>
                                          <p:spTgt spid="83"/>
                                        </p:tgtEl>
                                        <p:attrNameLst>
                                          <p:attrName>style.visibility</p:attrName>
                                        </p:attrNameLst>
                                      </p:cBhvr>
                                      <p:to>
                                        <p:strVal val="hidden"/>
                                      </p:to>
                                    </p:set>
                                  </p:childTnLst>
                                </p:cTn>
                              </p:par>
                              <p:par>
                                <p:cTn id="853" presetID="19" presetClass="exit" presetSubtype="5" fill="hold" grpId="3" nodeType="withEffect">
                                  <p:stCondLst>
                                    <p:cond delay="0"/>
                                  </p:stCondLst>
                                  <p:childTnLst>
                                    <p:anim calcmode="lin" valueType="num">
                                      <p:cBhvr>
                                        <p:cTn id="854" dur="3000"/>
                                        <p:tgtEl>
                                          <p:spTgt spid="84"/>
                                        </p:tgtEl>
                                        <p:attrNameLst>
                                          <p:attrName>ppt_w</p:attrName>
                                        </p:attrNameLst>
                                      </p:cBhvr>
                                      <p:tavLst>
                                        <p:tav tm="0">
                                          <p:val>
                                            <p:strVal val="ppt_w"/>
                                          </p:val>
                                        </p:tav>
                                        <p:tav tm="100000">
                                          <p:val>
                                            <p:strVal val="ppt_w"/>
                                          </p:val>
                                        </p:tav>
                                      </p:tavLst>
                                    </p:anim>
                                    <p:anim calcmode="lin" valueType="num">
                                      <p:cBhvr>
                                        <p:cTn id="855" dur="3000"/>
                                        <p:tgtEl>
                                          <p:spTgt spid="8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6" dur="1" fill="hold">
                                          <p:stCondLst>
                                            <p:cond delay="2999"/>
                                          </p:stCondLst>
                                        </p:cTn>
                                        <p:tgtEl>
                                          <p:spTgt spid="84"/>
                                        </p:tgtEl>
                                        <p:attrNameLst>
                                          <p:attrName>style.visibility</p:attrName>
                                        </p:attrNameLst>
                                      </p:cBhvr>
                                      <p:to>
                                        <p:strVal val="hidden"/>
                                      </p:to>
                                    </p:set>
                                  </p:childTnLst>
                                </p:cTn>
                              </p:par>
                              <p:par>
                                <p:cTn id="857" presetID="19" presetClass="exit" presetSubtype="5" fill="hold" grpId="3" nodeType="withEffect">
                                  <p:stCondLst>
                                    <p:cond delay="0"/>
                                  </p:stCondLst>
                                  <p:childTnLst>
                                    <p:anim calcmode="lin" valueType="num">
                                      <p:cBhvr>
                                        <p:cTn id="858" dur="3000"/>
                                        <p:tgtEl>
                                          <p:spTgt spid="85"/>
                                        </p:tgtEl>
                                        <p:attrNameLst>
                                          <p:attrName>ppt_w</p:attrName>
                                        </p:attrNameLst>
                                      </p:cBhvr>
                                      <p:tavLst>
                                        <p:tav tm="0">
                                          <p:val>
                                            <p:strVal val="ppt_w"/>
                                          </p:val>
                                        </p:tav>
                                        <p:tav tm="100000">
                                          <p:val>
                                            <p:strVal val="ppt_w"/>
                                          </p:val>
                                        </p:tav>
                                      </p:tavLst>
                                    </p:anim>
                                    <p:anim calcmode="lin" valueType="num">
                                      <p:cBhvr>
                                        <p:cTn id="859" dur="3000"/>
                                        <p:tgtEl>
                                          <p:spTgt spid="8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0" dur="1" fill="hold">
                                          <p:stCondLst>
                                            <p:cond delay="2999"/>
                                          </p:stCondLst>
                                        </p:cTn>
                                        <p:tgtEl>
                                          <p:spTgt spid="85"/>
                                        </p:tgtEl>
                                        <p:attrNameLst>
                                          <p:attrName>style.visibility</p:attrName>
                                        </p:attrNameLst>
                                      </p:cBhvr>
                                      <p:to>
                                        <p:strVal val="hidden"/>
                                      </p:to>
                                    </p:set>
                                  </p:childTnLst>
                                </p:cTn>
                              </p:par>
                              <p:par>
                                <p:cTn id="861" presetID="19" presetClass="exit" presetSubtype="5" fill="hold" grpId="3" nodeType="withEffect">
                                  <p:stCondLst>
                                    <p:cond delay="0"/>
                                  </p:stCondLst>
                                  <p:childTnLst>
                                    <p:anim calcmode="lin" valueType="num">
                                      <p:cBhvr>
                                        <p:cTn id="862" dur="3000"/>
                                        <p:tgtEl>
                                          <p:spTgt spid="86"/>
                                        </p:tgtEl>
                                        <p:attrNameLst>
                                          <p:attrName>ppt_w</p:attrName>
                                        </p:attrNameLst>
                                      </p:cBhvr>
                                      <p:tavLst>
                                        <p:tav tm="0">
                                          <p:val>
                                            <p:strVal val="ppt_w"/>
                                          </p:val>
                                        </p:tav>
                                        <p:tav tm="100000">
                                          <p:val>
                                            <p:strVal val="ppt_w"/>
                                          </p:val>
                                        </p:tav>
                                      </p:tavLst>
                                    </p:anim>
                                    <p:anim calcmode="lin" valueType="num">
                                      <p:cBhvr>
                                        <p:cTn id="863" dur="3000"/>
                                        <p:tgtEl>
                                          <p:spTgt spid="8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4" dur="1" fill="hold">
                                          <p:stCondLst>
                                            <p:cond delay="2999"/>
                                          </p:stCondLst>
                                        </p:cTn>
                                        <p:tgtEl>
                                          <p:spTgt spid="86"/>
                                        </p:tgtEl>
                                        <p:attrNameLst>
                                          <p:attrName>style.visibility</p:attrName>
                                        </p:attrNameLst>
                                      </p:cBhvr>
                                      <p:to>
                                        <p:strVal val="hidden"/>
                                      </p:to>
                                    </p:set>
                                  </p:childTnLst>
                                </p:cTn>
                              </p:par>
                              <p:par>
                                <p:cTn id="865" presetID="19" presetClass="exit" presetSubtype="5" fill="hold" grpId="3" nodeType="withEffect">
                                  <p:stCondLst>
                                    <p:cond delay="0"/>
                                  </p:stCondLst>
                                  <p:childTnLst>
                                    <p:anim calcmode="lin" valueType="num">
                                      <p:cBhvr>
                                        <p:cTn id="866" dur="3000"/>
                                        <p:tgtEl>
                                          <p:spTgt spid="87"/>
                                        </p:tgtEl>
                                        <p:attrNameLst>
                                          <p:attrName>ppt_w</p:attrName>
                                        </p:attrNameLst>
                                      </p:cBhvr>
                                      <p:tavLst>
                                        <p:tav tm="0">
                                          <p:val>
                                            <p:strVal val="ppt_w"/>
                                          </p:val>
                                        </p:tav>
                                        <p:tav tm="100000">
                                          <p:val>
                                            <p:strVal val="ppt_w"/>
                                          </p:val>
                                        </p:tav>
                                      </p:tavLst>
                                    </p:anim>
                                    <p:anim calcmode="lin" valueType="num">
                                      <p:cBhvr>
                                        <p:cTn id="867" dur="3000"/>
                                        <p:tgtEl>
                                          <p:spTgt spid="8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8" dur="1" fill="hold">
                                          <p:stCondLst>
                                            <p:cond delay="2999"/>
                                          </p:stCondLst>
                                        </p:cTn>
                                        <p:tgtEl>
                                          <p:spTgt spid="87"/>
                                        </p:tgtEl>
                                        <p:attrNameLst>
                                          <p:attrName>style.visibility</p:attrName>
                                        </p:attrNameLst>
                                      </p:cBhvr>
                                      <p:to>
                                        <p:strVal val="hidden"/>
                                      </p:to>
                                    </p:set>
                                  </p:childTnLst>
                                </p:cTn>
                              </p:par>
                              <p:par>
                                <p:cTn id="869" presetID="19" presetClass="exit" presetSubtype="5" fill="hold" grpId="3" nodeType="withEffect">
                                  <p:stCondLst>
                                    <p:cond delay="0"/>
                                  </p:stCondLst>
                                  <p:childTnLst>
                                    <p:anim calcmode="lin" valueType="num">
                                      <p:cBhvr>
                                        <p:cTn id="870" dur="3000"/>
                                        <p:tgtEl>
                                          <p:spTgt spid="88"/>
                                        </p:tgtEl>
                                        <p:attrNameLst>
                                          <p:attrName>ppt_w</p:attrName>
                                        </p:attrNameLst>
                                      </p:cBhvr>
                                      <p:tavLst>
                                        <p:tav tm="0">
                                          <p:val>
                                            <p:strVal val="ppt_w"/>
                                          </p:val>
                                        </p:tav>
                                        <p:tav tm="100000">
                                          <p:val>
                                            <p:strVal val="ppt_w"/>
                                          </p:val>
                                        </p:tav>
                                      </p:tavLst>
                                    </p:anim>
                                    <p:anim calcmode="lin" valueType="num">
                                      <p:cBhvr>
                                        <p:cTn id="871" dur="3000"/>
                                        <p:tgtEl>
                                          <p:spTgt spid="8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2" dur="1" fill="hold">
                                          <p:stCondLst>
                                            <p:cond delay="2999"/>
                                          </p:stCondLst>
                                        </p:cTn>
                                        <p:tgtEl>
                                          <p:spTgt spid="88"/>
                                        </p:tgtEl>
                                        <p:attrNameLst>
                                          <p:attrName>style.visibility</p:attrName>
                                        </p:attrNameLst>
                                      </p:cBhvr>
                                      <p:to>
                                        <p:strVal val="hidden"/>
                                      </p:to>
                                    </p:set>
                                  </p:childTnLst>
                                </p:cTn>
                              </p:par>
                              <p:par>
                                <p:cTn id="873" presetID="19" presetClass="exit" presetSubtype="5" fill="hold" grpId="3" nodeType="withEffect">
                                  <p:stCondLst>
                                    <p:cond delay="0"/>
                                  </p:stCondLst>
                                  <p:childTnLst>
                                    <p:anim calcmode="lin" valueType="num">
                                      <p:cBhvr>
                                        <p:cTn id="874" dur="3000"/>
                                        <p:tgtEl>
                                          <p:spTgt spid="89"/>
                                        </p:tgtEl>
                                        <p:attrNameLst>
                                          <p:attrName>ppt_w</p:attrName>
                                        </p:attrNameLst>
                                      </p:cBhvr>
                                      <p:tavLst>
                                        <p:tav tm="0">
                                          <p:val>
                                            <p:strVal val="ppt_w"/>
                                          </p:val>
                                        </p:tav>
                                        <p:tav tm="100000">
                                          <p:val>
                                            <p:strVal val="ppt_w"/>
                                          </p:val>
                                        </p:tav>
                                      </p:tavLst>
                                    </p:anim>
                                    <p:anim calcmode="lin" valueType="num">
                                      <p:cBhvr>
                                        <p:cTn id="875" dur="3000"/>
                                        <p:tgtEl>
                                          <p:spTgt spid="8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6" dur="1" fill="hold">
                                          <p:stCondLst>
                                            <p:cond delay="2999"/>
                                          </p:stCondLst>
                                        </p:cTn>
                                        <p:tgtEl>
                                          <p:spTgt spid="89"/>
                                        </p:tgtEl>
                                        <p:attrNameLst>
                                          <p:attrName>style.visibility</p:attrName>
                                        </p:attrNameLst>
                                      </p:cBhvr>
                                      <p:to>
                                        <p:strVal val="hidden"/>
                                      </p:to>
                                    </p:set>
                                  </p:childTnLst>
                                </p:cTn>
                              </p:par>
                              <p:par>
                                <p:cTn id="877" presetID="19" presetClass="exit" presetSubtype="5" fill="hold" grpId="3" nodeType="withEffect">
                                  <p:stCondLst>
                                    <p:cond delay="0"/>
                                  </p:stCondLst>
                                  <p:childTnLst>
                                    <p:anim calcmode="lin" valueType="num">
                                      <p:cBhvr>
                                        <p:cTn id="878" dur="3000"/>
                                        <p:tgtEl>
                                          <p:spTgt spid="90"/>
                                        </p:tgtEl>
                                        <p:attrNameLst>
                                          <p:attrName>ppt_w</p:attrName>
                                        </p:attrNameLst>
                                      </p:cBhvr>
                                      <p:tavLst>
                                        <p:tav tm="0">
                                          <p:val>
                                            <p:strVal val="ppt_w"/>
                                          </p:val>
                                        </p:tav>
                                        <p:tav tm="100000">
                                          <p:val>
                                            <p:strVal val="ppt_w"/>
                                          </p:val>
                                        </p:tav>
                                      </p:tavLst>
                                    </p:anim>
                                    <p:anim calcmode="lin" valueType="num">
                                      <p:cBhvr>
                                        <p:cTn id="879" dur="3000"/>
                                        <p:tgtEl>
                                          <p:spTgt spid="9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0" dur="1" fill="hold">
                                          <p:stCondLst>
                                            <p:cond delay="2999"/>
                                          </p:stCondLst>
                                        </p:cTn>
                                        <p:tgtEl>
                                          <p:spTgt spid="90"/>
                                        </p:tgtEl>
                                        <p:attrNameLst>
                                          <p:attrName>style.visibility</p:attrName>
                                        </p:attrNameLst>
                                      </p:cBhvr>
                                      <p:to>
                                        <p:strVal val="hidden"/>
                                      </p:to>
                                    </p:set>
                                  </p:childTnLst>
                                </p:cTn>
                              </p:par>
                              <p:par>
                                <p:cTn id="881" presetID="19" presetClass="exit" presetSubtype="5" fill="hold" grpId="3" nodeType="withEffect">
                                  <p:stCondLst>
                                    <p:cond delay="0"/>
                                  </p:stCondLst>
                                  <p:childTnLst>
                                    <p:anim calcmode="lin" valueType="num">
                                      <p:cBhvr>
                                        <p:cTn id="882" dur="3000"/>
                                        <p:tgtEl>
                                          <p:spTgt spid="91"/>
                                        </p:tgtEl>
                                        <p:attrNameLst>
                                          <p:attrName>ppt_w</p:attrName>
                                        </p:attrNameLst>
                                      </p:cBhvr>
                                      <p:tavLst>
                                        <p:tav tm="0">
                                          <p:val>
                                            <p:strVal val="ppt_w"/>
                                          </p:val>
                                        </p:tav>
                                        <p:tav tm="100000">
                                          <p:val>
                                            <p:strVal val="ppt_w"/>
                                          </p:val>
                                        </p:tav>
                                      </p:tavLst>
                                    </p:anim>
                                    <p:anim calcmode="lin" valueType="num">
                                      <p:cBhvr>
                                        <p:cTn id="883" dur="3000"/>
                                        <p:tgtEl>
                                          <p:spTgt spid="9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4" dur="1" fill="hold">
                                          <p:stCondLst>
                                            <p:cond delay="2999"/>
                                          </p:stCondLst>
                                        </p:cTn>
                                        <p:tgtEl>
                                          <p:spTgt spid="91"/>
                                        </p:tgtEl>
                                        <p:attrNameLst>
                                          <p:attrName>style.visibility</p:attrName>
                                        </p:attrNameLst>
                                      </p:cBhvr>
                                      <p:to>
                                        <p:strVal val="hidden"/>
                                      </p:to>
                                    </p:set>
                                  </p:childTnLst>
                                </p:cTn>
                              </p:par>
                              <p:par>
                                <p:cTn id="885" presetID="19" presetClass="exit" presetSubtype="5" fill="hold" grpId="3" nodeType="withEffect">
                                  <p:stCondLst>
                                    <p:cond delay="0"/>
                                  </p:stCondLst>
                                  <p:childTnLst>
                                    <p:anim calcmode="lin" valueType="num">
                                      <p:cBhvr>
                                        <p:cTn id="886" dur="3000"/>
                                        <p:tgtEl>
                                          <p:spTgt spid="92"/>
                                        </p:tgtEl>
                                        <p:attrNameLst>
                                          <p:attrName>ppt_w</p:attrName>
                                        </p:attrNameLst>
                                      </p:cBhvr>
                                      <p:tavLst>
                                        <p:tav tm="0">
                                          <p:val>
                                            <p:strVal val="ppt_w"/>
                                          </p:val>
                                        </p:tav>
                                        <p:tav tm="100000">
                                          <p:val>
                                            <p:strVal val="ppt_w"/>
                                          </p:val>
                                        </p:tav>
                                      </p:tavLst>
                                    </p:anim>
                                    <p:anim calcmode="lin" valueType="num">
                                      <p:cBhvr>
                                        <p:cTn id="887" dur="3000"/>
                                        <p:tgtEl>
                                          <p:spTgt spid="9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8" dur="1" fill="hold">
                                          <p:stCondLst>
                                            <p:cond delay="2999"/>
                                          </p:stCondLst>
                                        </p:cTn>
                                        <p:tgtEl>
                                          <p:spTgt spid="92"/>
                                        </p:tgtEl>
                                        <p:attrNameLst>
                                          <p:attrName>style.visibility</p:attrName>
                                        </p:attrNameLst>
                                      </p:cBhvr>
                                      <p:to>
                                        <p:strVal val="hidden"/>
                                      </p:to>
                                    </p:set>
                                  </p:childTnLst>
                                </p:cTn>
                              </p:par>
                              <p:par>
                                <p:cTn id="889" presetID="19" presetClass="exit" presetSubtype="5" fill="hold" grpId="3" nodeType="withEffect">
                                  <p:stCondLst>
                                    <p:cond delay="0"/>
                                  </p:stCondLst>
                                  <p:childTnLst>
                                    <p:anim calcmode="lin" valueType="num">
                                      <p:cBhvr>
                                        <p:cTn id="890" dur="3000"/>
                                        <p:tgtEl>
                                          <p:spTgt spid="93"/>
                                        </p:tgtEl>
                                        <p:attrNameLst>
                                          <p:attrName>ppt_w</p:attrName>
                                        </p:attrNameLst>
                                      </p:cBhvr>
                                      <p:tavLst>
                                        <p:tav tm="0">
                                          <p:val>
                                            <p:strVal val="ppt_w"/>
                                          </p:val>
                                        </p:tav>
                                        <p:tav tm="100000">
                                          <p:val>
                                            <p:strVal val="ppt_w"/>
                                          </p:val>
                                        </p:tav>
                                      </p:tavLst>
                                    </p:anim>
                                    <p:anim calcmode="lin" valueType="num">
                                      <p:cBhvr>
                                        <p:cTn id="891" dur="3000"/>
                                        <p:tgtEl>
                                          <p:spTgt spid="9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2" dur="1" fill="hold">
                                          <p:stCondLst>
                                            <p:cond delay="2999"/>
                                          </p:stCondLst>
                                        </p:cTn>
                                        <p:tgtEl>
                                          <p:spTgt spid="93"/>
                                        </p:tgtEl>
                                        <p:attrNameLst>
                                          <p:attrName>style.visibility</p:attrName>
                                        </p:attrNameLst>
                                      </p:cBhvr>
                                      <p:to>
                                        <p:strVal val="hidden"/>
                                      </p:to>
                                    </p:set>
                                  </p:childTnLst>
                                </p:cTn>
                              </p:par>
                              <p:par>
                                <p:cTn id="893" presetID="19" presetClass="exit" presetSubtype="5" fill="hold" grpId="3" nodeType="withEffect">
                                  <p:stCondLst>
                                    <p:cond delay="0"/>
                                  </p:stCondLst>
                                  <p:childTnLst>
                                    <p:anim calcmode="lin" valueType="num">
                                      <p:cBhvr>
                                        <p:cTn id="894" dur="3000"/>
                                        <p:tgtEl>
                                          <p:spTgt spid="94"/>
                                        </p:tgtEl>
                                        <p:attrNameLst>
                                          <p:attrName>ppt_w</p:attrName>
                                        </p:attrNameLst>
                                      </p:cBhvr>
                                      <p:tavLst>
                                        <p:tav tm="0">
                                          <p:val>
                                            <p:strVal val="ppt_w"/>
                                          </p:val>
                                        </p:tav>
                                        <p:tav tm="100000">
                                          <p:val>
                                            <p:strVal val="ppt_w"/>
                                          </p:val>
                                        </p:tav>
                                      </p:tavLst>
                                    </p:anim>
                                    <p:anim calcmode="lin" valueType="num">
                                      <p:cBhvr>
                                        <p:cTn id="895" dur="3000"/>
                                        <p:tgtEl>
                                          <p:spTgt spid="9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6" dur="1" fill="hold">
                                          <p:stCondLst>
                                            <p:cond delay="2999"/>
                                          </p:stCondLst>
                                        </p:cTn>
                                        <p:tgtEl>
                                          <p:spTgt spid="94"/>
                                        </p:tgtEl>
                                        <p:attrNameLst>
                                          <p:attrName>style.visibility</p:attrName>
                                        </p:attrNameLst>
                                      </p:cBhvr>
                                      <p:to>
                                        <p:strVal val="hidden"/>
                                      </p:to>
                                    </p:set>
                                  </p:childTnLst>
                                </p:cTn>
                              </p:par>
                              <p:par>
                                <p:cTn id="897" presetID="19" presetClass="exit" presetSubtype="5" fill="hold" grpId="3" nodeType="withEffect">
                                  <p:stCondLst>
                                    <p:cond delay="0"/>
                                  </p:stCondLst>
                                  <p:childTnLst>
                                    <p:anim calcmode="lin" valueType="num">
                                      <p:cBhvr>
                                        <p:cTn id="898" dur="3000"/>
                                        <p:tgtEl>
                                          <p:spTgt spid="95"/>
                                        </p:tgtEl>
                                        <p:attrNameLst>
                                          <p:attrName>ppt_w</p:attrName>
                                        </p:attrNameLst>
                                      </p:cBhvr>
                                      <p:tavLst>
                                        <p:tav tm="0">
                                          <p:val>
                                            <p:strVal val="ppt_w"/>
                                          </p:val>
                                        </p:tav>
                                        <p:tav tm="100000">
                                          <p:val>
                                            <p:strVal val="ppt_w"/>
                                          </p:val>
                                        </p:tav>
                                      </p:tavLst>
                                    </p:anim>
                                    <p:anim calcmode="lin" valueType="num">
                                      <p:cBhvr>
                                        <p:cTn id="899" dur="3000"/>
                                        <p:tgtEl>
                                          <p:spTgt spid="9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0" dur="1" fill="hold">
                                          <p:stCondLst>
                                            <p:cond delay="2999"/>
                                          </p:stCondLst>
                                        </p:cTn>
                                        <p:tgtEl>
                                          <p:spTgt spid="95"/>
                                        </p:tgtEl>
                                        <p:attrNameLst>
                                          <p:attrName>style.visibility</p:attrName>
                                        </p:attrNameLst>
                                      </p:cBhvr>
                                      <p:to>
                                        <p:strVal val="hidden"/>
                                      </p:to>
                                    </p:set>
                                  </p:childTnLst>
                                </p:cTn>
                              </p:par>
                              <p:par>
                                <p:cTn id="901" presetID="19" presetClass="exit" presetSubtype="5" fill="hold" grpId="3" nodeType="withEffect">
                                  <p:stCondLst>
                                    <p:cond delay="0"/>
                                  </p:stCondLst>
                                  <p:childTnLst>
                                    <p:anim calcmode="lin" valueType="num">
                                      <p:cBhvr>
                                        <p:cTn id="902" dur="3000"/>
                                        <p:tgtEl>
                                          <p:spTgt spid="96"/>
                                        </p:tgtEl>
                                        <p:attrNameLst>
                                          <p:attrName>ppt_w</p:attrName>
                                        </p:attrNameLst>
                                      </p:cBhvr>
                                      <p:tavLst>
                                        <p:tav tm="0">
                                          <p:val>
                                            <p:strVal val="ppt_w"/>
                                          </p:val>
                                        </p:tav>
                                        <p:tav tm="100000">
                                          <p:val>
                                            <p:strVal val="ppt_w"/>
                                          </p:val>
                                        </p:tav>
                                      </p:tavLst>
                                    </p:anim>
                                    <p:anim calcmode="lin" valueType="num">
                                      <p:cBhvr>
                                        <p:cTn id="903" dur="3000"/>
                                        <p:tgtEl>
                                          <p:spTgt spid="9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4" dur="1" fill="hold">
                                          <p:stCondLst>
                                            <p:cond delay="2999"/>
                                          </p:stCondLst>
                                        </p:cTn>
                                        <p:tgtEl>
                                          <p:spTgt spid="96"/>
                                        </p:tgtEl>
                                        <p:attrNameLst>
                                          <p:attrName>style.visibility</p:attrName>
                                        </p:attrNameLst>
                                      </p:cBhvr>
                                      <p:to>
                                        <p:strVal val="hidden"/>
                                      </p:to>
                                    </p:set>
                                  </p:childTnLst>
                                </p:cTn>
                              </p:par>
                              <p:par>
                                <p:cTn id="905" presetID="19" presetClass="exit" presetSubtype="5" fill="hold" grpId="3" nodeType="withEffect">
                                  <p:stCondLst>
                                    <p:cond delay="0"/>
                                  </p:stCondLst>
                                  <p:childTnLst>
                                    <p:anim calcmode="lin" valueType="num">
                                      <p:cBhvr>
                                        <p:cTn id="906" dur="3000"/>
                                        <p:tgtEl>
                                          <p:spTgt spid="97"/>
                                        </p:tgtEl>
                                        <p:attrNameLst>
                                          <p:attrName>ppt_w</p:attrName>
                                        </p:attrNameLst>
                                      </p:cBhvr>
                                      <p:tavLst>
                                        <p:tav tm="0">
                                          <p:val>
                                            <p:strVal val="ppt_w"/>
                                          </p:val>
                                        </p:tav>
                                        <p:tav tm="100000">
                                          <p:val>
                                            <p:strVal val="ppt_w"/>
                                          </p:val>
                                        </p:tav>
                                      </p:tavLst>
                                    </p:anim>
                                    <p:anim calcmode="lin" valueType="num">
                                      <p:cBhvr>
                                        <p:cTn id="907" dur="3000"/>
                                        <p:tgtEl>
                                          <p:spTgt spid="9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8" dur="1" fill="hold">
                                          <p:stCondLst>
                                            <p:cond delay="2999"/>
                                          </p:stCondLst>
                                        </p:cTn>
                                        <p:tgtEl>
                                          <p:spTgt spid="97"/>
                                        </p:tgtEl>
                                        <p:attrNameLst>
                                          <p:attrName>style.visibility</p:attrName>
                                        </p:attrNameLst>
                                      </p:cBhvr>
                                      <p:to>
                                        <p:strVal val="hidden"/>
                                      </p:to>
                                    </p:set>
                                  </p:childTnLst>
                                </p:cTn>
                              </p:par>
                              <p:par>
                                <p:cTn id="909" presetID="19" presetClass="exit" presetSubtype="5" fill="hold" grpId="3" nodeType="withEffect">
                                  <p:stCondLst>
                                    <p:cond delay="0"/>
                                  </p:stCondLst>
                                  <p:childTnLst>
                                    <p:anim calcmode="lin" valueType="num">
                                      <p:cBhvr>
                                        <p:cTn id="910" dur="3000"/>
                                        <p:tgtEl>
                                          <p:spTgt spid="98"/>
                                        </p:tgtEl>
                                        <p:attrNameLst>
                                          <p:attrName>ppt_w</p:attrName>
                                        </p:attrNameLst>
                                      </p:cBhvr>
                                      <p:tavLst>
                                        <p:tav tm="0">
                                          <p:val>
                                            <p:strVal val="ppt_w"/>
                                          </p:val>
                                        </p:tav>
                                        <p:tav tm="100000">
                                          <p:val>
                                            <p:strVal val="ppt_w"/>
                                          </p:val>
                                        </p:tav>
                                      </p:tavLst>
                                    </p:anim>
                                    <p:anim calcmode="lin" valueType="num">
                                      <p:cBhvr>
                                        <p:cTn id="911" dur="3000"/>
                                        <p:tgtEl>
                                          <p:spTgt spid="9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2" dur="1" fill="hold">
                                          <p:stCondLst>
                                            <p:cond delay="2999"/>
                                          </p:stCondLst>
                                        </p:cTn>
                                        <p:tgtEl>
                                          <p:spTgt spid="98"/>
                                        </p:tgtEl>
                                        <p:attrNameLst>
                                          <p:attrName>style.visibility</p:attrName>
                                        </p:attrNameLst>
                                      </p:cBhvr>
                                      <p:to>
                                        <p:strVal val="hidden"/>
                                      </p:to>
                                    </p:set>
                                  </p:childTnLst>
                                </p:cTn>
                              </p:par>
                              <p:par>
                                <p:cTn id="913" presetID="19" presetClass="exit" presetSubtype="5" fill="hold" grpId="3" nodeType="withEffect">
                                  <p:stCondLst>
                                    <p:cond delay="0"/>
                                  </p:stCondLst>
                                  <p:childTnLst>
                                    <p:anim calcmode="lin" valueType="num">
                                      <p:cBhvr>
                                        <p:cTn id="914" dur="3000"/>
                                        <p:tgtEl>
                                          <p:spTgt spid="99"/>
                                        </p:tgtEl>
                                        <p:attrNameLst>
                                          <p:attrName>ppt_w</p:attrName>
                                        </p:attrNameLst>
                                      </p:cBhvr>
                                      <p:tavLst>
                                        <p:tav tm="0">
                                          <p:val>
                                            <p:strVal val="ppt_w"/>
                                          </p:val>
                                        </p:tav>
                                        <p:tav tm="100000">
                                          <p:val>
                                            <p:strVal val="ppt_w"/>
                                          </p:val>
                                        </p:tav>
                                      </p:tavLst>
                                    </p:anim>
                                    <p:anim calcmode="lin" valueType="num">
                                      <p:cBhvr>
                                        <p:cTn id="915" dur="3000"/>
                                        <p:tgtEl>
                                          <p:spTgt spid="9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6" dur="1" fill="hold">
                                          <p:stCondLst>
                                            <p:cond delay="2999"/>
                                          </p:stCondLst>
                                        </p:cTn>
                                        <p:tgtEl>
                                          <p:spTgt spid="99"/>
                                        </p:tgtEl>
                                        <p:attrNameLst>
                                          <p:attrName>style.visibility</p:attrName>
                                        </p:attrNameLst>
                                      </p:cBhvr>
                                      <p:to>
                                        <p:strVal val="hidden"/>
                                      </p:to>
                                    </p:set>
                                  </p:childTnLst>
                                </p:cTn>
                              </p:par>
                              <p:par>
                                <p:cTn id="917" presetID="19" presetClass="exit" presetSubtype="5" fill="hold" grpId="3" nodeType="withEffect">
                                  <p:stCondLst>
                                    <p:cond delay="0"/>
                                  </p:stCondLst>
                                  <p:childTnLst>
                                    <p:anim calcmode="lin" valueType="num">
                                      <p:cBhvr>
                                        <p:cTn id="918" dur="3000"/>
                                        <p:tgtEl>
                                          <p:spTgt spid="100"/>
                                        </p:tgtEl>
                                        <p:attrNameLst>
                                          <p:attrName>ppt_w</p:attrName>
                                        </p:attrNameLst>
                                      </p:cBhvr>
                                      <p:tavLst>
                                        <p:tav tm="0">
                                          <p:val>
                                            <p:strVal val="ppt_w"/>
                                          </p:val>
                                        </p:tav>
                                        <p:tav tm="100000">
                                          <p:val>
                                            <p:strVal val="ppt_w"/>
                                          </p:val>
                                        </p:tav>
                                      </p:tavLst>
                                    </p:anim>
                                    <p:anim calcmode="lin" valueType="num">
                                      <p:cBhvr>
                                        <p:cTn id="919" dur="3000"/>
                                        <p:tgtEl>
                                          <p:spTgt spid="10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0" dur="1" fill="hold">
                                          <p:stCondLst>
                                            <p:cond delay="2999"/>
                                          </p:stCondLst>
                                        </p:cTn>
                                        <p:tgtEl>
                                          <p:spTgt spid="100"/>
                                        </p:tgtEl>
                                        <p:attrNameLst>
                                          <p:attrName>style.visibility</p:attrName>
                                        </p:attrNameLst>
                                      </p:cBhvr>
                                      <p:to>
                                        <p:strVal val="hidden"/>
                                      </p:to>
                                    </p:set>
                                  </p:childTnLst>
                                </p:cTn>
                              </p:par>
                              <p:par>
                                <p:cTn id="921" presetID="19" presetClass="exit" presetSubtype="5" fill="hold" grpId="3" nodeType="withEffect">
                                  <p:stCondLst>
                                    <p:cond delay="0"/>
                                  </p:stCondLst>
                                  <p:childTnLst>
                                    <p:anim calcmode="lin" valueType="num">
                                      <p:cBhvr>
                                        <p:cTn id="922" dur="3000"/>
                                        <p:tgtEl>
                                          <p:spTgt spid="101"/>
                                        </p:tgtEl>
                                        <p:attrNameLst>
                                          <p:attrName>ppt_w</p:attrName>
                                        </p:attrNameLst>
                                      </p:cBhvr>
                                      <p:tavLst>
                                        <p:tav tm="0">
                                          <p:val>
                                            <p:strVal val="ppt_w"/>
                                          </p:val>
                                        </p:tav>
                                        <p:tav tm="100000">
                                          <p:val>
                                            <p:strVal val="ppt_w"/>
                                          </p:val>
                                        </p:tav>
                                      </p:tavLst>
                                    </p:anim>
                                    <p:anim calcmode="lin" valueType="num">
                                      <p:cBhvr>
                                        <p:cTn id="923" dur="3000"/>
                                        <p:tgtEl>
                                          <p:spTgt spid="10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4" dur="1" fill="hold">
                                          <p:stCondLst>
                                            <p:cond delay="2999"/>
                                          </p:stCondLst>
                                        </p:cTn>
                                        <p:tgtEl>
                                          <p:spTgt spid="101"/>
                                        </p:tgtEl>
                                        <p:attrNameLst>
                                          <p:attrName>style.visibility</p:attrName>
                                        </p:attrNameLst>
                                      </p:cBhvr>
                                      <p:to>
                                        <p:strVal val="hidden"/>
                                      </p:to>
                                    </p:set>
                                  </p:childTnLst>
                                </p:cTn>
                              </p:par>
                              <p:par>
                                <p:cTn id="925" presetID="19" presetClass="exit" presetSubtype="5" fill="hold" grpId="3" nodeType="withEffect">
                                  <p:stCondLst>
                                    <p:cond delay="0"/>
                                  </p:stCondLst>
                                  <p:childTnLst>
                                    <p:anim calcmode="lin" valueType="num">
                                      <p:cBhvr>
                                        <p:cTn id="926" dur="3000"/>
                                        <p:tgtEl>
                                          <p:spTgt spid="102"/>
                                        </p:tgtEl>
                                        <p:attrNameLst>
                                          <p:attrName>ppt_w</p:attrName>
                                        </p:attrNameLst>
                                      </p:cBhvr>
                                      <p:tavLst>
                                        <p:tav tm="0">
                                          <p:val>
                                            <p:strVal val="ppt_w"/>
                                          </p:val>
                                        </p:tav>
                                        <p:tav tm="100000">
                                          <p:val>
                                            <p:strVal val="ppt_w"/>
                                          </p:val>
                                        </p:tav>
                                      </p:tavLst>
                                    </p:anim>
                                    <p:anim calcmode="lin" valueType="num">
                                      <p:cBhvr>
                                        <p:cTn id="927" dur="3000"/>
                                        <p:tgtEl>
                                          <p:spTgt spid="10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8" dur="1" fill="hold">
                                          <p:stCondLst>
                                            <p:cond delay="2999"/>
                                          </p:stCondLst>
                                        </p:cTn>
                                        <p:tgtEl>
                                          <p:spTgt spid="102"/>
                                        </p:tgtEl>
                                        <p:attrNameLst>
                                          <p:attrName>style.visibility</p:attrName>
                                        </p:attrNameLst>
                                      </p:cBhvr>
                                      <p:to>
                                        <p:strVal val="hidden"/>
                                      </p:to>
                                    </p:set>
                                  </p:childTnLst>
                                </p:cTn>
                              </p:par>
                              <p:par>
                                <p:cTn id="929" presetID="19" presetClass="exit" presetSubtype="5" fill="hold" grpId="3" nodeType="withEffect">
                                  <p:stCondLst>
                                    <p:cond delay="0"/>
                                  </p:stCondLst>
                                  <p:childTnLst>
                                    <p:anim calcmode="lin" valueType="num">
                                      <p:cBhvr>
                                        <p:cTn id="930" dur="3000"/>
                                        <p:tgtEl>
                                          <p:spTgt spid="103"/>
                                        </p:tgtEl>
                                        <p:attrNameLst>
                                          <p:attrName>ppt_w</p:attrName>
                                        </p:attrNameLst>
                                      </p:cBhvr>
                                      <p:tavLst>
                                        <p:tav tm="0">
                                          <p:val>
                                            <p:strVal val="ppt_w"/>
                                          </p:val>
                                        </p:tav>
                                        <p:tav tm="100000">
                                          <p:val>
                                            <p:strVal val="ppt_w"/>
                                          </p:val>
                                        </p:tav>
                                      </p:tavLst>
                                    </p:anim>
                                    <p:anim calcmode="lin" valueType="num">
                                      <p:cBhvr>
                                        <p:cTn id="931" dur="3000"/>
                                        <p:tgtEl>
                                          <p:spTgt spid="10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2" dur="1" fill="hold">
                                          <p:stCondLst>
                                            <p:cond delay="2999"/>
                                          </p:stCondLst>
                                        </p:cTn>
                                        <p:tgtEl>
                                          <p:spTgt spid="103"/>
                                        </p:tgtEl>
                                        <p:attrNameLst>
                                          <p:attrName>style.visibility</p:attrName>
                                        </p:attrNameLst>
                                      </p:cBhvr>
                                      <p:to>
                                        <p:strVal val="hidden"/>
                                      </p:to>
                                    </p:set>
                                  </p:childTnLst>
                                </p:cTn>
                              </p:par>
                              <p:par>
                                <p:cTn id="933" presetID="19" presetClass="exit" presetSubtype="5" fill="hold" grpId="3" nodeType="withEffect">
                                  <p:stCondLst>
                                    <p:cond delay="0"/>
                                  </p:stCondLst>
                                  <p:childTnLst>
                                    <p:anim calcmode="lin" valueType="num">
                                      <p:cBhvr>
                                        <p:cTn id="934" dur="3000"/>
                                        <p:tgtEl>
                                          <p:spTgt spid="104"/>
                                        </p:tgtEl>
                                        <p:attrNameLst>
                                          <p:attrName>ppt_w</p:attrName>
                                        </p:attrNameLst>
                                      </p:cBhvr>
                                      <p:tavLst>
                                        <p:tav tm="0">
                                          <p:val>
                                            <p:strVal val="ppt_w"/>
                                          </p:val>
                                        </p:tav>
                                        <p:tav tm="100000">
                                          <p:val>
                                            <p:strVal val="ppt_w"/>
                                          </p:val>
                                        </p:tav>
                                      </p:tavLst>
                                    </p:anim>
                                    <p:anim calcmode="lin" valueType="num">
                                      <p:cBhvr>
                                        <p:cTn id="935" dur="3000"/>
                                        <p:tgtEl>
                                          <p:spTgt spid="10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6" dur="1" fill="hold">
                                          <p:stCondLst>
                                            <p:cond delay="2999"/>
                                          </p:stCondLst>
                                        </p:cTn>
                                        <p:tgtEl>
                                          <p:spTgt spid="104"/>
                                        </p:tgtEl>
                                        <p:attrNameLst>
                                          <p:attrName>style.visibility</p:attrName>
                                        </p:attrNameLst>
                                      </p:cBhvr>
                                      <p:to>
                                        <p:strVal val="hidden"/>
                                      </p:to>
                                    </p:set>
                                  </p:childTnLst>
                                </p:cTn>
                              </p:par>
                              <p:par>
                                <p:cTn id="937" presetID="19" presetClass="exit" presetSubtype="5" fill="hold" grpId="3" nodeType="withEffect">
                                  <p:stCondLst>
                                    <p:cond delay="0"/>
                                  </p:stCondLst>
                                  <p:childTnLst>
                                    <p:anim calcmode="lin" valueType="num">
                                      <p:cBhvr>
                                        <p:cTn id="938" dur="3000"/>
                                        <p:tgtEl>
                                          <p:spTgt spid="105"/>
                                        </p:tgtEl>
                                        <p:attrNameLst>
                                          <p:attrName>ppt_w</p:attrName>
                                        </p:attrNameLst>
                                      </p:cBhvr>
                                      <p:tavLst>
                                        <p:tav tm="0">
                                          <p:val>
                                            <p:strVal val="ppt_w"/>
                                          </p:val>
                                        </p:tav>
                                        <p:tav tm="100000">
                                          <p:val>
                                            <p:strVal val="ppt_w"/>
                                          </p:val>
                                        </p:tav>
                                      </p:tavLst>
                                    </p:anim>
                                    <p:anim calcmode="lin" valueType="num">
                                      <p:cBhvr>
                                        <p:cTn id="939" dur="3000"/>
                                        <p:tgtEl>
                                          <p:spTgt spid="10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0" dur="1" fill="hold">
                                          <p:stCondLst>
                                            <p:cond delay="2999"/>
                                          </p:stCondLst>
                                        </p:cTn>
                                        <p:tgtEl>
                                          <p:spTgt spid="105"/>
                                        </p:tgtEl>
                                        <p:attrNameLst>
                                          <p:attrName>style.visibility</p:attrName>
                                        </p:attrNameLst>
                                      </p:cBhvr>
                                      <p:to>
                                        <p:strVal val="hidden"/>
                                      </p:to>
                                    </p:set>
                                  </p:childTnLst>
                                </p:cTn>
                              </p:par>
                              <p:par>
                                <p:cTn id="941" presetID="19" presetClass="exit" presetSubtype="5" fill="hold" grpId="3" nodeType="withEffect">
                                  <p:stCondLst>
                                    <p:cond delay="0"/>
                                  </p:stCondLst>
                                  <p:childTnLst>
                                    <p:anim calcmode="lin" valueType="num">
                                      <p:cBhvr>
                                        <p:cTn id="942" dur="3000"/>
                                        <p:tgtEl>
                                          <p:spTgt spid="106"/>
                                        </p:tgtEl>
                                        <p:attrNameLst>
                                          <p:attrName>ppt_w</p:attrName>
                                        </p:attrNameLst>
                                      </p:cBhvr>
                                      <p:tavLst>
                                        <p:tav tm="0">
                                          <p:val>
                                            <p:strVal val="ppt_w"/>
                                          </p:val>
                                        </p:tav>
                                        <p:tav tm="100000">
                                          <p:val>
                                            <p:strVal val="ppt_w"/>
                                          </p:val>
                                        </p:tav>
                                      </p:tavLst>
                                    </p:anim>
                                    <p:anim calcmode="lin" valueType="num">
                                      <p:cBhvr>
                                        <p:cTn id="943" dur="3000"/>
                                        <p:tgtEl>
                                          <p:spTgt spid="10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4" dur="1" fill="hold">
                                          <p:stCondLst>
                                            <p:cond delay="2999"/>
                                          </p:stCondLst>
                                        </p:cTn>
                                        <p:tgtEl>
                                          <p:spTgt spid="106"/>
                                        </p:tgtEl>
                                        <p:attrNameLst>
                                          <p:attrName>style.visibility</p:attrName>
                                        </p:attrNameLst>
                                      </p:cBhvr>
                                      <p:to>
                                        <p:strVal val="hidden"/>
                                      </p:to>
                                    </p:set>
                                  </p:childTnLst>
                                </p:cTn>
                              </p:par>
                              <p:par>
                                <p:cTn id="945" presetID="19" presetClass="exit" presetSubtype="5" fill="hold" grpId="3" nodeType="withEffect">
                                  <p:stCondLst>
                                    <p:cond delay="0"/>
                                  </p:stCondLst>
                                  <p:childTnLst>
                                    <p:anim calcmode="lin" valueType="num">
                                      <p:cBhvr>
                                        <p:cTn id="946" dur="3000"/>
                                        <p:tgtEl>
                                          <p:spTgt spid="107"/>
                                        </p:tgtEl>
                                        <p:attrNameLst>
                                          <p:attrName>ppt_w</p:attrName>
                                        </p:attrNameLst>
                                      </p:cBhvr>
                                      <p:tavLst>
                                        <p:tav tm="0">
                                          <p:val>
                                            <p:strVal val="ppt_w"/>
                                          </p:val>
                                        </p:tav>
                                        <p:tav tm="100000">
                                          <p:val>
                                            <p:strVal val="ppt_w"/>
                                          </p:val>
                                        </p:tav>
                                      </p:tavLst>
                                    </p:anim>
                                    <p:anim calcmode="lin" valueType="num">
                                      <p:cBhvr>
                                        <p:cTn id="947" dur="3000"/>
                                        <p:tgtEl>
                                          <p:spTgt spid="10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8" dur="1" fill="hold">
                                          <p:stCondLst>
                                            <p:cond delay="2999"/>
                                          </p:stCondLst>
                                        </p:cTn>
                                        <p:tgtEl>
                                          <p:spTgt spid="107"/>
                                        </p:tgtEl>
                                        <p:attrNameLst>
                                          <p:attrName>style.visibility</p:attrName>
                                        </p:attrNameLst>
                                      </p:cBhvr>
                                      <p:to>
                                        <p:strVal val="hidden"/>
                                      </p:to>
                                    </p:set>
                                  </p:childTnLst>
                                </p:cTn>
                              </p:par>
                              <p:par>
                                <p:cTn id="949" presetID="19" presetClass="exit" presetSubtype="5" fill="hold" grpId="3" nodeType="withEffect">
                                  <p:stCondLst>
                                    <p:cond delay="0"/>
                                  </p:stCondLst>
                                  <p:childTnLst>
                                    <p:anim calcmode="lin" valueType="num">
                                      <p:cBhvr>
                                        <p:cTn id="950" dur="3000"/>
                                        <p:tgtEl>
                                          <p:spTgt spid="108"/>
                                        </p:tgtEl>
                                        <p:attrNameLst>
                                          <p:attrName>ppt_w</p:attrName>
                                        </p:attrNameLst>
                                      </p:cBhvr>
                                      <p:tavLst>
                                        <p:tav tm="0">
                                          <p:val>
                                            <p:strVal val="ppt_w"/>
                                          </p:val>
                                        </p:tav>
                                        <p:tav tm="100000">
                                          <p:val>
                                            <p:strVal val="ppt_w"/>
                                          </p:val>
                                        </p:tav>
                                      </p:tavLst>
                                    </p:anim>
                                    <p:anim calcmode="lin" valueType="num">
                                      <p:cBhvr>
                                        <p:cTn id="951" dur="3000"/>
                                        <p:tgtEl>
                                          <p:spTgt spid="10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2" dur="1" fill="hold">
                                          <p:stCondLst>
                                            <p:cond delay="2999"/>
                                          </p:stCondLst>
                                        </p:cTn>
                                        <p:tgtEl>
                                          <p:spTgt spid="108"/>
                                        </p:tgtEl>
                                        <p:attrNameLst>
                                          <p:attrName>style.visibility</p:attrName>
                                        </p:attrNameLst>
                                      </p:cBhvr>
                                      <p:to>
                                        <p:strVal val="hidden"/>
                                      </p:to>
                                    </p:set>
                                  </p:childTnLst>
                                </p:cTn>
                              </p:par>
                              <p:par>
                                <p:cTn id="953" presetID="19" presetClass="exit" presetSubtype="5" fill="hold" grpId="3" nodeType="withEffect">
                                  <p:stCondLst>
                                    <p:cond delay="0"/>
                                  </p:stCondLst>
                                  <p:childTnLst>
                                    <p:anim calcmode="lin" valueType="num">
                                      <p:cBhvr>
                                        <p:cTn id="954" dur="3000"/>
                                        <p:tgtEl>
                                          <p:spTgt spid="109"/>
                                        </p:tgtEl>
                                        <p:attrNameLst>
                                          <p:attrName>ppt_w</p:attrName>
                                        </p:attrNameLst>
                                      </p:cBhvr>
                                      <p:tavLst>
                                        <p:tav tm="0">
                                          <p:val>
                                            <p:strVal val="ppt_w"/>
                                          </p:val>
                                        </p:tav>
                                        <p:tav tm="100000">
                                          <p:val>
                                            <p:strVal val="ppt_w"/>
                                          </p:val>
                                        </p:tav>
                                      </p:tavLst>
                                    </p:anim>
                                    <p:anim calcmode="lin" valueType="num">
                                      <p:cBhvr>
                                        <p:cTn id="955" dur="3000"/>
                                        <p:tgtEl>
                                          <p:spTgt spid="10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6" dur="1" fill="hold">
                                          <p:stCondLst>
                                            <p:cond delay="2999"/>
                                          </p:stCondLst>
                                        </p:cTn>
                                        <p:tgtEl>
                                          <p:spTgt spid="109"/>
                                        </p:tgtEl>
                                        <p:attrNameLst>
                                          <p:attrName>style.visibility</p:attrName>
                                        </p:attrNameLst>
                                      </p:cBhvr>
                                      <p:to>
                                        <p:strVal val="hidden"/>
                                      </p:to>
                                    </p:set>
                                  </p:childTnLst>
                                </p:cTn>
                              </p:par>
                              <p:par>
                                <p:cTn id="957" presetID="19" presetClass="exit" presetSubtype="5" fill="hold" grpId="3" nodeType="withEffect">
                                  <p:stCondLst>
                                    <p:cond delay="0"/>
                                  </p:stCondLst>
                                  <p:childTnLst>
                                    <p:anim calcmode="lin" valueType="num">
                                      <p:cBhvr>
                                        <p:cTn id="958" dur="3000"/>
                                        <p:tgtEl>
                                          <p:spTgt spid="110"/>
                                        </p:tgtEl>
                                        <p:attrNameLst>
                                          <p:attrName>ppt_w</p:attrName>
                                        </p:attrNameLst>
                                      </p:cBhvr>
                                      <p:tavLst>
                                        <p:tav tm="0">
                                          <p:val>
                                            <p:strVal val="ppt_w"/>
                                          </p:val>
                                        </p:tav>
                                        <p:tav tm="100000">
                                          <p:val>
                                            <p:strVal val="ppt_w"/>
                                          </p:val>
                                        </p:tav>
                                      </p:tavLst>
                                    </p:anim>
                                    <p:anim calcmode="lin" valueType="num">
                                      <p:cBhvr>
                                        <p:cTn id="959" dur="3000"/>
                                        <p:tgtEl>
                                          <p:spTgt spid="1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0" dur="1" fill="hold">
                                          <p:stCondLst>
                                            <p:cond delay="2999"/>
                                          </p:stCondLst>
                                        </p:cTn>
                                        <p:tgtEl>
                                          <p:spTgt spid="110"/>
                                        </p:tgtEl>
                                        <p:attrNameLst>
                                          <p:attrName>style.visibility</p:attrName>
                                        </p:attrNameLst>
                                      </p:cBhvr>
                                      <p:to>
                                        <p:strVal val="hidden"/>
                                      </p:to>
                                    </p:set>
                                  </p:childTnLst>
                                </p:cTn>
                              </p:par>
                              <p:par>
                                <p:cTn id="961" presetID="19" presetClass="exit" presetSubtype="5" fill="hold" grpId="3" nodeType="withEffect">
                                  <p:stCondLst>
                                    <p:cond delay="0"/>
                                  </p:stCondLst>
                                  <p:childTnLst>
                                    <p:anim calcmode="lin" valueType="num">
                                      <p:cBhvr>
                                        <p:cTn id="962" dur="3000"/>
                                        <p:tgtEl>
                                          <p:spTgt spid="111"/>
                                        </p:tgtEl>
                                        <p:attrNameLst>
                                          <p:attrName>ppt_w</p:attrName>
                                        </p:attrNameLst>
                                      </p:cBhvr>
                                      <p:tavLst>
                                        <p:tav tm="0">
                                          <p:val>
                                            <p:strVal val="ppt_w"/>
                                          </p:val>
                                        </p:tav>
                                        <p:tav tm="100000">
                                          <p:val>
                                            <p:strVal val="ppt_w"/>
                                          </p:val>
                                        </p:tav>
                                      </p:tavLst>
                                    </p:anim>
                                    <p:anim calcmode="lin" valueType="num">
                                      <p:cBhvr>
                                        <p:cTn id="963" dur="3000"/>
                                        <p:tgtEl>
                                          <p:spTgt spid="1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4" dur="1" fill="hold">
                                          <p:stCondLst>
                                            <p:cond delay="2999"/>
                                          </p:stCondLst>
                                        </p:cTn>
                                        <p:tgtEl>
                                          <p:spTgt spid="111"/>
                                        </p:tgtEl>
                                        <p:attrNameLst>
                                          <p:attrName>style.visibility</p:attrName>
                                        </p:attrNameLst>
                                      </p:cBhvr>
                                      <p:to>
                                        <p:strVal val="hidden"/>
                                      </p:to>
                                    </p:set>
                                  </p:childTnLst>
                                </p:cTn>
                              </p:par>
                              <p:par>
                                <p:cTn id="965" presetID="19" presetClass="exit" presetSubtype="5" fill="hold" grpId="3" nodeType="withEffect">
                                  <p:stCondLst>
                                    <p:cond delay="0"/>
                                  </p:stCondLst>
                                  <p:childTnLst>
                                    <p:anim calcmode="lin" valueType="num">
                                      <p:cBhvr>
                                        <p:cTn id="966" dur="3000"/>
                                        <p:tgtEl>
                                          <p:spTgt spid="112"/>
                                        </p:tgtEl>
                                        <p:attrNameLst>
                                          <p:attrName>ppt_w</p:attrName>
                                        </p:attrNameLst>
                                      </p:cBhvr>
                                      <p:tavLst>
                                        <p:tav tm="0">
                                          <p:val>
                                            <p:strVal val="ppt_w"/>
                                          </p:val>
                                        </p:tav>
                                        <p:tav tm="100000">
                                          <p:val>
                                            <p:strVal val="ppt_w"/>
                                          </p:val>
                                        </p:tav>
                                      </p:tavLst>
                                    </p:anim>
                                    <p:anim calcmode="lin" valueType="num">
                                      <p:cBhvr>
                                        <p:cTn id="967" dur="3000"/>
                                        <p:tgtEl>
                                          <p:spTgt spid="1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8" dur="1" fill="hold">
                                          <p:stCondLst>
                                            <p:cond delay="2999"/>
                                          </p:stCondLst>
                                        </p:cTn>
                                        <p:tgtEl>
                                          <p:spTgt spid="112"/>
                                        </p:tgtEl>
                                        <p:attrNameLst>
                                          <p:attrName>style.visibility</p:attrName>
                                        </p:attrNameLst>
                                      </p:cBhvr>
                                      <p:to>
                                        <p:strVal val="hidden"/>
                                      </p:to>
                                    </p:set>
                                  </p:childTnLst>
                                </p:cTn>
                              </p:par>
                              <p:par>
                                <p:cTn id="969" presetID="17" presetClass="entr" presetSubtype="1" fill="hold" nodeType="withEffect">
                                  <p:stCondLst>
                                    <p:cond delay="0"/>
                                  </p:stCondLst>
                                  <p:childTnLst>
                                    <p:set>
                                      <p:cBhvr>
                                        <p:cTn id="970" dur="1" fill="hold">
                                          <p:stCondLst>
                                            <p:cond delay="0"/>
                                          </p:stCondLst>
                                        </p:cTn>
                                        <p:tgtEl>
                                          <p:spTgt spid="2"/>
                                        </p:tgtEl>
                                        <p:attrNameLst>
                                          <p:attrName>style.visibility</p:attrName>
                                        </p:attrNameLst>
                                      </p:cBhvr>
                                      <p:to>
                                        <p:strVal val="visible"/>
                                      </p:to>
                                    </p:set>
                                    <p:anim calcmode="lin" valueType="num">
                                      <p:cBhvr>
                                        <p:cTn id="971" dur="3000" fill="hold"/>
                                        <p:tgtEl>
                                          <p:spTgt spid="2"/>
                                        </p:tgtEl>
                                        <p:attrNameLst>
                                          <p:attrName>ppt_x</p:attrName>
                                        </p:attrNameLst>
                                      </p:cBhvr>
                                      <p:tavLst>
                                        <p:tav tm="0">
                                          <p:val>
                                            <p:strVal val="#ppt_x"/>
                                          </p:val>
                                        </p:tav>
                                        <p:tav tm="100000">
                                          <p:val>
                                            <p:strVal val="#ppt_x"/>
                                          </p:val>
                                        </p:tav>
                                      </p:tavLst>
                                    </p:anim>
                                    <p:anim calcmode="lin" valueType="num">
                                      <p:cBhvr>
                                        <p:cTn id="972" dur="3000" fill="hold"/>
                                        <p:tgtEl>
                                          <p:spTgt spid="2"/>
                                        </p:tgtEl>
                                        <p:attrNameLst>
                                          <p:attrName>ppt_y</p:attrName>
                                        </p:attrNameLst>
                                      </p:cBhvr>
                                      <p:tavLst>
                                        <p:tav tm="0">
                                          <p:val>
                                            <p:strVal val="#ppt_y-#ppt_h/2"/>
                                          </p:val>
                                        </p:tav>
                                        <p:tav tm="100000">
                                          <p:val>
                                            <p:strVal val="#ppt_y"/>
                                          </p:val>
                                        </p:tav>
                                      </p:tavLst>
                                    </p:anim>
                                    <p:anim calcmode="lin" valueType="num">
                                      <p:cBhvr>
                                        <p:cTn id="973" dur="3000" fill="hold"/>
                                        <p:tgtEl>
                                          <p:spTgt spid="2"/>
                                        </p:tgtEl>
                                        <p:attrNameLst>
                                          <p:attrName>ppt_w</p:attrName>
                                        </p:attrNameLst>
                                      </p:cBhvr>
                                      <p:tavLst>
                                        <p:tav tm="0">
                                          <p:val>
                                            <p:strVal val="#ppt_w"/>
                                          </p:val>
                                        </p:tav>
                                        <p:tav tm="100000">
                                          <p:val>
                                            <p:strVal val="#ppt_w"/>
                                          </p:val>
                                        </p:tav>
                                      </p:tavLst>
                                    </p:anim>
                                    <p:anim calcmode="lin" valueType="num">
                                      <p:cBhvr>
                                        <p:cTn id="97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5" grpId="3" animBg="1"/>
      <p:bldP spid="16" grpId="0" animBg="1"/>
      <p:bldP spid="16" grpId="1" animBg="1"/>
      <p:bldP spid="16" grpId="2" animBg="1"/>
      <p:bldP spid="16"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a58c70c237d96ed9656875828636ed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286116"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572000"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86116"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72000"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286116"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86116"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286116"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86116"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72000"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286116"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572000"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14348"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000232"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14348"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000232"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14348"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000232"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14348"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2000232"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14348"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2000232"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714348"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2000232"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714348"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2000232"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5857884"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143768"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5857884"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143768"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5857884"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7143768"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5857884"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7143768"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5857884"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7143768"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5857884"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7143768"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a:off x="5857884"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a:off x="7143768"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ppt_x"/>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ppt_x"/>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ppt_x"/>
                                          </p:val>
                                        </p:tav>
                                        <p:tav tm="100000">
                                          <p:val>
                                            <p:strVal val="#ppt_x"/>
                                          </p:val>
                                        </p:tav>
                                      </p:tavLst>
                                    </p:anim>
                                    <p:anim calcmode="lin" valueType="num">
                                      <p:cBhvr additive="base">
                                        <p:cTn id="47" dur="3000" fill="hold"/>
                                        <p:tgtEl>
                                          <p:spTgt spid="21"/>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ppt_x"/>
                                          </p:val>
                                        </p:tav>
                                        <p:tav tm="100000">
                                          <p:val>
                                            <p:strVal val="#ppt_x"/>
                                          </p:val>
                                        </p:tav>
                                      </p:tavLst>
                                    </p:anim>
                                    <p:anim calcmode="lin" valueType="num">
                                      <p:cBhvr additive="base">
                                        <p:cTn id="51" dur="3000" fill="hold"/>
                                        <p:tgtEl>
                                          <p:spTgt spid="22"/>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3000" fill="hold"/>
                                        <p:tgtEl>
                                          <p:spTgt spid="23"/>
                                        </p:tgtEl>
                                        <p:attrNameLst>
                                          <p:attrName>ppt_x</p:attrName>
                                        </p:attrNameLst>
                                      </p:cBhvr>
                                      <p:tavLst>
                                        <p:tav tm="0">
                                          <p:val>
                                            <p:strVal val="#ppt_x"/>
                                          </p:val>
                                        </p:tav>
                                        <p:tav tm="100000">
                                          <p:val>
                                            <p:strVal val="#ppt_x"/>
                                          </p:val>
                                        </p:tav>
                                      </p:tavLst>
                                    </p:anim>
                                    <p:anim calcmode="lin" valueType="num">
                                      <p:cBhvr additive="base">
                                        <p:cTn id="55" dur="3000" fill="hold"/>
                                        <p:tgtEl>
                                          <p:spTgt spid="23"/>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3000" fill="hold"/>
                                        <p:tgtEl>
                                          <p:spTgt spid="24"/>
                                        </p:tgtEl>
                                        <p:attrNameLst>
                                          <p:attrName>ppt_x</p:attrName>
                                        </p:attrNameLst>
                                      </p:cBhvr>
                                      <p:tavLst>
                                        <p:tav tm="0">
                                          <p:val>
                                            <p:strVal val="#ppt_x"/>
                                          </p:val>
                                        </p:tav>
                                        <p:tav tm="100000">
                                          <p:val>
                                            <p:strVal val="#ppt_x"/>
                                          </p:val>
                                        </p:tav>
                                      </p:tavLst>
                                    </p:anim>
                                    <p:anim calcmode="lin" valueType="num">
                                      <p:cBhvr additive="base">
                                        <p:cTn id="59" dur="3000" fill="hold"/>
                                        <p:tgtEl>
                                          <p:spTgt spid="24"/>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3000" fill="hold"/>
                                        <p:tgtEl>
                                          <p:spTgt spid="25"/>
                                        </p:tgtEl>
                                        <p:attrNameLst>
                                          <p:attrName>ppt_x</p:attrName>
                                        </p:attrNameLst>
                                      </p:cBhvr>
                                      <p:tavLst>
                                        <p:tav tm="0">
                                          <p:val>
                                            <p:strVal val="#ppt_x"/>
                                          </p:val>
                                        </p:tav>
                                        <p:tav tm="100000">
                                          <p:val>
                                            <p:strVal val="#ppt_x"/>
                                          </p:val>
                                        </p:tav>
                                      </p:tavLst>
                                    </p:anim>
                                    <p:anim calcmode="lin" valueType="num">
                                      <p:cBhvr additive="base">
                                        <p:cTn id="63" dur="3000" fill="hold"/>
                                        <p:tgtEl>
                                          <p:spTgt spid="25"/>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3000" fill="hold"/>
                                        <p:tgtEl>
                                          <p:spTgt spid="26"/>
                                        </p:tgtEl>
                                        <p:attrNameLst>
                                          <p:attrName>ppt_x</p:attrName>
                                        </p:attrNameLst>
                                      </p:cBhvr>
                                      <p:tavLst>
                                        <p:tav tm="0">
                                          <p:val>
                                            <p:strVal val="#ppt_x"/>
                                          </p:val>
                                        </p:tav>
                                        <p:tav tm="100000">
                                          <p:val>
                                            <p:strVal val="#ppt_x"/>
                                          </p:val>
                                        </p:tav>
                                      </p:tavLst>
                                    </p:anim>
                                    <p:anim calcmode="lin" valueType="num">
                                      <p:cBhvr additive="base">
                                        <p:cTn id="67" dur="3000" fill="hold"/>
                                        <p:tgtEl>
                                          <p:spTgt spid="2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0" fill="hold"/>
                                        <p:tgtEl>
                                          <p:spTgt spid="27"/>
                                        </p:tgtEl>
                                        <p:attrNameLst>
                                          <p:attrName>ppt_x</p:attrName>
                                        </p:attrNameLst>
                                      </p:cBhvr>
                                      <p:tavLst>
                                        <p:tav tm="0">
                                          <p:val>
                                            <p:strVal val="#ppt_x"/>
                                          </p:val>
                                        </p:tav>
                                        <p:tav tm="100000">
                                          <p:val>
                                            <p:strVal val="#ppt_x"/>
                                          </p:val>
                                        </p:tav>
                                      </p:tavLst>
                                    </p:anim>
                                    <p:anim calcmode="lin" valueType="num">
                                      <p:cBhvr additive="base">
                                        <p:cTn id="71" dur="3000" fill="hold"/>
                                        <p:tgtEl>
                                          <p:spTgt spid="27"/>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3000" fill="hold"/>
                                        <p:tgtEl>
                                          <p:spTgt spid="28"/>
                                        </p:tgtEl>
                                        <p:attrNameLst>
                                          <p:attrName>ppt_x</p:attrName>
                                        </p:attrNameLst>
                                      </p:cBhvr>
                                      <p:tavLst>
                                        <p:tav tm="0">
                                          <p:val>
                                            <p:strVal val="#ppt_x"/>
                                          </p:val>
                                        </p:tav>
                                        <p:tav tm="100000">
                                          <p:val>
                                            <p:strVal val="#ppt_x"/>
                                          </p:val>
                                        </p:tav>
                                      </p:tavLst>
                                    </p:anim>
                                    <p:anim calcmode="lin" valueType="num">
                                      <p:cBhvr additive="base">
                                        <p:cTn id="75" dur="3000" fill="hold"/>
                                        <p:tgtEl>
                                          <p:spTgt spid="28"/>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3000" fill="hold"/>
                                        <p:tgtEl>
                                          <p:spTgt spid="29"/>
                                        </p:tgtEl>
                                        <p:attrNameLst>
                                          <p:attrName>ppt_x</p:attrName>
                                        </p:attrNameLst>
                                      </p:cBhvr>
                                      <p:tavLst>
                                        <p:tav tm="0">
                                          <p:val>
                                            <p:strVal val="#ppt_x"/>
                                          </p:val>
                                        </p:tav>
                                        <p:tav tm="100000">
                                          <p:val>
                                            <p:strVal val="#ppt_x"/>
                                          </p:val>
                                        </p:tav>
                                      </p:tavLst>
                                    </p:anim>
                                    <p:anim calcmode="lin" valueType="num">
                                      <p:cBhvr additive="base">
                                        <p:cTn id="79" dur="3000" fill="hold"/>
                                        <p:tgtEl>
                                          <p:spTgt spid="29"/>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30"/>
                                        </p:tgtEl>
                                        <p:attrNameLst>
                                          <p:attrName>style.visibility</p:attrName>
                                        </p:attrNameLst>
                                      </p:cBhvr>
                                      <p:to>
                                        <p:strVal val="visible"/>
                                      </p:to>
                                    </p:set>
                                    <p:anim calcmode="lin" valueType="num">
                                      <p:cBhvr additive="base">
                                        <p:cTn id="82" dur="3000" fill="hold"/>
                                        <p:tgtEl>
                                          <p:spTgt spid="30"/>
                                        </p:tgtEl>
                                        <p:attrNameLst>
                                          <p:attrName>ppt_x</p:attrName>
                                        </p:attrNameLst>
                                      </p:cBhvr>
                                      <p:tavLst>
                                        <p:tav tm="0">
                                          <p:val>
                                            <p:strVal val="#ppt_x"/>
                                          </p:val>
                                        </p:tav>
                                        <p:tav tm="100000">
                                          <p:val>
                                            <p:strVal val="#ppt_x"/>
                                          </p:val>
                                        </p:tav>
                                      </p:tavLst>
                                    </p:anim>
                                    <p:anim calcmode="lin" valueType="num">
                                      <p:cBhvr additive="base">
                                        <p:cTn id="83" dur="3000" fill="hold"/>
                                        <p:tgtEl>
                                          <p:spTgt spid="30"/>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3000" fill="hold"/>
                                        <p:tgtEl>
                                          <p:spTgt spid="31"/>
                                        </p:tgtEl>
                                        <p:attrNameLst>
                                          <p:attrName>ppt_x</p:attrName>
                                        </p:attrNameLst>
                                      </p:cBhvr>
                                      <p:tavLst>
                                        <p:tav tm="0">
                                          <p:val>
                                            <p:strVal val="#ppt_x"/>
                                          </p:val>
                                        </p:tav>
                                        <p:tav tm="100000">
                                          <p:val>
                                            <p:strVal val="#ppt_x"/>
                                          </p:val>
                                        </p:tav>
                                      </p:tavLst>
                                    </p:anim>
                                    <p:anim calcmode="lin" valueType="num">
                                      <p:cBhvr additive="base">
                                        <p:cTn id="87" dur="3000" fill="hold"/>
                                        <p:tgtEl>
                                          <p:spTgt spid="31"/>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32"/>
                                        </p:tgtEl>
                                        <p:attrNameLst>
                                          <p:attrName>style.visibility</p:attrName>
                                        </p:attrNameLst>
                                      </p:cBhvr>
                                      <p:to>
                                        <p:strVal val="visible"/>
                                      </p:to>
                                    </p:set>
                                    <p:anim calcmode="lin" valueType="num">
                                      <p:cBhvr additive="base">
                                        <p:cTn id="90" dur="3000" fill="hold"/>
                                        <p:tgtEl>
                                          <p:spTgt spid="32"/>
                                        </p:tgtEl>
                                        <p:attrNameLst>
                                          <p:attrName>ppt_x</p:attrName>
                                        </p:attrNameLst>
                                      </p:cBhvr>
                                      <p:tavLst>
                                        <p:tav tm="0">
                                          <p:val>
                                            <p:strVal val="#ppt_x"/>
                                          </p:val>
                                        </p:tav>
                                        <p:tav tm="100000">
                                          <p:val>
                                            <p:strVal val="#ppt_x"/>
                                          </p:val>
                                        </p:tav>
                                      </p:tavLst>
                                    </p:anim>
                                    <p:anim calcmode="lin" valueType="num">
                                      <p:cBhvr additive="base">
                                        <p:cTn id="91" dur="3000" fill="hold"/>
                                        <p:tgtEl>
                                          <p:spTgt spid="32"/>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additive="base">
                                        <p:cTn id="94" dur="3000" fill="hold"/>
                                        <p:tgtEl>
                                          <p:spTgt spid="4"/>
                                        </p:tgtEl>
                                        <p:attrNameLst>
                                          <p:attrName>ppt_x</p:attrName>
                                        </p:attrNameLst>
                                      </p:cBhvr>
                                      <p:tavLst>
                                        <p:tav tm="0">
                                          <p:val>
                                            <p:strVal val="#ppt_x"/>
                                          </p:val>
                                        </p:tav>
                                        <p:tav tm="100000">
                                          <p:val>
                                            <p:strVal val="#ppt_x"/>
                                          </p:val>
                                        </p:tav>
                                      </p:tavLst>
                                    </p:anim>
                                    <p:anim calcmode="lin" valueType="num">
                                      <p:cBhvr additive="base">
                                        <p:cTn id="95" dur="3000" fill="hold"/>
                                        <p:tgtEl>
                                          <p:spTgt spid="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ppt_x"/>
                                          </p:val>
                                        </p:tav>
                                        <p:tav tm="100000">
                                          <p:val>
                                            <p:strVal val="#ppt_x"/>
                                          </p:val>
                                        </p:tav>
                                      </p:tavLst>
                                    </p:anim>
                                    <p:anim calcmode="lin" valueType="num">
                                      <p:cBhvr additive="base">
                                        <p:cTn id="99" dur="3000" fill="hold"/>
                                        <p:tgtEl>
                                          <p:spTgt spid="8"/>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ppt_x"/>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3000" fill="hold"/>
                                        <p:tgtEl>
                                          <p:spTgt spid="12"/>
                                        </p:tgtEl>
                                        <p:attrNameLst>
                                          <p:attrName>ppt_x</p:attrName>
                                        </p:attrNameLst>
                                      </p:cBhvr>
                                      <p:tavLst>
                                        <p:tav tm="0">
                                          <p:val>
                                            <p:strVal val="#ppt_x"/>
                                          </p:val>
                                        </p:tav>
                                        <p:tav tm="100000">
                                          <p:val>
                                            <p:strVal val="#ppt_x"/>
                                          </p:val>
                                        </p:tav>
                                      </p:tavLst>
                                    </p:anim>
                                    <p:anim calcmode="lin" valueType="num">
                                      <p:cBhvr additive="base">
                                        <p:cTn id="107" dur="3000" fill="hold"/>
                                        <p:tgtEl>
                                          <p:spTgt spid="12"/>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3000" fill="hold"/>
                                        <p:tgtEl>
                                          <p:spTgt spid="14"/>
                                        </p:tgtEl>
                                        <p:attrNameLst>
                                          <p:attrName>ppt_x</p:attrName>
                                        </p:attrNameLst>
                                      </p:cBhvr>
                                      <p:tavLst>
                                        <p:tav tm="0">
                                          <p:val>
                                            <p:strVal val="#ppt_x"/>
                                          </p:val>
                                        </p:tav>
                                        <p:tav tm="100000">
                                          <p:val>
                                            <p:strVal val="#ppt_x"/>
                                          </p:val>
                                        </p:tav>
                                      </p:tavLst>
                                    </p:anim>
                                    <p:anim calcmode="lin" valueType="num">
                                      <p:cBhvr additive="base">
                                        <p:cTn id="111" dur="3000" fill="hold"/>
                                        <p:tgtEl>
                                          <p:spTgt spid="14"/>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3000" fill="hold"/>
                                        <p:tgtEl>
                                          <p:spTgt spid="16"/>
                                        </p:tgtEl>
                                        <p:attrNameLst>
                                          <p:attrName>ppt_x</p:attrName>
                                        </p:attrNameLst>
                                      </p:cBhvr>
                                      <p:tavLst>
                                        <p:tav tm="0">
                                          <p:val>
                                            <p:strVal val="#ppt_x"/>
                                          </p:val>
                                        </p:tav>
                                        <p:tav tm="100000">
                                          <p:val>
                                            <p:strVal val="#ppt_x"/>
                                          </p:val>
                                        </p:tav>
                                      </p:tavLst>
                                    </p:anim>
                                    <p:anim calcmode="lin" valueType="num">
                                      <p:cBhvr additive="base">
                                        <p:cTn id="115" dur="3000" fill="hold"/>
                                        <p:tgtEl>
                                          <p:spTgt spid="16"/>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ppt_x"/>
                                          </p:val>
                                        </p:tav>
                                        <p:tav tm="100000">
                                          <p:val>
                                            <p:strVal val="#ppt_x"/>
                                          </p:val>
                                        </p:tav>
                                      </p:tavLst>
                                    </p:anim>
                                    <p:anim calcmode="lin" valueType="num">
                                      <p:cBhvr additive="base">
                                        <p:cTn id="119" dur="3000" fill="hold"/>
                                        <p:tgtEl>
                                          <p:spTgt spid="18"/>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3000" fill="hold"/>
                                        <p:tgtEl>
                                          <p:spTgt spid="37"/>
                                        </p:tgtEl>
                                        <p:attrNameLst>
                                          <p:attrName>ppt_x</p:attrName>
                                        </p:attrNameLst>
                                      </p:cBhvr>
                                      <p:tavLst>
                                        <p:tav tm="0">
                                          <p:val>
                                            <p:strVal val="#ppt_x"/>
                                          </p:val>
                                        </p:tav>
                                        <p:tav tm="100000">
                                          <p:val>
                                            <p:strVal val="#ppt_x"/>
                                          </p:val>
                                        </p:tav>
                                      </p:tavLst>
                                    </p:anim>
                                    <p:anim calcmode="lin" valueType="num">
                                      <p:cBhvr additive="base">
                                        <p:cTn id="139" dur="3000" fill="hold"/>
                                        <p:tgtEl>
                                          <p:spTgt spid="37"/>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3000" fill="hold"/>
                                        <p:tgtEl>
                                          <p:spTgt spid="38"/>
                                        </p:tgtEl>
                                        <p:attrNameLst>
                                          <p:attrName>ppt_x</p:attrName>
                                        </p:attrNameLst>
                                      </p:cBhvr>
                                      <p:tavLst>
                                        <p:tav tm="0">
                                          <p:val>
                                            <p:strVal val="#ppt_x"/>
                                          </p:val>
                                        </p:tav>
                                        <p:tav tm="100000">
                                          <p:val>
                                            <p:strVal val="#ppt_x"/>
                                          </p:val>
                                        </p:tav>
                                      </p:tavLst>
                                    </p:anim>
                                    <p:anim calcmode="lin" valueType="num">
                                      <p:cBhvr additive="base">
                                        <p:cTn id="143" dur="3000" fill="hold"/>
                                        <p:tgtEl>
                                          <p:spTgt spid="38"/>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3000" fill="hold"/>
                                        <p:tgtEl>
                                          <p:spTgt spid="39"/>
                                        </p:tgtEl>
                                        <p:attrNameLst>
                                          <p:attrName>ppt_x</p:attrName>
                                        </p:attrNameLst>
                                      </p:cBhvr>
                                      <p:tavLst>
                                        <p:tav tm="0">
                                          <p:val>
                                            <p:strVal val="#ppt_x"/>
                                          </p:val>
                                        </p:tav>
                                        <p:tav tm="100000">
                                          <p:val>
                                            <p:strVal val="#ppt_x"/>
                                          </p:val>
                                        </p:tav>
                                      </p:tavLst>
                                    </p:anim>
                                    <p:anim calcmode="lin" valueType="num">
                                      <p:cBhvr additive="base">
                                        <p:cTn id="147" dur="3000" fill="hold"/>
                                        <p:tgtEl>
                                          <p:spTgt spid="39"/>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3000" fill="hold"/>
                                        <p:tgtEl>
                                          <p:spTgt spid="40"/>
                                        </p:tgtEl>
                                        <p:attrNameLst>
                                          <p:attrName>ppt_x</p:attrName>
                                        </p:attrNameLst>
                                      </p:cBhvr>
                                      <p:tavLst>
                                        <p:tav tm="0">
                                          <p:val>
                                            <p:strVal val="#ppt_x"/>
                                          </p:val>
                                        </p:tav>
                                        <p:tav tm="100000">
                                          <p:val>
                                            <p:strVal val="#ppt_x"/>
                                          </p:val>
                                        </p:tav>
                                      </p:tavLst>
                                    </p:anim>
                                    <p:anim calcmode="lin" valueType="num">
                                      <p:cBhvr additive="base">
                                        <p:cTn id="151" dur="3000" fill="hold"/>
                                        <p:tgtEl>
                                          <p:spTgt spid="40"/>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3000" fill="hold"/>
                                        <p:tgtEl>
                                          <p:spTgt spid="41"/>
                                        </p:tgtEl>
                                        <p:attrNameLst>
                                          <p:attrName>ppt_x</p:attrName>
                                        </p:attrNameLst>
                                      </p:cBhvr>
                                      <p:tavLst>
                                        <p:tav tm="0">
                                          <p:val>
                                            <p:strVal val="#ppt_x"/>
                                          </p:val>
                                        </p:tav>
                                        <p:tav tm="100000">
                                          <p:val>
                                            <p:strVal val="#ppt_x"/>
                                          </p:val>
                                        </p:tav>
                                      </p:tavLst>
                                    </p:anim>
                                    <p:anim calcmode="lin" valueType="num">
                                      <p:cBhvr additive="base">
                                        <p:cTn id="155" dur="3000" fill="hold"/>
                                        <p:tgtEl>
                                          <p:spTgt spid="41"/>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3000" fill="hold"/>
                                        <p:tgtEl>
                                          <p:spTgt spid="42"/>
                                        </p:tgtEl>
                                        <p:attrNameLst>
                                          <p:attrName>ppt_x</p:attrName>
                                        </p:attrNameLst>
                                      </p:cBhvr>
                                      <p:tavLst>
                                        <p:tav tm="0">
                                          <p:val>
                                            <p:strVal val="#ppt_x"/>
                                          </p:val>
                                        </p:tav>
                                        <p:tav tm="100000">
                                          <p:val>
                                            <p:strVal val="#ppt_x"/>
                                          </p:val>
                                        </p:tav>
                                      </p:tavLst>
                                    </p:anim>
                                    <p:anim calcmode="lin" valueType="num">
                                      <p:cBhvr additive="base">
                                        <p:cTn id="159" dur="3000" fill="hold"/>
                                        <p:tgtEl>
                                          <p:spTgt spid="42"/>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3000" fill="hold"/>
                                        <p:tgtEl>
                                          <p:spTgt spid="43"/>
                                        </p:tgtEl>
                                        <p:attrNameLst>
                                          <p:attrName>ppt_x</p:attrName>
                                        </p:attrNameLst>
                                      </p:cBhvr>
                                      <p:tavLst>
                                        <p:tav tm="0">
                                          <p:val>
                                            <p:strVal val="#ppt_x"/>
                                          </p:val>
                                        </p:tav>
                                        <p:tav tm="100000">
                                          <p:val>
                                            <p:strVal val="#ppt_x"/>
                                          </p:val>
                                        </p:tav>
                                      </p:tavLst>
                                    </p:anim>
                                    <p:anim calcmode="lin" valueType="num">
                                      <p:cBhvr additive="base">
                                        <p:cTn id="163" dur="3000" fill="hold"/>
                                        <p:tgtEl>
                                          <p:spTgt spid="43"/>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3000" fill="hold"/>
                                        <p:tgtEl>
                                          <p:spTgt spid="44"/>
                                        </p:tgtEl>
                                        <p:attrNameLst>
                                          <p:attrName>ppt_x</p:attrName>
                                        </p:attrNameLst>
                                      </p:cBhvr>
                                      <p:tavLst>
                                        <p:tav tm="0">
                                          <p:val>
                                            <p:strVal val="#ppt_x"/>
                                          </p:val>
                                        </p:tav>
                                        <p:tav tm="100000">
                                          <p:val>
                                            <p:strVal val="#ppt_x"/>
                                          </p:val>
                                        </p:tav>
                                      </p:tavLst>
                                    </p:anim>
                                    <p:anim calcmode="lin" valueType="num">
                                      <p:cBhvr additive="base">
                                        <p:cTn id="167" dur="3000" fill="hold"/>
                                        <p:tgtEl>
                                          <p:spTgt spid="44"/>
                                        </p:tgtEl>
                                        <p:attrNameLst>
                                          <p:attrName>ppt_y</p:attrName>
                                        </p:attrNameLst>
                                      </p:cBhvr>
                                      <p:tavLst>
                                        <p:tav tm="0">
                                          <p:val>
                                            <p:strVal val="0-#ppt_h/2"/>
                                          </p:val>
                                        </p:tav>
                                        <p:tav tm="100000">
                                          <p:val>
                                            <p:strVal val="#ppt_y"/>
                                          </p:val>
                                        </p:tav>
                                      </p:tavLst>
                                    </p:anim>
                                  </p:childTnLst>
                                </p:cTn>
                              </p:par>
                              <p:par>
                                <p:cTn id="168" presetID="2" presetClass="entr" presetSubtype="1"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3000" fill="hold"/>
                                        <p:tgtEl>
                                          <p:spTgt spid="45"/>
                                        </p:tgtEl>
                                        <p:attrNameLst>
                                          <p:attrName>ppt_x</p:attrName>
                                        </p:attrNameLst>
                                      </p:cBhvr>
                                      <p:tavLst>
                                        <p:tav tm="0">
                                          <p:val>
                                            <p:strVal val="#ppt_x"/>
                                          </p:val>
                                        </p:tav>
                                        <p:tav tm="100000">
                                          <p:val>
                                            <p:strVal val="#ppt_x"/>
                                          </p:val>
                                        </p:tav>
                                      </p:tavLst>
                                    </p:anim>
                                    <p:anim calcmode="lin" valueType="num">
                                      <p:cBhvr additive="base">
                                        <p:cTn id="171" dur="3000" fill="hold"/>
                                        <p:tgtEl>
                                          <p:spTgt spid="45"/>
                                        </p:tgtEl>
                                        <p:attrNameLst>
                                          <p:attrName>ppt_y</p:attrName>
                                        </p:attrNameLst>
                                      </p:cBhvr>
                                      <p:tavLst>
                                        <p:tav tm="0">
                                          <p:val>
                                            <p:strVal val="0-#ppt_h/2"/>
                                          </p:val>
                                        </p:tav>
                                        <p:tav tm="100000">
                                          <p:val>
                                            <p:strVal val="#ppt_y"/>
                                          </p:val>
                                        </p:tav>
                                      </p:tavLst>
                                    </p:anim>
                                  </p:childTnLst>
                                </p:cTn>
                              </p:par>
                              <p:par>
                                <p:cTn id="172" presetID="2" presetClass="entr" presetSubtype="1"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3000" fill="hold"/>
                                        <p:tgtEl>
                                          <p:spTgt spid="46"/>
                                        </p:tgtEl>
                                        <p:attrNameLst>
                                          <p:attrName>ppt_x</p:attrName>
                                        </p:attrNameLst>
                                      </p:cBhvr>
                                      <p:tavLst>
                                        <p:tav tm="0">
                                          <p:val>
                                            <p:strVal val="#ppt_x"/>
                                          </p:val>
                                        </p:tav>
                                        <p:tav tm="100000">
                                          <p:val>
                                            <p:strVal val="#ppt_x"/>
                                          </p:val>
                                        </p:tav>
                                      </p:tavLst>
                                    </p:anim>
                                    <p:anim calcmode="lin" valueType="num">
                                      <p:cBhvr additive="base">
                                        <p:cTn id="175" dur="3000" fill="hold"/>
                                        <p:tgtEl>
                                          <p:spTgt spid="46"/>
                                        </p:tgtEl>
                                        <p:attrNameLst>
                                          <p:attrName>ppt_y</p:attrName>
                                        </p:attrNameLst>
                                      </p:cBhvr>
                                      <p:tavLst>
                                        <p:tav tm="0">
                                          <p:val>
                                            <p:strVal val="0-#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4"/>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7"/>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8"/>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9"/>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0"/>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1"/>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2"/>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3"/>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4"/>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5"/>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6"/>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7"/>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8"/>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9"/>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20"/>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21"/>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22"/>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23"/>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4"/>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5"/>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26"/>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27"/>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8"/>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29"/>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30"/>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31"/>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32"/>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33"/>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34"/>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35"/>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36"/>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37"/>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38"/>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39"/>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40"/>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41"/>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42"/>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43"/>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44"/>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45"/>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46"/>
                                        </p:tgtEl>
                                        <p:attrNameLst>
                                          <p:attrName>r</p:attrName>
                                        </p:attrNameLst>
                                      </p:cBhvr>
                                    </p:animRot>
                                  </p:childTnLst>
                                </p:cTn>
                              </p:par>
                            </p:childTnLst>
                          </p:cTn>
                        </p:par>
                        <p:par>
                          <p:cTn id="260" fill="hold">
                            <p:stCondLst>
                              <p:cond delay="3000"/>
                            </p:stCondLst>
                            <p:childTnLst>
                              <p:par>
                                <p:cTn id="261" presetID="2" presetClass="exit" presetSubtype="2" fill="hold" grpId="2" nodeType="afterEffect">
                                  <p:stCondLst>
                                    <p:cond delay="0"/>
                                  </p:stCondLst>
                                  <p:childTnLst>
                                    <p:anim calcmode="lin" valueType="num">
                                      <p:cBhvr additive="base">
                                        <p:cTn id="262" dur="3000"/>
                                        <p:tgtEl>
                                          <p:spTgt spid="3"/>
                                        </p:tgtEl>
                                        <p:attrNameLst>
                                          <p:attrName>ppt_x</p:attrName>
                                        </p:attrNameLst>
                                      </p:cBhvr>
                                      <p:tavLst>
                                        <p:tav tm="0">
                                          <p:val>
                                            <p:strVal val="ppt_x"/>
                                          </p:val>
                                        </p:tav>
                                        <p:tav tm="100000">
                                          <p:val>
                                            <p:strVal val="1+ppt_w/2"/>
                                          </p:val>
                                        </p:tav>
                                      </p:tavLst>
                                    </p:anim>
                                    <p:anim calcmode="lin" valueType="num">
                                      <p:cBhvr additive="base">
                                        <p:cTn id="263" dur="3000"/>
                                        <p:tgtEl>
                                          <p:spTgt spid="3"/>
                                        </p:tgtEl>
                                        <p:attrNameLst>
                                          <p:attrName>ppt_y</p:attrName>
                                        </p:attrNameLst>
                                      </p:cBhvr>
                                      <p:tavLst>
                                        <p:tav tm="0">
                                          <p:val>
                                            <p:strVal val="ppt_y"/>
                                          </p:val>
                                        </p:tav>
                                        <p:tav tm="100000">
                                          <p:val>
                                            <p:strVal val="ppt_y"/>
                                          </p:val>
                                        </p:tav>
                                      </p:tavLst>
                                    </p:anim>
                                    <p:set>
                                      <p:cBhvr>
                                        <p:cTn id="264" dur="1" fill="hold">
                                          <p:stCondLst>
                                            <p:cond delay="2999"/>
                                          </p:stCondLst>
                                        </p:cTn>
                                        <p:tgtEl>
                                          <p:spTgt spid="3"/>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7"/>
                                        </p:tgtEl>
                                        <p:attrNameLst>
                                          <p:attrName>ppt_x</p:attrName>
                                        </p:attrNameLst>
                                      </p:cBhvr>
                                      <p:tavLst>
                                        <p:tav tm="0">
                                          <p:val>
                                            <p:strVal val="ppt_x"/>
                                          </p:val>
                                        </p:tav>
                                        <p:tav tm="100000">
                                          <p:val>
                                            <p:strVal val="1+ppt_w/2"/>
                                          </p:val>
                                        </p:tav>
                                      </p:tavLst>
                                    </p:anim>
                                    <p:anim calcmode="lin" valueType="num">
                                      <p:cBhvr additive="base">
                                        <p:cTn id="267" dur="3000"/>
                                        <p:tgtEl>
                                          <p:spTgt spid="7"/>
                                        </p:tgtEl>
                                        <p:attrNameLst>
                                          <p:attrName>ppt_y</p:attrName>
                                        </p:attrNameLst>
                                      </p:cBhvr>
                                      <p:tavLst>
                                        <p:tav tm="0">
                                          <p:val>
                                            <p:strVal val="ppt_y"/>
                                          </p:val>
                                        </p:tav>
                                        <p:tav tm="100000">
                                          <p:val>
                                            <p:strVal val="ppt_y"/>
                                          </p:val>
                                        </p:tav>
                                      </p:tavLst>
                                    </p:anim>
                                    <p:set>
                                      <p:cBhvr>
                                        <p:cTn id="268" dur="1" fill="hold">
                                          <p:stCondLst>
                                            <p:cond delay="2999"/>
                                          </p:stCondLst>
                                        </p:cTn>
                                        <p:tgtEl>
                                          <p:spTgt spid="7"/>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9"/>
                                        </p:tgtEl>
                                        <p:attrNameLst>
                                          <p:attrName>ppt_x</p:attrName>
                                        </p:attrNameLst>
                                      </p:cBhvr>
                                      <p:tavLst>
                                        <p:tav tm="0">
                                          <p:val>
                                            <p:strVal val="ppt_x"/>
                                          </p:val>
                                        </p:tav>
                                        <p:tav tm="100000">
                                          <p:val>
                                            <p:strVal val="1+ppt_w/2"/>
                                          </p:val>
                                        </p:tav>
                                      </p:tavLst>
                                    </p:anim>
                                    <p:anim calcmode="lin" valueType="num">
                                      <p:cBhvr additive="base">
                                        <p:cTn id="271" dur="3000"/>
                                        <p:tgtEl>
                                          <p:spTgt spid="9"/>
                                        </p:tgtEl>
                                        <p:attrNameLst>
                                          <p:attrName>ppt_y</p:attrName>
                                        </p:attrNameLst>
                                      </p:cBhvr>
                                      <p:tavLst>
                                        <p:tav tm="0">
                                          <p:val>
                                            <p:strVal val="ppt_y"/>
                                          </p:val>
                                        </p:tav>
                                        <p:tav tm="100000">
                                          <p:val>
                                            <p:strVal val="ppt_y"/>
                                          </p:val>
                                        </p:tav>
                                      </p:tavLst>
                                    </p:anim>
                                    <p:set>
                                      <p:cBhvr>
                                        <p:cTn id="272" dur="1" fill="hold">
                                          <p:stCondLst>
                                            <p:cond delay="2999"/>
                                          </p:stCondLst>
                                        </p:cTn>
                                        <p:tgtEl>
                                          <p:spTgt spid="9"/>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11"/>
                                        </p:tgtEl>
                                        <p:attrNameLst>
                                          <p:attrName>ppt_x</p:attrName>
                                        </p:attrNameLst>
                                      </p:cBhvr>
                                      <p:tavLst>
                                        <p:tav tm="0">
                                          <p:val>
                                            <p:strVal val="ppt_x"/>
                                          </p:val>
                                        </p:tav>
                                        <p:tav tm="100000">
                                          <p:val>
                                            <p:strVal val="1+ppt_w/2"/>
                                          </p:val>
                                        </p:tav>
                                      </p:tavLst>
                                    </p:anim>
                                    <p:anim calcmode="lin" valueType="num">
                                      <p:cBhvr additive="base">
                                        <p:cTn id="275" dur="3000"/>
                                        <p:tgtEl>
                                          <p:spTgt spid="11"/>
                                        </p:tgtEl>
                                        <p:attrNameLst>
                                          <p:attrName>ppt_y</p:attrName>
                                        </p:attrNameLst>
                                      </p:cBhvr>
                                      <p:tavLst>
                                        <p:tav tm="0">
                                          <p:val>
                                            <p:strVal val="ppt_y"/>
                                          </p:val>
                                        </p:tav>
                                        <p:tav tm="100000">
                                          <p:val>
                                            <p:strVal val="ppt_y"/>
                                          </p:val>
                                        </p:tav>
                                      </p:tavLst>
                                    </p:anim>
                                    <p:set>
                                      <p:cBhvr>
                                        <p:cTn id="276" dur="1" fill="hold">
                                          <p:stCondLst>
                                            <p:cond delay="2999"/>
                                          </p:stCondLst>
                                        </p:cTn>
                                        <p:tgtEl>
                                          <p:spTgt spid="11"/>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13"/>
                                        </p:tgtEl>
                                        <p:attrNameLst>
                                          <p:attrName>ppt_x</p:attrName>
                                        </p:attrNameLst>
                                      </p:cBhvr>
                                      <p:tavLst>
                                        <p:tav tm="0">
                                          <p:val>
                                            <p:strVal val="ppt_x"/>
                                          </p:val>
                                        </p:tav>
                                        <p:tav tm="100000">
                                          <p:val>
                                            <p:strVal val="1+ppt_w/2"/>
                                          </p:val>
                                        </p:tav>
                                      </p:tavLst>
                                    </p:anim>
                                    <p:anim calcmode="lin" valueType="num">
                                      <p:cBhvr additive="base">
                                        <p:cTn id="279" dur="3000"/>
                                        <p:tgtEl>
                                          <p:spTgt spid="13"/>
                                        </p:tgtEl>
                                        <p:attrNameLst>
                                          <p:attrName>ppt_y</p:attrName>
                                        </p:attrNameLst>
                                      </p:cBhvr>
                                      <p:tavLst>
                                        <p:tav tm="0">
                                          <p:val>
                                            <p:strVal val="ppt_y"/>
                                          </p:val>
                                        </p:tav>
                                        <p:tav tm="100000">
                                          <p:val>
                                            <p:strVal val="ppt_y"/>
                                          </p:val>
                                        </p:tav>
                                      </p:tavLst>
                                    </p:anim>
                                    <p:set>
                                      <p:cBhvr>
                                        <p:cTn id="280" dur="1" fill="hold">
                                          <p:stCondLst>
                                            <p:cond delay="2999"/>
                                          </p:stCondLst>
                                        </p:cTn>
                                        <p:tgtEl>
                                          <p:spTgt spid="13"/>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15"/>
                                        </p:tgtEl>
                                        <p:attrNameLst>
                                          <p:attrName>ppt_x</p:attrName>
                                        </p:attrNameLst>
                                      </p:cBhvr>
                                      <p:tavLst>
                                        <p:tav tm="0">
                                          <p:val>
                                            <p:strVal val="ppt_x"/>
                                          </p:val>
                                        </p:tav>
                                        <p:tav tm="100000">
                                          <p:val>
                                            <p:strVal val="1+ppt_w/2"/>
                                          </p:val>
                                        </p:tav>
                                      </p:tavLst>
                                    </p:anim>
                                    <p:anim calcmode="lin" valueType="num">
                                      <p:cBhvr additive="base">
                                        <p:cTn id="283" dur="3000"/>
                                        <p:tgtEl>
                                          <p:spTgt spid="15"/>
                                        </p:tgtEl>
                                        <p:attrNameLst>
                                          <p:attrName>ppt_y</p:attrName>
                                        </p:attrNameLst>
                                      </p:cBhvr>
                                      <p:tavLst>
                                        <p:tav tm="0">
                                          <p:val>
                                            <p:strVal val="ppt_y"/>
                                          </p:val>
                                        </p:tav>
                                        <p:tav tm="100000">
                                          <p:val>
                                            <p:strVal val="ppt_y"/>
                                          </p:val>
                                        </p:tav>
                                      </p:tavLst>
                                    </p:anim>
                                    <p:set>
                                      <p:cBhvr>
                                        <p:cTn id="284" dur="1" fill="hold">
                                          <p:stCondLst>
                                            <p:cond delay="2999"/>
                                          </p:stCondLst>
                                        </p:cTn>
                                        <p:tgtEl>
                                          <p:spTgt spid="15"/>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17"/>
                                        </p:tgtEl>
                                        <p:attrNameLst>
                                          <p:attrName>ppt_x</p:attrName>
                                        </p:attrNameLst>
                                      </p:cBhvr>
                                      <p:tavLst>
                                        <p:tav tm="0">
                                          <p:val>
                                            <p:strVal val="ppt_x"/>
                                          </p:val>
                                        </p:tav>
                                        <p:tav tm="100000">
                                          <p:val>
                                            <p:strVal val="1+ppt_w/2"/>
                                          </p:val>
                                        </p:tav>
                                      </p:tavLst>
                                    </p:anim>
                                    <p:anim calcmode="lin" valueType="num">
                                      <p:cBhvr additive="base">
                                        <p:cTn id="287" dur="3000"/>
                                        <p:tgtEl>
                                          <p:spTgt spid="17"/>
                                        </p:tgtEl>
                                        <p:attrNameLst>
                                          <p:attrName>ppt_y</p:attrName>
                                        </p:attrNameLst>
                                      </p:cBhvr>
                                      <p:tavLst>
                                        <p:tav tm="0">
                                          <p:val>
                                            <p:strVal val="ppt_y"/>
                                          </p:val>
                                        </p:tav>
                                        <p:tav tm="100000">
                                          <p:val>
                                            <p:strVal val="ppt_y"/>
                                          </p:val>
                                        </p:tav>
                                      </p:tavLst>
                                    </p:anim>
                                    <p:set>
                                      <p:cBhvr>
                                        <p:cTn id="288" dur="1" fill="hold">
                                          <p:stCondLst>
                                            <p:cond delay="2999"/>
                                          </p:stCondLst>
                                        </p:cTn>
                                        <p:tgtEl>
                                          <p:spTgt spid="17"/>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19"/>
                                        </p:tgtEl>
                                        <p:attrNameLst>
                                          <p:attrName>ppt_x</p:attrName>
                                        </p:attrNameLst>
                                      </p:cBhvr>
                                      <p:tavLst>
                                        <p:tav tm="0">
                                          <p:val>
                                            <p:strVal val="ppt_x"/>
                                          </p:val>
                                        </p:tav>
                                        <p:tav tm="100000">
                                          <p:val>
                                            <p:strVal val="1+ppt_w/2"/>
                                          </p:val>
                                        </p:tav>
                                      </p:tavLst>
                                    </p:anim>
                                    <p:anim calcmode="lin" valueType="num">
                                      <p:cBhvr additive="base">
                                        <p:cTn id="291" dur="3000"/>
                                        <p:tgtEl>
                                          <p:spTgt spid="19"/>
                                        </p:tgtEl>
                                        <p:attrNameLst>
                                          <p:attrName>ppt_y</p:attrName>
                                        </p:attrNameLst>
                                      </p:cBhvr>
                                      <p:tavLst>
                                        <p:tav tm="0">
                                          <p:val>
                                            <p:strVal val="ppt_y"/>
                                          </p:val>
                                        </p:tav>
                                        <p:tav tm="100000">
                                          <p:val>
                                            <p:strVal val="ppt_y"/>
                                          </p:val>
                                        </p:tav>
                                      </p:tavLst>
                                    </p:anim>
                                    <p:set>
                                      <p:cBhvr>
                                        <p:cTn id="292" dur="1" fill="hold">
                                          <p:stCondLst>
                                            <p:cond delay="2999"/>
                                          </p:stCondLst>
                                        </p:cTn>
                                        <p:tgtEl>
                                          <p:spTgt spid="19"/>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1+ppt_w/2"/>
                                          </p:val>
                                        </p:tav>
                                      </p:tavLst>
                                    </p:anim>
                                    <p:anim calcmode="lin" valueType="num">
                                      <p:cBhvr additive="base">
                                        <p:cTn id="295" dur="3000"/>
                                        <p:tgtEl>
                                          <p:spTgt spid="20"/>
                                        </p:tgtEl>
                                        <p:attrNameLst>
                                          <p:attrName>ppt_y</p:attrName>
                                        </p:attrNameLst>
                                      </p:cBhvr>
                                      <p:tavLst>
                                        <p:tav tm="0">
                                          <p:val>
                                            <p:strVal val="ppt_y"/>
                                          </p:val>
                                        </p:tav>
                                        <p:tav tm="100000">
                                          <p:val>
                                            <p:strVal val="ppt_y"/>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21"/>
                                        </p:tgtEl>
                                        <p:attrNameLst>
                                          <p:attrName>ppt_x</p:attrName>
                                        </p:attrNameLst>
                                      </p:cBhvr>
                                      <p:tavLst>
                                        <p:tav tm="0">
                                          <p:val>
                                            <p:strVal val="ppt_x"/>
                                          </p:val>
                                        </p:tav>
                                        <p:tav tm="100000">
                                          <p:val>
                                            <p:strVal val="1+ppt_w/2"/>
                                          </p:val>
                                        </p:tav>
                                      </p:tavLst>
                                    </p:anim>
                                    <p:anim calcmode="lin" valueType="num">
                                      <p:cBhvr additive="base">
                                        <p:cTn id="299" dur="3000"/>
                                        <p:tgtEl>
                                          <p:spTgt spid="21"/>
                                        </p:tgtEl>
                                        <p:attrNameLst>
                                          <p:attrName>ppt_y</p:attrName>
                                        </p:attrNameLst>
                                      </p:cBhvr>
                                      <p:tavLst>
                                        <p:tav tm="0">
                                          <p:val>
                                            <p:strVal val="ppt_y"/>
                                          </p:val>
                                        </p:tav>
                                        <p:tav tm="100000">
                                          <p:val>
                                            <p:strVal val="ppt_y"/>
                                          </p:val>
                                        </p:tav>
                                      </p:tavLst>
                                    </p:anim>
                                    <p:set>
                                      <p:cBhvr>
                                        <p:cTn id="300" dur="1" fill="hold">
                                          <p:stCondLst>
                                            <p:cond delay="2999"/>
                                          </p:stCondLst>
                                        </p:cTn>
                                        <p:tgtEl>
                                          <p:spTgt spid="21"/>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22"/>
                                        </p:tgtEl>
                                        <p:attrNameLst>
                                          <p:attrName>ppt_x</p:attrName>
                                        </p:attrNameLst>
                                      </p:cBhvr>
                                      <p:tavLst>
                                        <p:tav tm="0">
                                          <p:val>
                                            <p:strVal val="ppt_x"/>
                                          </p:val>
                                        </p:tav>
                                        <p:tav tm="100000">
                                          <p:val>
                                            <p:strVal val="1+ppt_w/2"/>
                                          </p:val>
                                        </p:tav>
                                      </p:tavLst>
                                    </p:anim>
                                    <p:anim calcmode="lin" valueType="num">
                                      <p:cBhvr additive="base">
                                        <p:cTn id="303" dur="3000"/>
                                        <p:tgtEl>
                                          <p:spTgt spid="22"/>
                                        </p:tgtEl>
                                        <p:attrNameLst>
                                          <p:attrName>ppt_y</p:attrName>
                                        </p:attrNameLst>
                                      </p:cBhvr>
                                      <p:tavLst>
                                        <p:tav tm="0">
                                          <p:val>
                                            <p:strVal val="ppt_y"/>
                                          </p:val>
                                        </p:tav>
                                        <p:tav tm="100000">
                                          <p:val>
                                            <p:strVal val="ppt_y"/>
                                          </p:val>
                                        </p:tav>
                                      </p:tavLst>
                                    </p:anim>
                                    <p:set>
                                      <p:cBhvr>
                                        <p:cTn id="304" dur="1" fill="hold">
                                          <p:stCondLst>
                                            <p:cond delay="2999"/>
                                          </p:stCondLst>
                                        </p:cTn>
                                        <p:tgtEl>
                                          <p:spTgt spid="22"/>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23"/>
                                        </p:tgtEl>
                                        <p:attrNameLst>
                                          <p:attrName>ppt_x</p:attrName>
                                        </p:attrNameLst>
                                      </p:cBhvr>
                                      <p:tavLst>
                                        <p:tav tm="0">
                                          <p:val>
                                            <p:strVal val="ppt_x"/>
                                          </p:val>
                                        </p:tav>
                                        <p:tav tm="100000">
                                          <p:val>
                                            <p:strVal val="1+ppt_w/2"/>
                                          </p:val>
                                        </p:tav>
                                      </p:tavLst>
                                    </p:anim>
                                    <p:anim calcmode="lin" valueType="num">
                                      <p:cBhvr additive="base">
                                        <p:cTn id="307" dur="3000"/>
                                        <p:tgtEl>
                                          <p:spTgt spid="23"/>
                                        </p:tgtEl>
                                        <p:attrNameLst>
                                          <p:attrName>ppt_y</p:attrName>
                                        </p:attrNameLst>
                                      </p:cBhvr>
                                      <p:tavLst>
                                        <p:tav tm="0">
                                          <p:val>
                                            <p:strVal val="ppt_y"/>
                                          </p:val>
                                        </p:tav>
                                        <p:tav tm="100000">
                                          <p:val>
                                            <p:strVal val="ppt_y"/>
                                          </p:val>
                                        </p:tav>
                                      </p:tavLst>
                                    </p:anim>
                                    <p:set>
                                      <p:cBhvr>
                                        <p:cTn id="308" dur="1" fill="hold">
                                          <p:stCondLst>
                                            <p:cond delay="2999"/>
                                          </p:stCondLst>
                                        </p:cTn>
                                        <p:tgtEl>
                                          <p:spTgt spid="23"/>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24"/>
                                        </p:tgtEl>
                                        <p:attrNameLst>
                                          <p:attrName>ppt_x</p:attrName>
                                        </p:attrNameLst>
                                      </p:cBhvr>
                                      <p:tavLst>
                                        <p:tav tm="0">
                                          <p:val>
                                            <p:strVal val="ppt_x"/>
                                          </p:val>
                                        </p:tav>
                                        <p:tav tm="100000">
                                          <p:val>
                                            <p:strVal val="1+ppt_w/2"/>
                                          </p:val>
                                        </p:tav>
                                      </p:tavLst>
                                    </p:anim>
                                    <p:anim calcmode="lin" valueType="num">
                                      <p:cBhvr additive="base">
                                        <p:cTn id="311" dur="3000"/>
                                        <p:tgtEl>
                                          <p:spTgt spid="24"/>
                                        </p:tgtEl>
                                        <p:attrNameLst>
                                          <p:attrName>ppt_y</p:attrName>
                                        </p:attrNameLst>
                                      </p:cBhvr>
                                      <p:tavLst>
                                        <p:tav tm="0">
                                          <p:val>
                                            <p:strVal val="ppt_y"/>
                                          </p:val>
                                        </p:tav>
                                        <p:tav tm="100000">
                                          <p:val>
                                            <p:strVal val="ppt_y"/>
                                          </p:val>
                                        </p:tav>
                                      </p:tavLst>
                                    </p:anim>
                                    <p:set>
                                      <p:cBhvr>
                                        <p:cTn id="312" dur="1" fill="hold">
                                          <p:stCondLst>
                                            <p:cond delay="2999"/>
                                          </p:stCondLst>
                                        </p:cTn>
                                        <p:tgtEl>
                                          <p:spTgt spid="24"/>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1+ppt_w/2"/>
                                          </p:val>
                                        </p:tav>
                                      </p:tavLst>
                                    </p:anim>
                                    <p:anim calcmode="lin" valueType="num">
                                      <p:cBhvr additive="base">
                                        <p:cTn id="315" dur="3000"/>
                                        <p:tgtEl>
                                          <p:spTgt spid="25"/>
                                        </p:tgtEl>
                                        <p:attrNameLst>
                                          <p:attrName>ppt_y</p:attrName>
                                        </p:attrNameLst>
                                      </p:cBhvr>
                                      <p:tavLst>
                                        <p:tav tm="0">
                                          <p:val>
                                            <p:strVal val="ppt_y"/>
                                          </p:val>
                                        </p:tav>
                                        <p:tav tm="100000">
                                          <p:val>
                                            <p:strVal val="ppt_y"/>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26"/>
                                        </p:tgtEl>
                                        <p:attrNameLst>
                                          <p:attrName>ppt_x</p:attrName>
                                        </p:attrNameLst>
                                      </p:cBhvr>
                                      <p:tavLst>
                                        <p:tav tm="0">
                                          <p:val>
                                            <p:strVal val="ppt_x"/>
                                          </p:val>
                                        </p:tav>
                                        <p:tav tm="100000">
                                          <p:val>
                                            <p:strVal val="1+ppt_w/2"/>
                                          </p:val>
                                        </p:tav>
                                      </p:tavLst>
                                    </p:anim>
                                    <p:anim calcmode="lin" valueType="num">
                                      <p:cBhvr additive="base">
                                        <p:cTn id="319" dur="3000"/>
                                        <p:tgtEl>
                                          <p:spTgt spid="26"/>
                                        </p:tgtEl>
                                        <p:attrNameLst>
                                          <p:attrName>ppt_y</p:attrName>
                                        </p:attrNameLst>
                                      </p:cBhvr>
                                      <p:tavLst>
                                        <p:tav tm="0">
                                          <p:val>
                                            <p:strVal val="ppt_y"/>
                                          </p:val>
                                        </p:tav>
                                        <p:tav tm="100000">
                                          <p:val>
                                            <p:strVal val="ppt_y"/>
                                          </p:val>
                                        </p:tav>
                                      </p:tavLst>
                                    </p:anim>
                                    <p:set>
                                      <p:cBhvr>
                                        <p:cTn id="320" dur="1" fill="hold">
                                          <p:stCondLst>
                                            <p:cond delay="2999"/>
                                          </p:stCondLst>
                                        </p:cTn>
                                        <p:tgtEl>
                                          <p:spTgt spid="26"/>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27"/>
                                        </p:tgtEl>
                                        <p:attrNameLst>
                                          <p:attrName>ppt_x</p:attrName>
                                        </p:attrNameLst>
                                      </p:cBhvr>
                                      <p:tavLst>
                                        <p:tav tm="0">
                                          <p:val>
                                            <p:strVal val="ppt_x"/>
                                          </p:val>
                                        </p:tav>
                                        <p:tav tm="100000">
                                          <p:val>
                                            <p:strVal val="1+ppt_w/2"/>
                                          </p:val>
                                        </p:tav>
                                      </p:tavLst>
                                    </p:anim>
                                    <p:anim calcmode="lin" valueType="num">
                                      <p:cBhvr additive="base">
                                        <p:cTn id="323" dur="3000"/>
                                        <p:tgtEl>
                                          <p:spTgt spid="27"/>
                                        </p:tgtEl>
                                        <p:attrNameLst>
                                          <p:attrName>ppt_y</p:attrName>
                                        </p:attrNameLst>
                                      </p:cBhvr>
                                      <p:tavLst>
                                        <p:tav tm="0">
                                          <p:val>
                                            <p:strVal val="ppt_y"/>
                                          </p:val>
                                        </p:tav>
                                        <p:tav tm="100000">
                                          <p:val>
                                            <p:strVal val="ppt_y"/>
                                          </p:val>
                                        </p:tav>
                                      </p:tavLst>
                                    </p:anim>
                                    <p:set>
                                      <p:cBhvr>
                                        <p:cTn id="324" dur="1" fill="hold">
                                          <p:stCondLst>
                                            <p:cond delay="2999"/>
                                          </p:stCondLst>
                                        </p:cTn>
                                        <p:tgtEl>
                                          <p:spTgt spid="27"/>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28"/>
                                        </p:tgtEl>
                                        <p:attrNameLst>
                                          <p:attrName>ppt_x</p:attrName>
                                        </p:attrNameLst>
                                      </p:cBhvr>
                                      <p:tavLst>
                                        <p:tav tm="0">
                                          <p:val>
                                            <p:strVal val="ppt_x"/>
                                          </p:val>
                                        </p:tav>
                                        <p:tav tm="100000">
                                          <p:val>
                                            <p:strVal val="1+ppt_w/2"/>
                                          </p:val>
                                        </p:tav>
                                      </p:tavLst>
                                    </p:anim>
                                    <p:anim calcmode="lin" valueType="num">
                                      <p:cBhvr additive="base">
                                        <p:cTn id="327" dur="3000"/>
                                        <p:tgtEl>
                                          <p:spTgt spid="28"/>
                                        </p:tgtEl>
                                        <p:attrNameLst>
                                          <p:attrName>ppt_y</p:attrName>
                                        </p:attrNameLst>
                                      </p:cBhvr>
                                      <p:tavLst>
                                        <p:tav tm="0">
                                          <p:val>
                                            <p:strVal val="ppt_y"/>
                                          </p:val>
                                        </p:tav>
                                        <p:tav tm="100000">
                                          <p:val>
                                            <p:strVal val="ppt_y"/>
                                          </p:val>
                                        </p:tav>
                                      </p:tavLst>
                                    </p:anim>
                                    <p:set>
                                      <p:cBhvr>
                                        <p:cTn id="328" dur="1" fill="hold">
                                          <p:stCondLst>
                                            <p:cond delay="2999"/>
                                          </p:stCondLst>
                                        </p:cTn>
                                        <p:tgtEl>
                                          <p:spTgt spid="28"/>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29"/>
                                        </p:tgtEl>
                                        <p:attrNameLst>
                                          <p:attrName>ppt_x</p:attrName>
                                        </p:attrNameLst>
                                      </p:cBhvr>
                                      <p:tavLst>
                                        <p:tav tm="0">
                                          <p:val>
                                            <p:strVal val="ppt_x"/>
                                          </p:val>
                                        </p:tav>
                                        <p:tav tm="100000">
                                          <p:val>
                                            <p:strVal val="1+ppt_w/2"/>
                                          </p:val>
                                        </p:tav>
                                      </p:tavLst>
                                    </p:anim>
                                    <p:anim calcmode="lin" valueType="num">
                                      <p:cBhvr additive="base">
                                        <p:cTn id="331" dur="3000"/>
                                        <p:tgtEl>
                                          <p:spTgt spid="29"/>
                                        </p:tgtEl>
                                        <p:attrNameLst>
                                          <p:attrName>ppt_y</p:attrName>
                                        </p:attrNameLst>
                                      </p:cBhvr>
                                      <p:tavLst>
                                        <p:tav tm="0">
                                          <p:val>
                                            <p:strVal val="ppt_y"/>
                                          </p:val>
                                        </p:tav>
                                        <p:tav tm="100000">
                                          <p:val>
                                            <p:strVal val="ppt_y"/>
                                          </p:val>
                                        </p:tav>
                                      </p:tavLst>
                                    </p:anim>
                                    <p:set>
                                      <p:cBhvr>
                                        <p:cTn id="332" dur="1" fill="hold">
                                          <p:stCondLst>
                                            <p:cond delay="2999"/>
                                          </p:stCondLst>
                                        </p:cTn>
                                        <p:tgtEl>
                                          <p:spTgt spid="29"/>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30"/>
                                        </p:tgtEl>
                                        <p:attrNameLst>
                                          <p:attrName>ppt_x</p:attrName>
                                        </p:attrNameLst>
                                      </p:cBhvr>
                                      <p:tavLst>
                                        <p:tav tm="0">
                                          <p:val>
                                            <p:strVal val="ppt_x"/>
                                          </p:val>
                                        </p:tav>
                                        <p:tav tm="100000">
                                          <p:val>
                                            <p:strVal val="1+ppt_w/2"/>
                                          </p:val>
                                        </p:tav>
                                      </p:tavLst>
                                    </p:anim>
                                    <p:anim calcmode="lin" valueType="num">
                                      <p:cBhvr additive="base">
                                        <p:cTn id="335" dur="3000"/>
                                        <p:tgtEl>
                                          <p:spTgt spid="30"/>
                                        </p:tgtEl>
                                        <p:attrNameLst>
                                          <p:attrName>ppt_y</p:attrName>
                                        </p:attrNameLst>
                                      </p:cBhvr>
                                      <p:tavLst>
                                        <p:tav tm="0">
                                          <p:val>
                                            <p:strVal val="ppt_y"/>
                                          </p:val>
                                        </p:tav>
                                        <p:tav tm="100000">
                                          <p:val>
                                            <p:strVal val="ppt_y"/>
                                          </p:val>
                                        </p:tav>
                                      </p:tavLst>
                                    </p:anim>
                                    <p:set>
                                      <p:cBhvr>
                                        <p:cTn id="336" dur="1" fill="hold">
                                          <p:stCondLst>
                                            <p:cond delay="2999"/>
                                          </p:stCondLst>
                                        </p:cTn>
                                        <p:tgtEl>
                                          <p:spTgt spid="30"/>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31"/>
                                        </p:tgtEl>
                                        <p:attrNameLst>
                                          <p:attrName>ppt_x</p:attrName>
                                        </p:attrNameLst>
                                      </p:cBhvr>
                                      <p:tavLst>
                                        <p:tav tm="0">
                                          <p:val>
                                            <p:strVal val="ppt_x"/>
                                          </p:val>
                                        </p:tav>
                                        <p:tav tm="100000">
                                          <p:val>
                                            <p:strVal val="1+ppt_w/2"/>
                                          </p:val>
                                        </p:tav>
                                      </p:tavLst>
                                    </p:anim>
                                    <p:anim calcmode="lin" valueType="num">
                                      <p:cBhvr additive="base">
                                        <p:cTn id="339" dur="3000"/>
                                        <p:tgtEl>
                                          <p:spTgt spid="31"/>
                                        </p:tgtEl>
                                        <p:attrNameLst>
                                          <p:attrName>ppt_y</p:attrName>
                                        </p:attrNameLst>
                                      </p:cBhvr>
                                      <p:tavLst>
                                        <p:tav tm="0">
                                          <p:val>
                                            <p:strVal val="ppt_y"/>
                                          </p:val>
                                        </p:tav>
                                        <p:tav tm="100000">
                                          <p:val>
                                            <p:strVal val="ppt_y"/>
                                          </p:val>
                                        </p:tav>
                                      </p:tavLst>
                                    </p:anim>
                                    <p:set>
                                      <p:cBhvr>
                                        <p:cTn id="340" dur="1" fill="hold">
                                          <p:stCondLst>
                                            <p:cond delay="2999"/>
                                          </p:stCondLst>
                                        </p:cTn>
                                        <p:tgtEl>
                                          <p:spTgt spid="31"/>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32"/>
                                        </p:tgtEl>
                                        <p:attrNameLst>
                                          <p:attrName>ppt_x</p:attrName>
                                        </p:attrNameLst>
                                      </p:cBhvr>
                                      <p:tavLst>
                                        <p:tav tm="0">
                                          <p:val>
                                            <p:strVal val="ppt_x"/>
                                          </p:val>
                                        </p:tav>
                                        <p:tav tm="100000">
                                          <p:val>
                                            <p:strVal val="1+ppt_w/2"/>
                                          </p:val>
                                        </p:tav>
                                      </p:tavLst>
                                    </p:anim>
                                    <p:anim calcmode="lin" valueType="num">
                                      <p:cBhvr additive="base">
                                        <p:cTn id="343" dur="3000"/>
                                        <p:tgtEl>
                                          <p:spTgt spid="32"/>
                                        </p:tgtEl>
                                        <p:attrNameLst>
                                          <p:attrName>ppt_y</p:attrName>
                                        </p:attrNameLst>
                                      </p:cBhvr>
                                      <p:tavLst>
                                        <p:tav tm="0">
                                          <p:val>
                                            <p:strVal val="ppt_y"/>
                                          </p:val>
                                        </p:tav>
                                        <p:tav tm="100000">
                                          <p:val>
                                            <p:strVal val="ppt_y"/>
                                          </p:val>
                                        </p:tav>
                                      </p:tavLst>
                                    </p:anim>
                                    <p:set>
                                      <p:cBhvr>
                                        <p:cTn id="344" dur="1" fill="hold">
                                          <p:stCondLst>
                                            <p:cond delay="2999"/>
                                          </p:stCondLst>
                                        </p:cTn>
                                        <p:tgtEl>
                                          <p:spTgt spid="32"/>
                                        </p:tgtEl>
                                        <p:attrNameLst>
                                          <p:attrName>style.visibility</p:attrName>
                                        </p:attrNameLst>
                                      </p:cBhvr>
                                      <p:to>
                                        <p:strVal val="hidden"/>
                                      </p:to>
                                    </p:set>
                                  </p:childTnLst>
                                </p:cTn>
                              </p:par>
                              <p:par>
                                <p:cTn id="345" presetID="8" presetClass="emph" presetSubtype="0" fill="hold" grpId="3" nodeType="withEffect">
                                  <p:stCondLst>
                                    <p:cond delay="0"/>
                                  </p:stCondLst>
                                  <p:childTnLst>
                                    <p:animRot by="21600000">
                                      <p:cBhvr>
                                        <p:cTn id="346" dur="3000" fill="hold"/>
                                        <p:tgtEl>
                                          <p:spTgt spid="3"/>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7"/>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9"/>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1"/>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3"/>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5"/>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7"/>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9"/>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20"/>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21"/>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2"/>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3"/>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24"/>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25"/>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26"/>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27"/>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28"/>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9"/>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30"/>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31"/>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32"/>
                                        </p:tgtEl>
                                        <p:attrNameLst>
                                          <p:attrName>r</p:attrName>
                                        </p:attrNameLst>
                                      </p:cBhvr>
                                    </p:animRot>
                                  </p:childTnLst>
                                </p:cTn>
                              </p:par>
                              <p:par>
                                <p:cTn id="387" presetID="2" presetClass="exit" presetSubtype="8" fill="hold" grpId="2" nodeType="withEffect">
                                  <p:stCondLst>
                                    <p:cond delay="0"/>
                                  </p:stCondLst>
                                  <p:childTnLst>
                                    <p:anim calcmode="lin" valueType="num">
                                      <p:cBhvr additive="base">
                                        <p:cTn id="388" dur="3000"/>
                                        <p:tgtEl>
                                          <p:spTgt spid="4"/>
                                        </p:tgtEl>
                                        <p:attrNameLst>
                                          <p:attrName>ppt_x</p:attrName>
                                        </p:attrNameLst>
                                      </p:cBhvr>
                                      <p:tavLst>
                                        <p:tav tm="0">
                                          <p:val>
                                            <p:strVal val="ppt_x"/>
                                          </p:val>
                                        </p:tav>
                                        <p:tav tm="100000">
                                          <p:val>
                                            <p:strVal val="0-ppt_w/2"/>
                                          </p:val>
                                        </p:tav>
                                      </p:tavLst>
                                    </p:anim>
                                    <p:anim calcmode="lin" valueType="num">
                                      <p:cBhvr additive="base">
                                        <p:cTn id="389" dur="3000"/>
                                        <p:tgtEl>
                                          <p:spTgt spid="4"/>
                                        </p:tgtEl>
                                        <p:attrNameLst>
                                          <p:attrName>ppt_y</p:attrName>
                                        </p:attrNameLst>
                                      </p:cBhvr>
                                      <p:tavLst>
                                        <p:tav tm="0">
                                          <p:val>
                                            <p:strVal val="ppt_y"/>
                                          </p:val>
                                        </p:tav>
                                        <p:tav tm="100000">
                                          <p:val>
                                            <p:strVal val="ppt_y"/>
                                          </p:val>
                                        </p:tav>
                                      </p:tavLst>
                                    </p:anim>
                                    <p:set>
                                      <p:cBhvr>
                                        <p:cTn id="390" dur="1" fill="hold">
                                          <p:stCondLst>
                                            <p:cond delay="2999"/>
                                          </p:stCondLst>
                                        </p:cTn>
                                        <p:tgtEl>
                                          <p:spTgt spid="4"/>
                                        </p:tgtEl>
                                        <p:attrNameLst>
                                          <p:attrName>style.visibility</p:attrName>
                                        </p:attrNameLst>
                                      </p:cBhvr>
                                      <p:to>
                                        <p:strVal val="hidden"/>
                                      </p:to>
                                    </p:set>
                                  </p:childTnLst>
                                </p:cTn>
                              </p:par>
                              <p:par>
                                <p:cTn id="391" presetID="2" presetClass="exit" presetSubtype="8" fill="hold" grpId="2" nodeType="withEffect">
                                  <p:stCondLst>
                                    <p:cond delay="0"/>
                                  </p:stCondLst>
                                  <p:childTnLst>
                                    <p:anim calcmode="lin" valueType="num">
                                      <p:cBhvr additive="base">
                                        <p:cTn id="392" dur="3000"/>
                                        <p:tgtEl>
                                          <p:spTgt spid="8"/>
                                        </p:tgtEl>
                                        <p:attrNameLst>
                                          <p:attrName>ppt_x</p:attrName>
                                        </p:attrNameLst>
                                      </p:cBhvr>
                                      <p:tavLst>
                                        <p:tav tm="0">
                                          <p:val>
                                            <p:strVal val="ppt_x"/>
                                          </p:val>
                                        </p:tav>
                                        <p:tav tm="100000">
                                          <p:val>
                                            <p:strVal val="0-ppt_w/2"/>
                                          </p:val>
                                        </p:tav>
                                      </p:tavLst>
                                    </p:anim>
                                    <p:anim calcmode="lin" valueType="num">
                                      <p:cBhvr additive="base">
                                        <p:cTn id="393" dur="3000"/>
                                        <p:tgtEl>
                                          <p:spTgt spid="8"/>
                                        </p:tgtEl>
                                        <p:attrNameLst>
                                          <p:attrName>ppt_y</p:attrName>
                                        </p:attrNameLst>
                                      </p:cBhvr>
                                      <p:tavLst>
                                        <p:tav tm="0">
                                          <p:val>
                                            <p:strVal val="ppt_y"/>
                                          </p:val>
                                        </p:tav>
                                        <p:tav tm="100000">
                                          <p:val>
                                            <p:strVal val="ppt_y"/>
                                          </p:val>
                                        </p:tav>
                                      </p:tavLst>
                                    </p:anim>
                                    <p:set>
                                      <p:cBhvr>
                                        <p:cTn id="394" dur="1" fill="hold">
                                          <p:stCondLst>
                                            <p:cond delay="2999"/>
                                          </p:stCondLst>
                                        </p:cTn>
                                        <p:tgtEl>
                                          <p:spTgt spid="8"/>
                                        </p:tgtEl>
                                        <p:attrNameLst>
                                          <p:attrName>style.visibility</p:attrName>
                                        </p:attrNameLst>
                                      </p:cBhvr>
                                      <p:to>
                                        <p:strVal val="hidden"/>
                                      </p:to>
                                    </p:set>
                                  </p:childTnLst>
                                </p:cTn>
                              </p:par>
                              <p:par>
                                <p:cTn id="395" presetID="2" presetClass="exit" presetSubtype="8" fill="hold" grpId="2" nodeType="withEffect">
                                  <p:stCondLst>
                                    <p:cond delay="0"/>
                                  </p:stCondLst>
                                  <p:childTnLst>
                                    <p:anim calcmode="lin" valueType="num">
                                      <p:cBhvr additive="base">
                                        <p:cTn id="396" dur="3000"/>
                                        <p:tgtEl>
                                          <p:spTgt spid="10"/>
                                        </p:tgtEl>
                                        <p:attrNameLst>
                                          <p:attrName>ppt_x</p:attrName>
                                        </p:attrNameLst>
                                      </p:cBhvr>
                                      <p:tavLst>
                                        <p:tav tm="0">
                                          <p:val>
                                            <p:strVal val="ppt_x"/>
                                          </p:val>
                                        </p:tav>
                                        <p:tav tm="100000">
                                          <p:val>
                                            <p:strVal val="0-ppt_w/2"/>
                                          </p:val>
                                        </p:tav>
                                      </p:tavLst>
                                    </p:anim>
                                    <p:anim calcmode="lin" valueType="num">
                                      <p:cBhvr additive="base">
                                        <p:cTn id="397" dur="3000"/>
                                        <p:tgtEl>
                                          <p:spTgt spid="10"/>
                                        </p:tgtEl>
                                        <p:attrNameLst>
                                          <p:attrName>ppt_y</p:attrName>
                                        </p:attrNameLst>
                                      </p:cBhvr>
                                      <p:tavLst>
                                        <p:tav tm="0">
                                          <p:val>
                                            <p:strVal val="ppt_y"/>
                                          </p:val>
                                        </p:tav>
                                        <p:tav tm="100000">
                                          <p:val>
                                            <p:strVal val="ppt_y"/>
                                          </p:val>
                                        </p:tav>
                                      </p:tavLst>
                                    </p:anim>
                                    <p:set>
                                      <p:cBhvr>
                                        <p:cTn id="398" dur="1" fill="hold">
                                          <p:stCondLst>
                                            <p:cond delay="2999"/>
                                          </p:stCondLst>
                                        </p:cTn>
                                        <p:tgtEl>
                                          <p:spTgt spid="10"/>
                                        </p:tgtEl>
                                        <p:attrNameLst>
                                          <p:attrName>style.visibility</p:attrName>
                                        </p:attrNameLst>
                                      </p:cBhvr>
                                      <p:to>
                                        <p:strVal val="hidden"/>
                                      </p:to>
                                    </p:set>
                                  </p:childTnLst>
                                </p:cTn>
                              </p:par>
                              <p:par>
                                <p:cTn id="399" presetID="2" presetClass="exit" presetSubtype="8" fill="hold" grpId="2" nodeType="withEffect">
                                  <p:stCondLst>
                                    <p:cond delay="0"/>
                                  </p:stCondLst>
                                  <p:childTnLst>
                                    <p:anim calcmode="lin" valueType="num">
                                      <p:cBhvr additive="base">
                                        <p:cTn id="400" dur="3000"/>
                                        <p:tgtEl>
                                          <p:spTgt spid="12"/>
                                        </p:tgtEl>
                                        <p:attrNameLst>
                                          <p:attrName>ppt_x</p:attrName>
                                        </p:attrNameLst>
                                      </p:cBhvr>
                                      <p:tavLst>
                                        <p:tav tm="0">
                                          <p:val>
                                            <p:strVal val="ppt_x"/>
                                          </p:val>
                                        </p:tav>
                                        <p:tav tm="100000">
                                          <p:val>
                                            <p:strVal val="0-ppt_w/2"/>
                                          </p:val>
                                        </p:tav>
                                      </p:tavLst>
                                    </p:anim>
                                    <p:anim calcmode="lin" valueType="num">
                                      <p:cBhvr additive="base">
                                        <p:cTn id="401" dur="3000"/>
                                        <p:tgtEl>
                                          <p:spTgt spid="12"/>
                                        </p:tgtEl>
                                        <p:attrNameLst>
                                          <p:attrName>ppt_y</p:attrName>
                                        </p:attrNameLst>
                                      </p:cBhvr>
                                      <p:tavLst>
                                        <p:tav tm="0">
                                          <p:val>
                                            <p:strVal val="ppt_y"/>
                                          </p:val>
                                        </p:tav>
                                        <p:tav tm="100000">
                                          <p:val>
                                            <p:strVal val="ppt_y"/>
                                          </p:val>
                                        </p:tav>
                                      </p:tavLst>
                                    </p:anim>
                                    <p:set>
                                      <p:cBhvr>
                                        <p:cTn id="402" dur="1" fill="hold">
                                          <p:stCondLst>
                                            <p:cond delay="2999"/>
                                          </p:stCondLst>
                                        </p:cTn>
                                        <p:tgtEl>
                                          <p:spTgt spid="12"/>
                                        </p:tgtEl>
                                        <p:attrNameLst>
                                          <p:attrName>style.visibility</p:attrName>
                                        </p:attrNameLst>
                                      </p:cBhvr>
                                      <p:to>
                                        <p:strVal val="hidden"/>
                                      </p:to>
                                    </p:set>
                                  </p:childTnLst>
                                </p:cTn>
                              </p:par>
                              <p:par>
                                <p:cTn id="403" presetID="2" presetClass="exit" presetSubtype="8" fill="hold" grpId="2" nodeType="withEffect">
                                  <p:stCondLst>
                                    <p:cond delay="0"/>
                                  </p:stCondLst>
                                  <p:childTnLst>
                                    <p:anim calcmode="lin" valueType="num">
                                      <p:cBhvr additive="base">
                                        <p:cTn id="404" dur="3000"/>
                                        <p:tgtEl>
                                          <p:spTgt spid="14"/>
                                        </p:tgtEl>
                                        <p:attrNameLst>
                                          <p:attrName>ppt_x</p:attrName>
                                        </p:attrNameLst>
                                      </p:cBhvr>
                                      <p:tavLst>
                                        <p:tav tm="0">
                                          <p:val>
                                            <p:strVal val="ppt_x"/>
                                          </p:val>
                                        </p:tav>
                                        <p:tav tm="100000">
                                          <p:val>
                                            <p:strVal val="0-ppt_w/2"/>
                                          </p:val>
                                        </p:tav>
                                      </p:tavLst>
                                    </p:anim>
                                    <p:anim calcmode="lin" valueType="num">
                                      <p:cBhvr additive="base">
                                        <p:cTn id="405" dur="3000"/>
                                        <p:tgtEl>
                                          <p:spTgt spid="14"/>
                                        </p:tgtEl>
                                        <p:attrNameLst>
                                          <p:attrName>ppt_y</p:attrName>
                                        </p:attrNameLst>
                                      </p:cBhvr>
                                      <p:tavLst>
                                        <p:tav tm="0">
                                          <p:val>
                                            <p:strVal val="ppt_y"/>
                                          </p:val>
                                        </p:tav>
                                        <p:tav tm="100000">
                                          <p:val>
                                            <p:strVal val="ppt_y"/>
                                          </p:val>
                                        </p:tav>
                                      </p:tavLst>
                                    </p:anim>
                                    <p:set>
                                      <p:cBhvr>
                                        <p:cTn id="406" dur="1" fill="hold">
                                          <p:stCondLst>
                                            <p:cond delay="2999"/>
                                          </p:stCondLst>
                                        </p:cTn>
                                        <p:tgtEl>
                                          <p:spTgt spid="14"/>
                                        </p:tgtEl>
                                        <p:attrNameLst>
                                          <p:attrName>style.visibility</p:attrName>
                                        </p:attrNameLst>
                                      </p:cBhvr>
                                      <p:to>
                                        <p:strVal val="hidden"/>
                                      </p:to>
                                    </p:set>
                                  </p:childTnLst>
                                </p:cTn>
                              </p:par>
                              <p:par>
                                <p:cTn id="407" presetID="2" presetClass="exit" presetSubtype="8" fill="hold" grpId="2" nodeType="withEffect">
                                  <p:stCondLst>
                                    <p:cond delay="0"/>
                                  </p:stCondLst>
                                  <p:childTnLst>
                                    <p:anim calcmode="lin" valueType="num">
                                      <p:cBhvr additive="base">
                                        <p:cTn id="408" dur="3000"/>
                                        <p:tgtEl>
                                          <p:spTgt spid="16"/>
                                        </p:tgtEl>
                                        <p:attrNameLst>
                                          <p:attrName>ppt_x</p:attrName>
                                        </p:attrNameLst>
                                      </p:cBhvr>
                                      <p:tavLst>
                                        <p:tav tm="0">
                                          <p:val>
                                            <p:strVal val="ppt_x"/>
                                          </p:val>
                                        </p:tav>
                                        <p:tav tm="100000">
                                          <p:val>
                                            <p:strVal val="0-ppt_w/2"/>
                                          </p:val>
                                        </p:tav>
                                      </p:tavLst>
                                    </p:anim>
                                    <p:anim calcmode="lin" valueType="num">
                                      <p:cBhvr additive="base">
                                        <p:cTn id="409" dur="3000"/>
                                        <p:tgtEl>
                                          <p:spTgt spid="16"/>
                                        </p:tgtEl>
                                        <p:attrNameLst>
                                          <p:attrName>ppt_y</p:attrName>
                                        </p:attrNameLst>
                                      </p:cBhvr>
                                      <p:tavLst>
                                        <p:tav tm="0">
                                          <p:val>
                                            <p:strVal val="ppt_y"/>
                                          </p:val>
                                        </p:tav>
                                        <p:tav tm="100000">
                                          <p:val>
                                            <p:strVal val="ppt_y"/>
                                          </p:val>
                                        </p:tav>
                                      </p:tavLst>
                                    </p:anim>
                                    <p:set>
                                      <p:cBhvr>
                                        <p:cTn id="410" dur="1" fill="hold">
                                          <p:stCondLst>
                                            <p:cond delay="2999"/>
                                          </p:stCondLst>
                                        </p:cTn>
                                        <p:tgtEl>
                                          <p:spTgt spid="16"/>
                                        </p:tgtEl>
                                        <p:attrNameLst>
                                          <p:attrName>style.visibility</p:attrName>
                                        </p:attrNameLst>
                                      </p:cBhvr>
                                      <p:to>
                                        <p:strVal val="hidden"/>
                                      </p:to>
                                    </p:set>
                                  </p:childTnLst>
                                </p:cTn>
                              </p:par>
                              <p:par>
                                <p:cTn id="411" presetID="2" presetClass="exit" presetSubtype="8" fill="hold" grpId="2" nodeType="withEffect">
                                  <p:stCondLst>
                                    <p:cond delay="0"/>
                                  </p:stCondLst>
                                  <p:childTnLst>
                                    <p:anim calcmode="lin" valueType="num">
                                      <p:cBhvr additive="base">
                                        <p:cTn id="412" dur="3000"/>
                                        <p:tgtEl>
                                          <p:spTgt spid="18"/>
                                        </p:tgtEl>
                                        <p:attrNameLst>
                                          <p:attrName>ppt_x</p:attrName>
                                        </p:attrNameLst>
                                      </p:cBhvr>
                                      <p:tavLst>
                                        <p:tav tm="0">
                                          <p:val>
                                            <p:strVal val="ppt_x"/>
                                          </p:val>
                                        </p:tav>
                                        <p:tav tm="100000">
                                          <p:val>
                                            <p:strVal val="0-ppt_w/2"/>
                                          </p:val>
                                        </p:tav>
                                      </p:tavLst>
                                    </p:anim>
                                    <p:anim calcmode="lin" valueType="num">
                                      <p:cBhvr additive="base">
                                        <p:cTn id="413" dur="3000"/>
                                        <p:tgtEl>
                                          <p:spTgt spid="18"/>
                                        </p:tgtEl>
                                        <p:attrNameLst>
                                          <p:attrName>ppt_y</p:attrName>
                                        </p:attrNameLst>
                                      </p:cBhvr>
                                      <p:tavLst>
                                        <p:tav tm="0">
                                          <p:val>
                                            <p:strVal val="ppt_y"/>
                                          </p:val>
                                        </p:tav>
                                        <p:tav tm="100000">
                                          <p:val>
                                            <p:strVal val="ppt_y"/>
                                          </p:val>
                                        </p:tav>
                                      </p:tavLst>
                                    </p:anim>
                                    <p:set>
                                      <p:cBhvr>
                                        <p:cTn id="414" dur="1" fill="hold">
                                          <p:stCondLst>
                                            <p:cond delay="2999"/>
                                          </p:stCondLst>
                                        </p:cTn>
                                        <p:tgtEl>
                                          <p:spTgt spid="18"/>
                                        </p:tgtEl>
                                        <p:attrNameLst>
                                          <p:attrName>style.visibility</p:attrName>
                                        </p:attrNameLst>
                                      </p:cBhvr>
                                      <p:to>
                                        <p:strVal val="hidden"/>
                                      </p:to>
                                    </p:set>
                                  </p:childTnLst>
                                </p:cTn>
                              </p:par>
                              <p:par>
                                <p:cTn id="415" presetID="2" presetClass="exit" presetSubtype="8" fill="hold" grpId="2" nodeType="withEffect">
                                  <p:stCondLst>
                                    <p:cond delay="0"/>
                                  </p:stCondLst>
                                  <p:childTnLst>
                                    <p:anim calcmode="lin" valueType="num">
                                      <p:cBhvr additive="base">
                                        <p:cTn id="416" dur="3000"/>
                                        <p:tgtEl>
                                          <p:spTgt spid="33"/>
                                        </p:tgtEl>
                                        <p:attrNameLst>
                                          <p:attrName>ppt_x</p:attrName>
                                        </p:attrNameLst>
                                      </p:cBhvr>
                                      <p:tavLst>
                                        <p:tav tm="0">
                                          <p:val>
                                            <p:strVal val="ppt_x"/>
                                          </p:val>
                                        </p:tav>
                                        <p:tav tm="100000">
                                          <p:val>
                                            <p:strVal val="0-ppt_w/2"/>
                                          </p:val>
                                        </p:tav>
                                      </p:tavLst>
                                    </p:anim>
                                    <p:anim calcmode="lin" valueType="num">
                                      <p:cBhvr additive="base">
                                        <p:cTn id="417" dur="3000"/>
                                        <p:tgtEl>
                                          <p:spTgt spid="33"/>
                                        </p:tgtEl>
                                        <p:attrNameLst>
                                          <p:attrName>ppt_y</p:attrName>
                                        </p:attrNameLst>
                                      </p:cBhvr>
                                      <p:tavLst>
                                        <p:tav tm="0">
                                          <p:val>
                                            <p:strVal val="ppt_y"/>
                                          </p:val>
                                        </p:tav>
                                        <p:tav tm="100000">
                                          <p:val>
                                            <p:strVal val="ppt_y"/>
                                          </p:val>
                                        </p:tav>
                                      </p:tavLst>
                                    </p:anim>
                                    <p:set>
                                      <p:cBhvr>
                                        <p:cTn id="418" dur="1" fill="hold">
                                          <p:stCondLst>
                                            <p:cond delay="2999"/>
                                          </p:stCondLst>
                                        </p:cTn>
                                        <p:tgtEl>
                                          <p:spTgt spid="33"/>
                                        </p:tgtEl>
                                        <p:attrNameLst>
                                          <p:attrName>style.visibility</p:attrName>
                                        </p:attrNameLst>
                                      </p:cBhvr>
                                      <p:to>
                                        <p:strVal val="hidden"/>
                                      </p:to>
                                    </p:set>
                                  </p:childTnLst>
                                </p:cTn>
                              </p:par>
                              <p:par>
                                <p:cTn id="419" presetID="2" presetClass="exit" presetSubtype="8" fill="hold" grpId="2" nodeType="withEffect">
                                  <p:stCondLst>
                                    <p:cond delay="0"/>
                                  </p:stCondLst>
                                  <p:childTnLst>
                                    <p:anim calcmode="lin" valueType="num">
                                      <p:cBhvr additive="base">
                                        <p:cTn id="420" dur="3000"/>
                                        <p:tgtEl>
                                          <p:spTgt spid="34"/>
                                        </p:tgtEl>
                                        <p:attrNameLst>
                                          <p:attrName>ppt_x</p:attrName>
                                        </p:attrNameLst>
                                      </p:cBhvr>
                                      <p:tavLst>
                                        <p:tav tm="0">
                                          <p:val>
                                            <p:strVal val="ppt_x"/>
                                          </p:val>
                                        </p:tav>
                                        <p:tav tm="100000">
                                          <p:val>
                                            <p:strVal val="0-ppt_w/2"/>
                                          </p:val>
                                        </p:tav>
                                      </p:tavLst>
                                    </p:anim>
                                    <p:anim calcmode="lin" valueType="num">
                                      <p:cBhvr additive="base">
                                        <p:cTn id="421" dur="3000"/>
                                        <p:tgtEl>
                                          <p:spTgt spid="34"/>
                                        </p:tgtEl>
                                        <p:attrNameLst>
                                          <p:attrName>ppt_y</p:attrName>
                                        </p:attrNameLst>
                                      </p:cBhvr>
                                      <p:tavLst>
                                        <p:tav tm="0">
                                          <p:val>
                                            <p:strVal val="ppt_y"/>
                                          </p:val>
                                        </p:tav>
                                        <p:tav tm="100000">
                                          <p:val>
                                            <p:strVal val="ppt_y"/>
                                          </p:val>
                                        </p:tav>
                                      </p:tavLst>
                                    </p:anim>
                                    <p:set>
                                      <p:cBhvr>
                                        <p:cTn id="422" dur="1" fill="hold">
                                          <p:stCondLst>
                                            <p:cond delay="2999"/>
                                          </p:stCondLst>
                                        </p:cTn>
                                        <p:tgtEl>
                                          <p:spTgt spid="34"/>
                                        </p:tgtEl>
                                        <p:attrNameLst>
                                          <p:attrName>style.visibility</p:attrName>
                                        </p:attrNameLst>
                                      </p:cBhvr>
                                      <p:to>
                                        <p:strVal val="hidden"/>
                                      </p:to>
                                    </p:set>
                                  </p:childTnLst>
                                </p:cTn>
                              </p:par>
                              <p:par>
                                <p:cTn id="423" presetID="2" presetClass="exit" presetSubtype="8" fill="hold" grpId="2" nodeType="withEffect">
                                  <p:stCondLst>
                                    <p:cond delay="0"/>
                                  </p:stCondLst>
                                  <p:childTnLst>
                                    <p:anim calcmode="lin" valueType="num">
                                      <p:cBhvr additive="base">
                                        <p:cTn id="424" dur="3000"/>
                                        <p:tgtEl>
                                          <p:spTgt spid="35"/>
                                        </p:tgtEl>
                                        <p:attrNameLst>
                                          <p:attrName>ppt_x</p:attrName>
                                        </p:attrNameLst>
                                      </p:cBhvr>
                                      <p:tavLst>
                                        <p:tav tm="0">
                                          <p:val>
                                            <p:strVal val="ppt_x"/>
                                          </p:val>
                                        </p:tav>
                                        <p:tav tm="100000">
                                          <p:val>
                                            <p:strVal val="0-ppt_w/2"/>
                                          </p:val>
                                        </p:tav>
                                      </p:tavLst>
                                    </p:anim>
                                    <p:anim calcmode="lin" valueType="num">
                                      <p:cBhvr additive="base">
                                        <p:cTn id="425" dur="3000"/>
                                        <p:tgtEl>
                                          <p:spTgt spid="35"/>
                                        </p:tgtEl>
                                        <p:attrNameLst>
                                          <p:attrName>ppt_y</p:attrName>
                                        </p:attrNameLst>
                                      </p:cBhvr>
                                      <p:tavLst>
                                        <p:tav tm="0">
                                          <p:val>
                                            <p:strVal val="ppt_y"/>
                                          </p:val>
                                        </p:tav>
                                        <p:tav tm="100000">
                                          <p:val>
                                            <p:strVal val="ppt_y"/>
                                          </p:val>
                                        </p:tav>
                                      </p:tavLst>
                                    </p:anim>
                                    <p:set>
                                      <p:cBhvr>
                                        <p:cTn id="426" dur="1" fill="hold">
                                          <p:stCondLst>
                                            <p:cond delay="2999"/>
                                          </p:stCondLst>
                                        </p:cTn>
                                        <p:tgtEl>
                                          <p:spTgt spid="35"/>
                                        </p:tgtEl>
                                        <p:attrNameLst>
                                          <p:attrName>style.visibility</p:attrName>
                                        </p:attrNameLst>
                                      </p:cBhvr>
                                      <p:to>
                                        <p:strVal val="hidden"/>
                                      </p:to>
                                    </p:set>
                                  </p:childTnLst>
                                </p:cTn>
                              </p:par>
                              <p:par>
                                <p:cTn id="427" presetID="2" presetClass="exit" presetSubtype="8" fill="hold" grpId="2" nodeType="withEffect">
                                  <p:stCondLst>
                                    <p:cond delay="0"/>
                                  </p:stCondLst>
                                  <p:childTnLst>
                                    <p:anim calcmode="lin" valueType="num">
                                      <p:cBhvr additive="base">
                                        <p:cTn id="428" dur="3000"/>
                                        <p:tgtEl>
                                          <p:spTgt spid="36"/>
                                        </p:tgtEl>
                                        <p:attrNameLst>
                                          <p:attrName>ppt_x</p:attrName>
                                        </p:attrNameLst>
                                      </p:cBhvr>
                                      <p:tavLst>
                                        <p:tav tm="0">
                                          <p:val>
                                            <p:strVal val="ppt_x"/>
                                          </p:val>
                                        </p:tav>
                                        <p:tav tm="100000">
                                          <p:val>
                                            <p:strVal val="0-ppt_w/2"/>
                                          </p:val>
                                        </p:tav>
                                      </p:tavLst>
                                    </p:anim>
                                    <p:anim calcmode="lin" valueType="num">
                                      <p:cBhvr additive="base">
                                        <p:cTn id="429" dur="3000"/>
                                        <p:tgtEl>
                                          <p:spTgt spid="36"/>
                                        </p:tgtEl>
                                        <p:attrNameLst>
                                          <p:attrName>ppt_y</p:attrName>
                                        </p:attrNameLst>
                                      </p:cBhvr>
                                      <p:tavLst>
                                        <p:tav tm="0">
                                          <p:val>
                                            <p:strVal val="ppt_y"/>
                                          </p:val>
                                        </p:tav>
                                        <p:tav tm="100000">
                                          <p:val>
                                            <p:strVal val="ppt_y"/>
                                          </p:val>
                                        </p:tav>
                                      </p:tavLst>
                                    </p:anim>
                                    <p:set>
                                      <p:cBhvr>
                                        <p:cTn id="430" dur="1" fill="hold">
                                          <p:stCondLst>
                                            <p:cond delay="2999"/>
                                          </p:stCondLst>
                                        </p:cTn>
                                        <p:tgtEl>
                                          <p:spTgt spid="36"/>
                                        </p:tgtEl>
                                        <p:attrNameLst>
                                          <p:attrName>style.visibility</p:attrName>
                                        </p:attrNameLst>
                                      </p:cBhvr>
                                      <p:to>
                                        <p:strVal val="hidden"/>
                                      </p:to>
                                    </p:set>
                                  </p:childTnLst>
                                </p:cTn>
                              </p:par>
                              <p:par>
                                <p:cTn id="431" presetID="2" presetClass="exit" presetSubtype="8" fill="hold" grpId="2" nodeType="withEffect">
                                  <p:stCondLst>
                                    <p:cond delay="0"/>
                                  </p:stCondLst>
                                  <p:childTnLst>
                                    <p:anim calcmode="lin" valueType="num">
                                      <p:cBhvr additive="base">
                                        <p:cTn id="432" dur="3000"/>
                                        <p:tgtEl>
                                          <p:spTgt spid="37"/>
                                        </p:tgtEl>
                                        <p:attrNameLst>
                                          <p:attrName>ppt_x</p:attrName>
                                        </p:attrNameLst>
                                      </p:cBhvr>
                                      <p:tavLst>
                                        <p:tav tm="0">
                                          <p:val>
                                            <p:strVal val="ppt_x"/>
                                          </p:val>
                                        </p:tav>
                                        <p:tav tm="100000">
                                          <p:val>
                                            <p:strVal val="0-ppt_w/2"/>
                                          </p:val>
                                        </p:tav>
                                      </p:tavLst>
                                    </p:anim>
                                    <p:anim calcmode="lin" valueType="num">
                                      <p:cBhvr additive="base">
                                        <p:cTn id="433" dur="3000"/>
                                        <p:tgtEl>
                                          <p:spTgt spid="37"/>
                                        </p:tgtEl>
                                        <p:attrNameLst>
                                          <p:attrName>ppt_y</p:attrName>
                                        </p:attrNameLst>
                                      </p:cBhvr>
                                      <p:tavLst>
                                        <p:tav tm="0">
                                          <p:val>
                                            <p:strVal val="ppt_y"/>
                                          </p:val>
                                        </p:tav>
                                        <p:tav tm="100000">
                                          <p:val>
                                            <p:strVal val="ppt_y"/>
                                          </p:val>
                                        </p:tav>
                                      </p:tavLst>
                                    </p:anim>
                                    <p:set>
                                      <p:cBhvr>
                                        <p:cTn id="434" dur="1" fill="hold">
                                          <p:stCondLst>
                                            <p:cond delay="2999"/>
                                          </p:stCondLst>
                                        </p:cTn>
                                        <p:tgtEl>
                                          <p:spTgt spid="37"/>
                                        </p:tgtEl>
                                        <p:attrNameLst>
                                          <p:attrName>style.visibility</p:attrName>
                                        </p:attrNameLst>
                                      </p:cBhvr>
                                      <p:to>
                                        <p:strVal val="hidden"/>
                                      </p:to>
                                    </p:set>
                                  </p:childTnLst>
                                </p:cTn>
                              </p:par>
                              <p:par>
                                <p:cTn id="435" presetID="2" presetClass="exit" presetSubtype="8" fill="hold" grpId="2" nodeType="withEffect">
                                  <p:stCondLst>
                                    <p:cond delay="0"/>
                                  </p:stCondLst>
                                  <p:childTnLst>
                                    <p:anim calcmode="lin" valueType="num">
                                      <p:cBhvr additive="base">
                                        <p:cTn id="436" dur="3000"/>
                                        <p:tgtEl>
                                          <p:spTgt spid="38"/>
                                        </p:tgtEl>
                                        <p:attrNameLst>
                                          <p:attrName>ppt_x</p:attrName>
                                        </p:attrNameLst>
                                      </p:cBhvr>
                                      <p:tavLst>
                                        <p:tav tm="0">
                                          <p:val>
                                            <p:strVal val="ppt_x"/>
                                          </p:val>
                                        </p:tav>
                                        <p:tav tm="100000">
                                          <p:val>
                                            <p:strVal val="0-ppt_w/2"/>
                                          </p:val>
                                        </p:tav>
                                      </p:tavLst>
                                    </p:anim>
                                    <p:anim calcmode="lin" valueType="num">
                                      <p:cBhvr additive="base">
                                        <p:cTn id="437" dur="3000"/>
                                        <p:tgtEl>
                                          <p:spTgt spid="38"/>
                                        </p:tgtEl>
                                        <p:attrNameLst>
                                          <p:attrName>ppt_y</p:attrName>
                                        </p:attrNameLst>
                                      </p:cBhvr>
                                      <p:tavLst>
                                        <p:tav tm="0">
                                          <p:val>
                                            <p:strVal val="ppt_y"/>
                                          </p:val>
                                        </p:tav>
                                        <p:tav tm="100000">
                                          <p:val>
                                            <p:strVal val="ppt_y"/>
                                          </p:val>
                                        </p:tav>
                                      </p:tavLst>
                                    </p:anim>
                                    <p:set>
                                      <p:cBhvr>
                                        <p:cTn id="438" dur="1" fill="hold">
                                          <p:stCondLst>
                                            <p:cond delay="2999"/>
                                          </p:stCondLst>
                                        </p:cTn>
                                        <p:tgtEl>
                                          <p:spTgt spid="38"/>
                                        </p:tgtEl>
                                        <p:attrNameLst>
                                          <p:attrName>style.visibility</p:attrName>
                                        </p:attrNameLst>
                                      </p:cBhvr>
                                      <p:to>
                                        <p:strVal val="hidden"/>
                                      </p:to>
                                    </p:set>
                                  </p:childTnLst>
                                </p:cTn>
                              </p:par>
                              <p:par>
                                <p:cTn id="439" presetID="2" presetClass="exit" presetSubtype="8" fill="hold" grpId="2" nodeType="withEffect">
                                  <p:stCondLst>
                                    <p:cond delay="0"/>
                                  </p:stCondLst>
                                  <p:childTnLst>
                                    <p:anim calcmode="lin" valueType="num">
                                      <p:cBhvr additive="base">
                                        <p:cTn id="440" dur="3000"/>
                                        <p:tgtEl>
                                          <p:spTgt spid="39"/>
                                        </p:tgtEl>
                                        <p:attrNameLst>
                                          <p:attrName>ppt_x</p:attrName>
                                        </p:attrNameLst>
                                      </p:cBhvr>
                                      <p:tavLst>
                                        <p:tav tm="0">
                                          <p:val>
                                            <p:strVal val="ppt_x"/>
                                          </p:val>
                                        </p:tav>
                                        <p:tav tm="100000">
                                          <p:val>
                                            <p:strVal val="0-ppt_w/2"/>
                                          </p:val>
                                        </p:tav>
                                      </p:tavLst>
                                    </p:anim>
                                    <p:anim calcmode="lin" valueType="num">
                                      <p:cBhvr additive="base">
                                        <p:cTn id="441" dur="3000"/>
                                        <p:tgtEl>
                                          <p:spTgt spid="39"/>
                                        </p:tgtEl>
                                        <p:attrNameLst>
                                          <p:attrName>ppt_y</p:attrName>
                                        </p:attrNameLst>
                                      </p:cBhvr>
                                      <p:tavLst>
                                        <p:tav tm="0">
                                          <p:val>
                                            <p:strVal val="ppt_y"/>
                                          </p:val>
                                        </p:tav>
                                        <p:tav tm="100000">
                                          <p:val>
                                            <p:strVal val="ppt_y"/>
                                          </p:val>
                                        </p:tav>
                                      </p:tavLst>
                                    </p:anim>
                                    <p:set>
                                      <p:cBhvr>
                                        <p:cTn id="442" dur="1" fill="hold">
                                          <p:stCondLst>
                                            <p:cond delay="2999"/>
                                          </p:stCondLst>
                                        </p:cTn>
                                        <p:tgtEl>
                                          <p:spTgt spid="39"/>
                                        </p:tgtEl>
                                        <p:attrNameLst>
                                          <p:attrName>style.visibility</p:attrName>
                                        </p:attrNameLst>
                                      </p:cBhvr>
                                      <p:to>
                                        <p:strVal val="hidden"/>
                                      </p:to>
                                    </p:set>
                                  </p:childTnLst>
                                </p:cTn>
                              </p:par>
                              <p:par>
                                <p:cTn id="443" presetID="2" presetClass="exit" presetSubtype="8" fill="hold" grpId="2" nodeType="withEffect">
                                  <p:stCondLst>
                                    <p:cond delay="0"/>
                                  </p:stCondLst>
                                  <p:childTnLst>
                                    <p:anim calcmode="lin" valueType="num">
                                      <p:cBhvr additive="base">
                                        <p:cTn id="444" dur="3000"/>
                                        <p:tgtEl>
                                          <p:spTgt spid="40"/>
                                        </p:tgtEl>
                                        <p:attrNameLst>
                                          <p:attrName>ppt_x</p:attrName>
                                        </p:attrNameLst>
                                      </p:cBhvr>
                                      <p:tavLst>
                                        <p:tav tm="0">
                                          <p:val>
                                            <p:strVal val="ppt_x"/>
                                          </p:val>
                                        </p:tav>
                                        <p:tav tm="100000">
                                          <p:val>
                                            <p:strVal val="0-ppt_w/2"/>
                                          </p:val>
                                        </p:tav>
                                      </p:tavLst>
                                    </p:anim>
                                    <p:anim calcmode="lin" valueType="num">
                                      <p:cBhvr additive="base">
                                        <p:cTn id="445" dur="3000"/>
                                        <p:tgtEl>
                                          <p:spTgt spid="40"/>
                                        </p:tgtEl>
                                        <p:attrNameLst>
                                          <p:attrName>ppt_y</p:attrName>
                                        </p:attrNameLst>
                                      </p:cBhvr>
                                      <p:tavLst>
                                        <p:tav tm="0">
                                          <p:val>
                                            <p:strVal val="ppt_y"/>
                                          </p:val>
                                        </p:tav>
                                        <p:tav tm="100000">
                                          <p:val>
                                            <p:strVal val="ppt_y"/>
                                          </p:val>
                                        </p:tav>
                                      </p:tavLst>
                                    </p:anim>
                                    <p:set>
                                      <p:cBhvr>
                                        <p:cTn id="446" dur="1" fill="hold">
                                          <p:stCondLst>
                                            <p:cond delay="2999"/>
                                          </p:stCondLst>
                                        </p:cTn>
                                        <p:tgtEl>
                                          <p:spTgt spid="40"/>
                                        </p:tgtEl>
                                        <p:attrNameLst>
                                          <p:attrName>style.visibility</p:attrName>
                                        </p:attrNameLst>
                                      </p:cBhvr>
                                      <p:to>
                                        <p:strVal val="hidden"/>
                                      </p:to>
                                    </p:set>
                                  </p:childTnLst>
                                </p:cTn>
                              </p:par>
                              <p:par>
                                <p:cTn id="447" presetID="2" presetClass="exit" presetSubtype="8" fill="hold" grpId="2" nodeType="withEffect">
                                  <p:stCondLst>
                                    <p:cond delay="0"/>
                                  </p:stCondLst>
                                  <p:childTnLst>
                                    <p:anim calcmode="lin" valueType="num">
                                      <p:cBhvr additive="base">
                                        <p:cTn id="448" dur="3000"/>
                                        <p:tgtEl>
                                          <p:spTgt spid="41"/>
                                        </p:tgtEl>
                                        <p:attrNameLst>
                                          <p:attrName>ppt_x</p:attrName>
                                        </p:attrNameLst>
                                      </p:cBhvr>
                                      <p:tavLst>
                                        <p:tav tm="0">
                                          <p:val>
                                            <p:strVal val="ppt_x"/>
                                          </p:val>
                                        </p:tav>
                                        <p:tav tm="100000">
                                          <p:val>
                                            <p:strVal val="0-ppt_w/2"/>
                                          </p:val>
                                        </p:tav>
                                      </p:tavLst>
                                    </p:anim>
                                    <p:anim calcmode="lin" valueType="num">
                                      <p:cBhvr additive="base">
                                        <p:cTn id="449" dur="3000"/>
                                        <p:tgtEl>
                                          <p:spTgt spid="41"/>
                                        </p:tgtEl>
                                        <p:attrNameLst>
                                          <p:attrName>ppt_y</p:attrName>
                                        </p:attrNameLst>
                                      </p:cBhvr>
                                      <p:tavLst>
                                        <p:tav tm="0">
                                          <p:val>
                                            <p:strVal val="ppt_y"/>
                                          </p:val>
                                        </p:tav>
                                        <p:tav tm="100000">
                                          <p:val>
                                            <p:strVal val="ppt_y"/>
                                          </p:val>
                                        </p:tav>
                                      </p:tavLst>
                                    </p:anim>
                                    <p:set>
                                      <p:cBhvr>
                                        <p:cTn id="450" dur="1" fill="hold">
                                          <p:stCondLst>
                                            <p:cond delay="2999"/>
                                          </p:stCondLst>
                                        </p:cTn>
                                        <p:tgtEl>
                                          <p:spTgt spid="41"/>
                                        </p:tgtEl>
                                        <p:attrNameLst>
                                          <p:attrName>style.visibility</p:attrName>
                                        </p:attrNameLst>
                                      </p:cBhvr>
                                      <p:to>
                                        <p:strVal val="hidden"/>
                                      </p:to>
                                    </p:set>
                                  </p:childTnLst>
                                </p:cTn>
                              </p:par>
                              <p:par>
                                <p:cTn id="451" presetID="2" presetClass="exit" presetSubtype="8" fill="hold" grpId="2" nodeType="withEffect">
                                  <p:stCondLst>
                                    <p:cond delay="0"/>
                                  </p:stCondLst>
                                  <p:childTnLst>
                                    <p:anim calcmode="lin" valueType="num">
                                      <p:cBhvr additive="base">
                                        <p:cTn id="452" dur="3000"/>
                                        <p:tgtEl>
                                          <p:spTgt spid="42"/>
                                        </p:tgtEl>
                                        <p:attrNameLst>
                                          <p:attrName>ppt_x</p:attrName>
                                        </p:attrNameLst>
                                      </p:cBhvr>
                                      <p:tavLst>
                                        <p:tav tm="0">
                                          <p:val>
                                            <p:strVal val="ppt_x"/>
                                          </p:val>
                                        </p:tav>
                                        <p:tav tm="100000">
                                          <p:val>
                                            <p:strVal val="0-ppt_w/2"/>
                                          </p:val>
                                        </p:tav>
                                      </p:tavLst>
                                    </p:anim>
                                    <p:anim calcmode="lin" valueType="num">
                                      <p:cBhvr additive="base">
                                        <p:cTn id="453" dur="3000"/>
                                        <p:tgtEl>
                                          <p:spTgt spid="42"/>
                                        </p:tgtEl>
                                        <p:attrNameLst>
                                          <p:attrName>ppt_y</p:attrName>
                                        </p:attrNameLst>
                                      </p:cBhvr>
                                      <p:tavLst>
                                        <p:tav tm="0">
                                          <p:val>
                                            <p:strVal val="ppt_y"/>
                                          </p:val>
                                        </p:tav>
                                        <p:tav tm="100000">
                                          <p:val>
                                            <p:strVal val="ppt_y"/>
                                          </p:val>
                                        </p:tav>
                                      </p:tavLst>
                                    </p:anim>
                                    <p:set>
                                      <p:cBhvr>
                                        <p:cTn id="454" dur="1" fill="hold">
                                          <p:stCondLst>
                                            <p:cond delay="2999"/>
                                          </p:stCondLst>
                                        </p:cTn>
                                        <p:tgtEl>
                                          <p:spTgt spid="42"/>
                                        </p:tgtEl>
                                        <p:attrNameLst>
                                          <p:attrName>style.visibility</p:attrName>
                                        </p:attrNameLst>
                                      </p:cBhvr>
                                      <p:to>
                                        <p:strVal val="hidden"/>
                                      </p:to>
                                    </p:set>
                                  </p:childTnLst>
                                </p:cTn>
                              </p:par>
                              <p:par>
                                <p:cTn id="455" presetID="2" presetClass="exit" presetSubtype="8" fill="hold" grpId="2" nodeType="withEffect">
                                  <p:stCondLst>
                                    <p:cond delay="0"/>
                                  </p:stCondLst>
                                  <p:childTnLst>
                                    <p:anim calcmode="lin" valueType="num">
                                      <p:cBhvr additive="base">
                                        <p:cTn id="456" dur="3000"/>
                                        <p:tgtEl>
                                          <p:spTgt spid="43"/>
                                        </p:tgtEl>
                                        <p:attrNameLst>
                                          <p:attrName>ppt_x</p:attrName>
                                        </p:attrNameLst>
                                      </p:cBhvr>
                                      <p:tavLst>
                                        <p:tav tm="0">
                                          <p:val>
                                            <p:strVal val="ppt_x"/>
                                          </p:val>
                                        </p:tav>
                                        <p:tav tm="100000">
                                          <p:val>
                                            <p:strVal val="0-ppt_w/2"/>
                                          </p:val>
                                        </p:tav>
                                      </p:tavLst>
                                    </p:anim>
                                    <p:anim calcmode="lin" valueType="num">
                                      <p:cBhvr additive="base">
                                        <p:cTn id="457" dur="3000"/>
                                        <p:tgtEl>
                                          <p:spTgt spid="43"/>
                                        </p:tgtEl>
                                        <p:attrNameLst>
                                          <p:attrName>ppt_y</p:attrName>
                                        </p:attrNameLst>
                                      </p:cBhvr>
                                      <p:tavLst>
                                        <p:tav tm="0">
                                          <p:val>
                                            <p:strVal val="ppt_y"/>
                                          </p:val>
                                        </p:tav>
                                        <p:tav tm="100000">
                                          <p:val>
                                            <p:strVal val="ppt_y"/>
                                          </p:val>
                                        </p:tav>
                                      </p:tavLst>
                                    </p:anim>
                                    <p:set>
                                      <p:cBhvr>
                                        <p:cTn id="458" dur="1" fill="hold">
                                          <p:stCondLst>
                                            <p:cond delay="2999"/>
                                          </p:stCondLst>
                                        </p:cTn>
                                        <p:tgtEl>
                                          <p:spTgt spid="43"/>
                                        </p:tgtEl>
                                        <p:attrNameLst>
                                          <p:attrName>style.visibility</p:attrName>
                                        </p:attrNameLst>
                                      </p:cBhvr>
                                      <p:to>
                                        <p:strVal val="hidden"/>
                                      </p:to>
                                    </p:set>
                                  </p:childTnLst>
                                </p:cTn>
                              </p:par>
                              <p:par>
                                <p:cTn id="459" presetID="2" presetClass="exit" presetSubtype="8" fill="hold" grpId="2" nodeType="withEffect">
                                  <p:stCondLst>
                                    <p:cond delay="0"/>
                                  </p:stCondLst>
                                  <p:childTnLst>
                                    <p:anim calcmode="lin" valueType="num">
                                      <p:cBhvr additive="base">
                                        <p:cTn id="460" dur="3000"/>
                                        <p:tgtEl>
                                          <p:spTgt spid="44"/>
                                        </p:tgtEl>
                                        <p:attrNameLst>
                                          <p:attrName>ppt_x</p:attrName>
                                        </p:attrNameLst>
                                      </p:cBhvr>
                                      <p:tavLst>
                                        <p:tav tm="0">
                                          <p:val>
                                            <p:strVal val="ppt_x"/>
                                          </p:val>
                                        </p:tav>
                                        <p:tav tm="100000">
                                          <p:val>
                                            <p:strVal val="0-ppt_w/2"/>
                                          </p:val>
                                        </p:tav>
                                      </p:tavLst>
                                    </p:anim>
                                    <p:anim calcmode="lin" valueType="num">
                                      <p:cBhvr additive="base">
                                        <p:cTn id="461" dur="3000"/>
                                        <p:tgtEl>
                                          <p:spTgt spid="44"/>
                                        </p:tgtEl>
                                        <p:attrNameLst>
                                          <p:attrName>ppt_y</p:attrName>
                                        </p:attrNameLst>
                                      </p:cBhvr>
                                      <p:tavLst>
                                        <p:tav tm="0">
                                          <p:val>
                                            <p:strVal val="ppt_y"/>
                                          </p:val>
                                        </p:tav>
                                        <p:tav tm="100000">
                                          <p:val>
                                            <p:strVal val="ppt_y"/>
                                          </p:val>
                                        </p:tav>
                                      </p:tavLst>
                                    </p:anim>
                                    <p:set>
                                      <p:cBhvr>
                                        <p:cTn id="462" dur="1" fill="hold">
                                          <p:stCondLst>
                                            <p:cond delay="2999"/>
                                          </p:stCondLst>
                                        </p:cTn>
                                        <p:tgtEl>
                                          <p:spTgt spid="44"/>
                                        </p:tgtEl>
                                        <p:attrNameLst>
                                          <p:attrName>style.visibility</p:attrName>
                                        </p:attrNameLst>
                                      </p:cBhvr>
                                      <p:to>
                                        <p:strVal val="hidden"/>
                                      </p:to>
                                    </p:set>
                                  </p:childTnLst>
                                </p:cTn>
                              </p:par>
                              <p:par>
                                <p:cTn id="463" presetID="2" presetClass="exit" presetSubtype="8" fill="hold" grpId="2" nodeType="withEffect">
                                  <p:stCondLst>
                                    <p:cond delay="0"/>
                                  </p:stCondLst>
                                  <p:childTnLst>
                                    <p:anim calcmode="lin" valueType="num">
                                      <p:cBhvr additive="base">
                                        <p:cTn id="464" dur="3000"/>
                                        <p:tgtEl>
                                          <p:spTgt spid="45"/>
                                        </p:tgtEl>
                                        <p:attrNameLst>
                                          <p:attrName>ppt_x</p:attrName>
                                        </p:attrNameLst>
                                      </p:cBhvr>
                                      <p:tavLst>
                                        <p:tav tm="0">
                                          <p:val>
                                            <p:strVal val="ppt_x"/>
                                          </p:val>
                                        </p:tav>
                                        <p:tav tm="100000">
                                          <p:val>
                                            <p:strVal val="0-ppt_w/2"/>
                                          </p:val>
                                        </p:tav>
                                      </p:tavLst>
                                    </p:anim>
                                    <p:anim calcmode="lin" valueType="num">
                                      <p:cBhvr additive="base">
                                        <p:cTn id="465" dur="3000"/>
                                        <p:tgtEl>
                                          <p:spTgt spid="45"/>
                                        </p:tgtEl>
                                        <p:attrNameLst>
                                          <p:attrName>ppt_y</p:attrName>
                                        </p:attrNameLst>
                                      </p:cBhvr>
                                      <p:tavLst>
                                        <p:tav tm="0">
                                          <p:val>
                                            <p:strVal val="ppt_y"/>
                                          </p:val>
                                        </p:tav>
                                        <p:tav tm="100000">
                                          <p:val>
                                            <p:strVal val="ppt_y"/>
                                          </p:val>
                                        </p:tav>
                                      </p:tavLst>
                                    </p:anim>
                                    <p:set>
                                      <p:cBhvr>
                                        <p:cTn id="466" dur="1" fill="hold">
                                          <p:stCondLst>
                                            <p:cond delay="2999"/>
                                          </p:stCondLst>
                                        </p:cTn>
                                        <p:tgtEl>
                                          <p:spTgt spid="45"/>
                                        </p:tgtEl>
                                        <p:attrNameLst>
                                          <p:attrName>style.visibility</p:attrName>
                                        </p:attrNameLst>
                                      </p:cBhvr>
                                      <p:to>
                                        <p:strVal val="hidden"/>
                                      </p:to>
                                    </p:set>
                                  </p:childTnLst>
                                </p:cTn>
                              </p:par>
                              <p:par>
                                <p:cTn id="467" presetID="2" presetClass="exit" presetSubtype="8" fill="hold" grpId="2" nodeType="withEffect">
                                  <p:stCondLst>
                                    <p:cond delay="0"/>
                                  </p:stCondLst>
                                  <p:childTnLst>
                                    <p:anim calcmode="lin" valueType="num">
                                      <p:cBhvr additive="base">
                                        <p:cTn id="468" dur="3000"/>
                                        <p:tgtEl>
                                          <p:spTgt spid="46"/>
                                        </p:tgtEl>
                                        <p:attrNameLst>
                                          <p:attrName>ppt_x</p:attrName>
                                        </p:attrNameLst>
                                      </p:cBhvr>
                                      <p:tavLst>
                                        <p:tav tm="0">
                                          <p:val>
                                            <p:strVal val="ppt_x"/>
                                          </p:val>
                                        </p:tav>
                                        <p:tav tm="100000">
                                          <p:val>
                                            <p:strVal val="0-ppt_w/2"/>
                                          </p:val>
                                        </p:tav>
                                      </p:tavLst>
                                    </p:anim>
                                    <p:anim calcmode="lin" valueType="num">
                                      <p:cBhvr additive="base">
                                        <p:cTn id="469" dur="3000"/>
                                        <p:tgtEl>
                                          <p:spTgt spid="46"/>
                                        </p:tgtEl>
                                        <p:attrNameLst>
                                          <p:attrName>ppt_y</p:attrName>
                                        </p:attrNameLst>
                                      </p:cBhvr>
                                      <p:tavLst>
                                        <p:tav tm="0">
                                          <p:val>
                                            <p:strVal val="ppt_y"/>
                                          </p:val>
                                        </p:tav>
                                        <p:tav tm="100000">
                                          <p:val>
                                            <p:strVal val="ppt_y"/>
                                          </p:val>
                                        </p:tav>
                                      </p:tavLst>
                                    </p:anim>
                                    <p:set>
                                      <p:cBhvr>
                                        <p:cTn id="470" dur="1" fill="hold">
                                          <p:stCondLst>
                                            <p:cond delay="2999"/>
                                          </p:stCondLst>
                                        </p:cTn>
                                        <p:tgtEl>
                                          <p:spTgt spid="46"/>
                                        </p:tgtEl>
                                        <p:attrNameLst>
                                          <p:attrName>style.visibility</p:attrName>
                                        </p:attrNameLst>
                                      </p:cBhvr>
                                      <p:to>
                                        <p:strVal val="hidden"/>
                                      </p:to>
                                    </p:set>
                                  </p:childTnLst>
                                </p:cTn>
                              </p:par>
                              <p:par>
                                <p:cTn id="471" presetID="8" presetClass="emph" presetSubtype="0" fill="hold" grpId="3" nodeType="withEffect">
                                  <p:stCondLst>
                                    <p:cond delay="0"/>
                                  </p:stCondLst>
                                  <p:childTnLst>
                                    <p:animRot by="-21600000">
                                      <p:cBhvr>
                                        <p:cTn id="472" dur="3000" fill="hold"/>
                                        <p:tgtEl>
                                          <p:spTgt spid="4"/>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8"/>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10"/>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12"/>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14"/>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16"/>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18"/>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33"/>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34"/>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35"/>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36"/>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37"/>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38"/>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39"/>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40"/>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41"/>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42"/>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43"/>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44"/>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45"/>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46"/>
                                        </p:tgtEl>
                                        <p:attrNameLst>
                                          <p:attrName>r</p:attrName>
                                        </p:attrNameLst>
                                      </p:cBhvr>
                                    </p:animRot>
                                  </p:childTnLst>
                                </p:cTn>
                              </p:par>
                              <p:par>
                                <p:cTn id="513" presetID="23" presetClass="entr" presetSubtype="288" fill="hold" nodeType="withEffect">
                                  <p:stCondLst>
                                    <p:cond delay="0"/>
                                  </p:stCondLst>
                                  <p:childTnLst>
                                    <p:set>
                                      <p:cBhvr>
                                        <p:cTn id="514" dur="1" fill="hold">
                                          <p:stCondLst>
                                            <p:cond delay="0"/>
                                          </p:stCondLst>
                                        </p:cTn>
                                        <p:tgtEl>
                                          <p:spTgt spid="2"/>
                                        </p:tgtEl>
                                        <p:attrNameLst>
                                          <p:attrName>style.visibility</p:attrName>
                                        </p:attrNameLst>
                                      </p:cBhvr>
                                      <p:to>
                                        <p:strVal val="visible"/>
                                      </p:to>
                                    </p:set>
                                    <p:anim calcmode="lin" valueType="num">
                                      <p:cBhvr>
                                        <p:cTn id="515" dur="3000" fill="hold"/>
                                        <p:tgtEl>
                                          <p:spTgt spid="2"/>
                                        </p:tgtEl>
                                        <p:attrNameLst>
                                          <p:attrName>ppt_w</p:attrName>
                                        </p:attrNameLst>
                                      </p:cBhvr>
                                      <p:tavLst>
                                        <p:tav tm="0">
                                          <p:val>
                                            <p:strVal val="4/3*#ppt_w"/>
                                          </p:val>
                                        </p:tav>
                                        <p:tav tm="100000">
                                          <p:val>
                                            <p:strVal val="#ppt_w"/>
                                          </p:val>
                                        </p:tav>
                                      </p:tavLst>
                                    </p:anim>
                                    <p:anim calcmode="lin" valueType="num">
                                      <p:cBhvr>
                                        <p:cTn id="516" dur="3000" fill="hold"/>
                                        <p:tgtEl>
                                          <p:spTgt spid="2"/>
                                        </p:tgtEl>
                                        <p:attrNameLst>
                                          <p:attrName>ppt_h</p:attrName>
                                        </p:attrNameLst>
                                      </p:cBhvr>
                                      <p:tavLst>
                                        <p:tav tm="0">
                                          <p:val>
                                            <p:strVal val="4/3*#ppt_h"/>
                                          </p:val>
                                        </p:tav>
                                        <p:tav tm="100000">
                                          <p:val>
                                            <p:strVal val="#ppt_h"/>
                                          </p:val>
                                        </p:tav>
                                      </p:tavLst>
                                    </p:anim>
                                  </p:childTnLst>
                                </p:cTn>
                              </p:par>
                              <p:par>
                                <p:cTn id="517" presetID="16" presetClass="entr" presetSubtype="37" fill="hold" nodeType="withEffect">
                                  <p:stCondLst>
                                    <p:cond delay="0"/>
                                  </p:stCondLst>
                                  <p:childTnLst>
                                    <p:set>
                                      <p:cBhvr>
                                        <p:cTn id="518" dur="1" fill="hold">
                                          <p:stCondLst>
                                            <p:cond delay="0"/>
                                          </p:stCondLst>
                                        </p:cTn>
                                        <p:tgtEl>
                                          <p:spTgt spid="2"/>
                                        </p:tgtEl>
                                        <p:attrNameLst>
                                          <p:attrName>style.visibility</p:attrName>
                                        </p:attrNameLst>
                                      </p:cBhvr>
                                      <p:to>
                                        <p:strVal val="visible"/>
                                      </p:to>
                                    </p:set>
                                    <p:animEffect transition="in" filter="barn(outVertical)">
                                      <p:cBhvr>
                                        <p:cTn id="5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E0000"/>
        </a:solidFill>
        <a:effectLst/>
      </p:bgPr>
    </p:bg>
    <p:spTree>
      <p:nvGrpSpPr>
        <p:cNvPr id="1" name=""/>
        <p:cNvGrpSpPr/>
        <p:nvPr/>
      </p:nvGrpSpPr>
      <p:grpSpPr>
        <a:xfrm>
          <a:off x="0" y="0"/>
          <a:ext cx="0" cy="0"/>
          <a:chOff x="0" y="0"/>
          <a:chExt cx="0" cy="0"/>
        </a:xfrm>
      </p:grpSpPr>
      <p:pic>
        <p:nvPicPr>
          <p:cNvPr id="2" name="1 Imagen" descr="flash.png"/>
          <p:cNvPicPr>
            <a:picLocks noChangeAspect="1"/>
          </p:cNvPicPr>
          <p:nvPr/>
        </p:nvPicPr>
        <p:blipFill>
          <a:blip r:embed="rId2"/>
          <a:stretch>
            <a:fillRect/>
          </a:stretch>
        </p:blipFill>
        <p:spPr>
          <a:xfrm>
            <a:off x="0" y="0"/>
            <a:ext cx="9144000" cy="5143500"/>
          </a:xfrm>
          <a:prstGeom prst="rect">
            <a:avLst/>
          </a:prstGeom>
        </p:spPr>
      </p:pic>
      <p:pic>
        <p:nvPicPr>
          <p:cNvPr id="56326" name="Picture 6" descr="http://pngimg.com/upload/sushi_PNG9249.png"/>
          <p:cNvPicPr>
            <a:picLocks noChangeAspect="1" noChangeArrowheads="1"/>
          </p:cNvPicPr>
          <p:nvPr/>
        </p:nvPicPr>
        <p:blipFill>
          <a:blip r:embed="rId3"/>
          <a:srcRect r="9772"/>
          <a:stretch>
            <a:fillRect/>
          </a:stretch>
        </p:blipFill>
        <p:spPr bwMode="auto">
          <a:xfrm>
            <a:off x="7215174" y="3692152"/>
            <a:ext cx="1928826" cy="1451348"/>
          </a:xfrm>
          <a:prstGeom prst="rect">
            <a:avLst/>
          </a:prstGeom>
          <a:noFill/>
        </p:spPr>
      </p:pic>
      <p:sp>
        <p:nvSpPr>
          <p:cNvPr id="4" name="3 CuadroTexto"/>
          <p:cNvSpPr txBox="1"/>
          <p:nvPr/>
        </p:nvSpPr>
        <p:spPr>
          <a:xfrm>
            <a:off x="1214414" y="1000114"/>
            <a:ext cx="6572296" cy="317009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7. Muchos alimentos crudos</a:t>
            </a:r>
          </a:p>
          <a:p>
            <a:r>
              <a:rPr lang="es-ES" sz="2000" dirty="0" smtClean="0">
                <a:effectLst>
                  <a:outerShdw blurRad="38100" dist="38100" dir="2700000" algn="tl">
                    <a:srgbClr val="000000">
                      <a:alpha val="43137"/>
                    </a:srgbClr>
                  </a:outerShdw>
                </a:effectLst>
                <a:latin typeface="Agency FB" pitchFamily="34" charset="0"/>
              </a:rPr>
              <a:t>La cocina japonesa utiliza una gran cantidad de alimentos crudos. De hecho, seguramente ya debes saber que el pescado que se sirve en el sushi está crudo.</a:t>
            </a:r>
          </a:p>
          <a:p>
            <a:r>
              <a:rPr lang="es-ES" sz="2000" b="1" dirty="0" smtClean="0">
                <a:effectLst>
                  <a:outerShdw blurRad="38100" dist="38100" dir="2700000" algn="tl">
                    <a:srgbClr val="000000">
                      <a:alpha val="43137"/>
                    </a:srgbClr>
                  </a:outerShdw>
                </a:effectLst>
                <a:latin typeface="Agency FB" pitchFamily="34" charset="0"/>
              </a:rPr>
              <a:t>8. Secretos del </a:t>
            </a:r>
            <a:r>
              <a:rPr lang="es-ES" sz="2000" b="1" dirty="0" err="1" smtClean="0">
                <a:effectLst>
                  <a:outerShdw blurRad="38100" dist="38100" dir="2700000" algn="tl">
                    <a:srgbClr val="000000">
                      <a:alpha val="43137"/>
                    </a:srgbClr>
                  </a:outerShdw>
                </a:effectLst>
                <a:latin typeface="Agency FB" pitchFamily="34" charset="0"/>
              </a:rPr>
              <a:t>sashimi</a:t>
            </a:r>
            <a:endParaRPr lang="es-ES" sz="2000" b="1" dirty="0" smtClean="0">
              <a:effectLst>
                <a:outerShdw blurRad="38100" dist="38100" dir="2700000" algn="tl">
                  <a:srgbClr val="000000">
                    <a:alpha val="43137"/>
                  </a:srgbClr>
                </a:outerShdw>
              </a:effectLst>
              <a:latin typeface="Agency FB" pitchFamily="34" charset="0"/>
            </a:endParaRPr>
          </a:p>
          <a:p>
            <a:r>
              <a:rPr lang="es-ES" sz="2000" dirty="0" smtClean="0">
                <a:effectLst>
                  <a:outerShdw blurRad="38100" dist="38100" dir="2700000" algn="tl">
                    <a:srgbClr val="000000">
                      <a:alpha val="43137"/>
                    </a:srgbClr>
                  </a:outerShdw>
                </a:effectLst>
                <a:latin typeface="Agency FB" pitchFamily="34" charset="0"/>
              </a:rPr>
              <a:t>El </a:t>
            </a:r>
            <a:r>
              <a:rPr lang="es-ES" sz="2000" dirty="0" err="1" smtClean="0">
                <a:effectLst>
                  <a:outerShdw blurRad="38100" dist="38100" dir="2700000" algn="tl">
                    <a:srgbClr val="000000">
                      <a:alpha val="43137"/>
                    </a:srgbClr>
                  </a:outerShdw>
                </a:effectLst>
                <a:latin typeface="Agency FB" pitchFamily="34" charset="0"/>
              </a:rPr>
              <a:t>sashimi</a:t>
            </a:r>
            <a:r>
              <a:rPr lang="es-ES" sz="2000" dirty="0" smtClean="0">
                <a:effectLst>
                  <a:outerShdw blurRad="38100" dist="38100" dir="2700000" algn="tl">
                    <a:srgbClr val="000000">
                      <a:alpha val="43137"/>
                    </a:srgbClr>
                  </a:outerShdw>
                </a:effectLst>
                <a:latin typeface="Agency FB" pitchFamily="34" charset="0"/>
              </a:rPr>
              <a:t> es siempre el mejor corte de carne, y se debe consumir preferentemente sin </a:t>
            </a:r>
            <a:r>
              <a:rPr lang="es-ES" sz="2000" dirty="0" err="1" smtClean="0">
                <a:effectLst>
                  <a:outerShdw blurRad="38100" dist="38100" dir="2700000" algn="tl">
                    <a:srgbClr val="000000">
                      <a:alpha val="43137"/>
                    </a:srgbClr>
                  </a:outerShdw>
                </a:effectLst>
                <a:latin typeface="Agency FB" pitchFamily="34" charset="0"/>
              </a:rPr>
              <a:t>wasabi</a:t>
            </a:r>
            <a:r>
              <a:rPr lang="es-ES" sz="2000" dirty="0" smtClean="0">
                <a:effectLst>
                  <a:outerShdw blurRad="38100" dist="38100" dir="2700000" algn="tl">
                    <a:srgbClr val="000000">
                      <a:alpha val="43137"/>
                    </a:srgbClr>
                  </a:outerShdw>
                </a:effectLst>
                <a:latin typeface="Agency FB" pitchFamily="34" charset="0"/>
              </a:rPr>
              <a:t> y utilizando los palillos. Contrariamente a la creencia popular, el </a:t>
            </a:r>
            <a:r>
              <a:rPr lang="es-ES" sz="2000" dirty="0" err="1" smtClean="0">
                <a:effectLst>
                  <a:outerShdw blurRad="38100" dist="38100" dir="2700000" algn="tl">
                    <a:srgbClr val="000000">
                      <a:alpha val="43137"/>
                    </a:srgbClr>
                  </a:outerShdw>
                </a:effectLst>
                <a:latin typeface="Agency FB" pitchFamily="34" charset="0"/>
              </a:rPr>
              <a:t>sashimi</a:t>
            </a:r>
            <a:r>
              <a:rPr lang="es-ES" sz="2000" dirty="0" smtClean="0">
                <a:effectLst>
                  <a:outerShdw blurRad="38100" dist="38100" dir="2700000" algn="tl">
                    <a:srgbClr val="000000">
                      <a:alpha val="43137"/>
                    </a:srgbClr>
                  </a:outerShdw>
                </a:effectLst>
                <a:latin typeface="Agency FB" pitchFamily="34" charset="0"/>
              </a:rPr>
              <a:t> no siempre es pescado; también puede ser carne cruda o pulpo apenas cocido</a:t>
            </a:r>
          </a:p>
          <a:p>
            <a:endParaRPr lang="es-ES" sz="2000"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 presetClass="entr" presetSubtype="3" fill="hold" nodeType="withEffect">
                                  <p:stCondLst>
                                    <p:cond delay="0"/>
                                  </p:stCondLst>
                                  <p:childTnLst>
                                    <p:set>
                                      <p:cBhvr>
                                        <p:cTn id="9" dur="1" fill="hold">
                                          <p:stCondLst>
                                            <p:cond delay="0"/>
                                          </p:stCondLst>
                                        </p:cTn>
                                        <p:tgtEl>
                                          <p:spTgt spid="56326"/>
                                        </p:tgtEl>
                                        <p:attrNameLst>
                                          <p:attrName>style.visibility</p:attrName>
                                        </p:attrNameLst>
                                      </p:cBhvr>
                                      <p:to>
                                        <p:strVal val="visible"/>
                                      </p:to>
                                    </p:set>
                                    <p:anim calcmode="lin" valueType="num">
                                      <p:cBhvr additive="base">
                                        <p:cTn id="10" dur="3000" fill="hold"/>
                                        <p:tgtEl>
                                          <p:spTgt spid="56326"/>
                                        </p:tgtEl>
                                        <p:attrNameLst>
                                          <p:attrName>ppt_x</p:attrName>
                                        </p:attrNameLst>
                                      </p:cBhvr>
                                      <p:tavLst>
                                        <p:tav tm="0">
                                          <p:val>
                                            <p:strVal val="1+#ppt_w/2"/>
                                          </p:val>
                                        </p:tav>
                                        <p:tav tm="100000">
                                          <p:val>
                                            <p:strVal val="#ppt_x"/>
                                          </p:val>
                                        </p:tav>
                                      </p:tavLst>
                                    </p:anim>
                                    <p:anim calcmode="lin" valueType="num">
                                      <p:cBhvr additive="base">
                                        <p:cTn id="11" dur="3000" fill="hold"/>
                                        <p:tgtEl>
                                          <p:spTgt spid="5632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a10adff03c83fe876d66e036f478d6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2589566">
            <a:off x="2571211" y="1995769"/>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950539">
            <a:off x="3857541" y="3273357"/>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61747">
            <a:off x="3857481" y="567311"/>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3546529">
            <a:off x="5286399" y="1996046"/>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400173">
            <a:off x="2813548" y="1236774"/>
            <a:ext cx="1368044"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2907776" y="2907464"/>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538945">
            <a:off x="4836473" y="907072"/>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439552">
            <a:off x="4836339" y="2970983"/>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anim calcmode="lin" valueType="num">
                                      <p:cBhvr>
                                        <p:cTn id="12" dur="3000" fill="hold"/>
                                        <p:tgtEl>
                                          <p:spTgt spid="4"/>
                                        </p:tgtEl>
                                        <p:attrNameLst>
                                          <p:attrName>ppt_x</p:attrName>
                                        </p:attrNameLst>
                                      </p:cBhvr>
                                      <p:tavLst>
                                        <p:tav tm="0">
                                          <p:val>
                                            <p:fltVal val="0.5"/>
                                          </p:val>
                                        </p:tav>
                                        <p:tav tm="100000">
                                          <p:val>
                                            <p:strVal val="#ppt_x"/>
                                          </p:val>
                                        </p:tav>
                                      </p:tavLst>
                                    </p:anim>
                                    <p:anim calcmode="lin" valueType="num">
                                      <p:cBhvr>
                                        <p:cTn id="13" dur="3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ppt_x</p:attrName>
                                        </p:attrNameLst>
                                      </p:cBhvr>
                                      <p:tavLst>
                                        <p:tav tm="0">
                                          <p:val>
                                            <p:fltVal val="0.5"/>
                                          </p:val>
                                        </p:tav>
                                        <p:tav tm="100000">
                                          <p:val>
                                            <p:strVal val="#ppt_x"/>
                                          </p:val>
                                        </p:tav>
                                      </p:tavLst>
                                    </p:anim>
                                    <p:anim calcmode="lin" valueType="num">
                                      <p:cBhvr>
                                        <p:cTn id="25" dur="3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p:val>
                                            <p:fltVal val="0"/>
                                          </p:val>
                                        </p:tav>
                                        <p:tav tm="100000">
                                          <p:val>
                                            <p:strVal val="#ppt_w"/>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anim calcmode="lin" valueType="num">
                                      <p:cBhvr>
                                        <p:cTn id="30" dur="3000" fill="hold"/>
                                        <p:tgtEl>
                                          <p:spTgt spid="7"/>
                                        </p:tgtEl>
                                        <p:attrNameLst>
                                          <p:attrName>ppt_x</p:attrName>
                                        </p:attrNameLst>
                                      </p:cBhvr>
                                      <p:tavLst>
                                        <p:tav tm="0">
                                          <p:val>
                                            <p:fltVal val="0.5"/>
                                          </p:val>
                                        </p:tav>
                                        <p:tav tm="100000">
                                          <p:val>
                                            <p:strVal val="#ppt_x"/>
                                          </p:val>
                                        </p:tav>
                                      </p:tavLst>
                                    </p:anim>
                                    <p:anim calcmode="lin" valueType="num">
                                      <p:cBhvr>
                                        <p:cTn id="31" dur="3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fltVal val="0"/>
                                          </p:val>
                                        </p:tav>
                                        <p:tav tm="100000">
                                          <p:val>
                                            <p:strVal val="#ppt_w"/>
                                          </p:val>
                                        </p:tav>
                                      </p:tavLst>
                                    </p:anim>
                                    <p:anim calcmode="lin" valueType="num">
                                      <p:cBhvr>
                                        <p:cTn id="35" dur="3000" fill="hold"/>
                                        <p:tgtEl>
                                          <p:spTgt spid="8"/>
                                        </p:tgtEl>
                                        <p:attrNameLst>
                                          <p:attrName>ppt_h</p:attrName>
                                        </p:attrNameLst>
                                      </p:cBhvr>
                                      <p:tavLst>
                                        <p:tav tm="0">
                                          <p:val>
                                            <p:fltVal val="0"/>
                                          </p:val>
                                        </p:tav>
                                        <p:tav tm="100000">
                                          <p:val>
                                            <p:strVal val="#ppt_h"/>
                                          </p:val>
                                        </p:tav>
                                      </p:tavLst>
                                    </p:anim>
                                    <p:anim calcmode="lin" valueType="num">
                                      <p:cBhvr>
                                        <p:cTn id="36" dur="3000" fill="hold"/>
                                        <p:tgtEl>
                                          <p:spTgt spid="8"/>
                                        </p:tgtEl>
                                        <p:attrNameLst>
                                          <p:attrName>ppt_x</p:attrName>
                                        </p:attrNameLst>
                                      </p:cBhvr>
                                      <p:tavLst>
                                        <p:tav tm="0">
                                          <p:val>
                                            <p:fltVal val="0.5"/>
                                          </p:val>
                                        </p:tav>
                                        <p:tav tm="100000">
                                          <p:val>
                                            <p:strVal val="#ppt_x"/>
                                          </p:val>
                                        </p:tav>
                                      </p:tavLst>
                                    </p:anim>
                                    <p:anim calcmode="lin" valueType="num">
                                      <p:cBhvr>
                                        <p:cTn id="37" dur="3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p:val>
                                            <p:fltVal val="0"/>
                                          </p:val>
                                        </p:tav>
                                        <p:tav tm="100000">
                                          <p:val>
                                            <p:strVal val="#ppt_w"/>
                                          </p:val>
                                        </p:tav>
                                      </p:tavLst>
                                    </p:anim>
                                    <p:anim calcmode="lin" valueType="num">
                                      <p:cBhvr>
                                        <p:cTn id="47" dur="3000" fill="hold"/>
                                        <p:tgtEl>
                                          <p:spTgt spid="10"/>
                                        </p:tgtEl>
                                        <p:attrNameLst>
                                          <p:attrName>ppt_h</p:attrName>
                                        </p:attrNameLst>
                                      </p:cBhvr>
                                      <p:tavLst>
                                        <p:tav tm="0">
                                          <p:val>
                                            <p:fltVal val="0"/>
                                          </p:val>
                                        </p:tav>
                                        <p:tav tm="100000">
                                          <p:val>
                                            <p:strVal val="#ppt_h"/>
                                          </p:val>
                                        </p:tav>
                                      </p:tavLst>
                                    </p:anim>
                                    <p:anim calcmode="lin" valueType="num">
                                      <p:cBhvr>
                                        <p:cTn id="48" dur="3000" fill="hold"/>
                                        <p:tgtEl>
                                          <p:spTgt spid="10"/>
                                        </p:tgtEl>
                                        <p:attrNameLst>
                                          <p:attrName>ppt_x</p:attrName>
                                        </p:attrNameLst>
                                      </p:cBhvr>
                                      <p:tavLst>
                                        <p:tav tm="0">
                                          <p:val>
                                            <p:fltVal val="0.5"/>
                                          </p:val>
                                        </p:tav>
                                        <p:tav tm="100000">
                                          <p:val>
                                            <p:strVal val="#ppt_x"/>
                                          </p:val>
                                        </p:tav>
                                      </p:tavLst>
                                    </p:anim>
                                    <p:anim calcmode="lin" valueType="num">
                                      <p:cBhvr>
                                        <p:cTn id="49" dur="3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3000" fill="hold"/>
                                        <p:tgtEl>
                                          <p:spTgt spid="11"/>
                                        </p:tgtEl>
                                        <p:attrNameLst>
                                          <p:attrName>ppt_w</p:attrName>
                                        </p:attrNameLst>
                                      </p:cBhvr>
                                      <p:tavLst>
                                        <p:tav tm="0">
                                          <p:val>
                                            <p:fltVal val="0"/>
                                          </p:val>
                                        </p:tav>
                                        <p:tav tm="100000">
                                          <p:val>
                                            <p:strVal val="#ppt_w"/>
                                          </p:val>
                                        </p:tav>
                                      </p:tavLst>
                                    </p:anim>
                                    <p:anim calcmode="lin" valueType="num">
                                      <p:cBhvr>
                                        <p:cTn id="53" dur="3000" fill="hold"/>
                                        <p:tgtEl>
                                          <p:spTgt spid="11"/>
                                        </p:tgtEl>
                                        <p:attrNameLst>
                                          <p:attrName>ppt_h</p:attrName>
                                        </p:attrNameLst>
                                      </p:cBhvr>
                                      <p:tavLst>
                                        <p:tav tm="0">
                                          <p:val>
                                            <p:fltVal val="0"/>
                                          </p:val>
                                        </p:tav>
                                        <p:tav tm="100000">
                                          <p:val>
                                            <p:strVal val="#ppt_h"/>
                                          </p:val>
                                        </p:tav>
                                      </p:tavLst>
                                    </p:anim>
                                    <p:anim calcmode="lin" valueType="num">
                                      <p:cBhvr>
                                        <p:cTn id="54" dur="3000" fill="hold"/>
                                        <p:tgtEl>
                                          <p:spTgt spid="11"/>
                                        </p:tgtEl>
                                        <p:attrNameLst>
                                          <p:attrName>ppt_x</p:attrName>
                                        </p:attrNameLst>
                                      </p:cBhvr>
                                      <p:tavLst>
                                        <p:tav tm="0">
                                          <p:val>
                                            <p:fltVal val="0.5"/>
                                          </p:val>
                                        </p:tav>
                                        <p:tav tm="100000">
                                          <p:val>
                                            <p:strVal val="#ppt_x"/>
                                          </p:val>
                                        </p:tav>
                                      </p:tavLst>
                                    </p:anim>
                                    <p:anim calcmode="lin" valueType="num">
                                      <p:cBhvr>
                                        <p:cTn id="55" dur="3000" fill="hold"/>
                                        <p:tgtEl>
                                          <p:spTgt spid="11"/>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4"/>
                                        </p:tgtEl>
                                        <p:attrNameLst>
                                          <p:attrName>ppt_w</p:attrName>
                                        </p:attrNameLst>
                                      </p:cBhvr>
                                      <p:tavLst>
                                        <p:tav tm="0">
                                          <p:val>
                                            <p:strVal val="ppt_w"/>
                                          </p:val>
                                        </p:tav>
                                        <p:tav tm="100000">
                                          <p:val>
                                            <p:fltVal val="0"/>
                                          </p:val>
                                        </p:tav>
                                      </p:tavLst>
                                    </p:anim>
                                    <p:anim calcmode="lin" valueType="num">
                                      <p:cBhvr>
                                        <p:cTn id="75" dur="3000"/>
                                        <p:tgtEl>
                                          <p:spTgt spid="4"/>
                                        </p:tgtEl>
                                        <p:attrNameLst>
                                          <p:attrName>ppt_h</p:attrName>
                                        </p:attrNameLst>
                                      </p:cBhvr>
                                      <p:tavLst>
                                        <p:tav tm="0">
                                          <p:val>
                                            <p:strVal val="ppt_h"/>
                                          </p:val>
                                        </p:tav>
                                        <p:tav tm="100000">
                                          <p:val>
                                            <p:fltVal val="0"/>
                                          </p:val>
                                        </p:tav>
                                      </p:tavLst>
                                    </p:anim>
                                    <p:anim calcmode="lin" valueType="num">
                                      <p:cBhvr>
                                        <p:cTn id="76" dur="3000"/>
                                        <p:tgtEl>
                                          <p:spTgt spid="4"/>
                                        </p:tgtEl>
                                        <p:attrNameLst>
                                          <p:attrName>ppt_x</p:attrName>
                                        </p:attrNameLst>
                                      </p:cBhvr>
                                      <p:tavLst>
                                        <p:tav tm="0">
                                          <p:val>
                                            <p:strVal val="ppt_x"/>
                                          </p:val>
                                        </p:tav>
                                        <p:tav tm="100000">
                                          <p:val>
                                            <p:fltVal val="0.5"/>
                                          </p:val>
                                        </p:tav>
                                      </p:tavLst>
                                    </p:anim>
                                    <p:anim calcmode="lin" valueType="num">
                                      <p:cBhvr>
                                        <p:cTn id="77" dur="3000"/>
                                        <p:tgtEl>
                                          <p:spTgt spid="4"/>
                                        </p:tgtEl>
                                        <p:attrNameLst>
                                          <p:attrName>ppt_y</p:attrName>
                                        </p:attrNameLst>
                                      </p:cBhvr>
                                      <p:tavLst>
                                        <p:tav tm="0">
                                          <p:val>
                                            <p:strVal val="ppt_y"/>
                                          </p:val>
                                        </p:tav>
                                        <p:tav tm="100000">
                                          <p:val>
                                            <p:fltVal val="0.5"/>
                                          </p:val>
                                        </p:tav>
                                      </p:tavLst>
                                    </p:anim>
                                    <p:set>
                                      <p:cBhvr>
                                        <p:cTn id="78" dur="1" fill="hold">
                                          <p:stCondLst>
                                            <p:cond delay="2999"/>
                                          </p:stCondLst>
                                        </p:cTn>
                                        <p:tgtEl>
                                          <p:spTgt spid="4"/>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5"/>
                                        </p:tgtEl>
                                        <p:attrNameLst>
                                          <p:attrName>ppt_w</p:attrName>
                                        </p:attrNameLst>
                                      </p:cBhvr>
                                      <p:tavLst>
                                        <p:tav tm="0">
                                          <p:val>
                                            <p:strVal val="ppt_w"/>
                                          </p:val>
                                        </p:tav>
                                        <p:tav tm="100000">
                                          <p:val>
                                            <p:fltVal val="0"/>
                                          </p:val>
                                        </p:tav>
                                      </p:tavLst>
                                    </p:anim>
                                    <p:anim calcmode="lin" valueType="num">
                                      <p:cBhvr>
                                        <p:cTn id="81" dur="3000"/>
                                        <p:tgtEl>
                                          <p:spTgt spid="5"/>
                                        </p:tgtEl>
                                        <p:attrNameLst>
                                          <p:attrName>ppt_h</p:attrName>
                                        </p:attrNameLst>
                                      </p:cBhvr>
                                      <p:tavLst>
                                        <p:tav tm="0">
                                          <p:val>
                                            <p:strVal val="ppt_h"/>
                                          </p:val>
                                        </p:tav>
                                        <p:tav tm="100000">
                                          <p:val>
                                            <p:fltVal val="0"/>
                                          </p:val>
                                        </p:tav>
                                      </p:tavLst>
                                    </p:anim>
                                    <p:anim calcmode="lin" valueType="num">
                                      <p:cBhvr>
                                        <p:cTn id="82" dur="3000"/>
                                        <p:tgtEl>
                                          <p:spTgt spid="5"/>
                                        </p:tgtEl>
                                        <p:attrNameLst>
                                          <p:attrName>ppt_x</p:attrName>
                                        </p:attrNameLst>
                                      </p:cBhvr>
                                      <p:tavLst>
                                        <p:tav tm="0">
                                          <p:val>
                                            <p:strVal val="ppt_x"/>
                                          </p:val>
                                        </p:tav>
                                        <p:tav tm="100000">
                                          <p:val>
                                            <p:fltVal val="0.5"/>
                                          </p:val>
                                        </p:tav>
                                      </p:tavLst>
                                    </p:anim>
                                    <p:anim calcmode="lin" valueType="num">
                                      <p:cBhvr>
                                        <p:cTn id="83" dur="3000"/>
                                        <p:tgtEl>
                                          <p:spTgt spid="5"/>
                                        </p:tgtEl>
                                        <p:attrNameLst>
                                          <p:attrName>ppt_y</p:attrName>
                                        </p:attrNameLst>
                                      </p:cBhvr>
                                      <p:tavLst>
                                        <p:tav tm="0">
                                          <p:val>
                                            <p:strVal val="ppt_y"/>
                                          </p:val>
                                        </p:tav>
                                        <p:tav tm="100000">
                                          <p:val>
                                            <p:fltVal val="0.5"/>
                                          </p:val>
                                        </p:tav>
                                      </p:tavLst>
                                    </p:anim>
                                    <p:set>
                                      <p:cBhvr>
                                        <p:cTn id="84" dur="1" fill="hold">
                                          <p:stCondLst>
                                            <p:cond delay="2999"/>
                                          </p:stCondLst>
                                        </p:cTn>
                                        <p:tgtEl>
                                          <p:spTgt spid="5"/>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6"/>
                                        </p:tgtEl>
                                        <p:attrNameLst>
                                          <p:attrName>ppt_w</p:attrName>
                                        </p:attrNameLst>
                                      </p:cBhvr>
                                      <p:tavLst>
                                        <p:tav tm="0">
                                          <p:val>
                                            <p:strVal val="ppt_w"/>
                                          </p:val>
                                        </p:tav>
                                        <p:tav tm="100000">
                                          <p:val>
                                            <p:fltVal val="0"/>
                                          </p:val>
                                        </p:tav>
                                      </p:tavLst>
                                    </p:anim>
                                    <p:anim calcmode="lin" valueType="num">
                                      <p:cBhvr>
                                        <p:cTn id="87" dur="3000"/>
                                        <p:tgtEl>
                                          <p:spTgt spid="6"/>
                                        </p:tgtEl>
                                        <p:attrNameLst>
                                          <p:attrName>ppt_h</p:attrName>
                                        </p:attrNameLst>
                                      </p:cBhvr>
                                      <p:tavLst>
                                        <p:tav tm="0">
                                          <p:val>
                                            <p:strVal val="ppt_h"/>
                                          </p:val>
                                        </p:tav>
                                        <p:tav tm="100000">
                                          <p:val>
                                            <p:fltVal val="0"/>
                                          </p:val>
                                        </p:tav>
                                      </p:tavLst>
                                    </p:anim>
                                    <p:anim calcmode="lin" valueType="num">
                                      <p:cBhvr>
                                        <p:cTn id="88" dur="3000"/>
                                        <p:tgtEl>
                                          <p:spTgt spid="6"/>
                                        </p:tgtEl>
                                        <p:attrNameLst>
                                          <p:attrName>ppt_x</p:attrName>
                                        </p:attrNameLst>
                                      </p:cBhvr>
                                      <p:tavLst>
                                        <p:tav tm="0">
                                          <p:val>
                                            <p:strVal val="ppt_x"/>
                                          </p:val>
                                        </p:tav>
                                        <p:tav tm="100000">
                                          <p:val>
                                            <p:fltVal val="0.5"/>
                                          </p:val>
                                        </p:tav>
                                      </p:tavLst>
                                    </p:anim>
                                    <p:anim calcmode="lin" valueType="num">
                                      <p:cBhvr>
                                        <p:cTn id="89" dur="3000"/>
                                        <p:tgtEl>
                                          <p:spTgt spid="6"/>
                                        </p:tgtEl>
                                        <p:attrNameLst>
                                          <p:attrName>ppt_y</p:attrName>
                                        </p:attrNameLst>
                                      </p:cBhvr>
                                      <p:tavLst>
                                        <p:tav tm="0">
                                          <p:val>
                                            <p:strVal val="ppt_y"/>
                                          </p:val>
                                        </p:tav>
                                        <p:tav tm="100000">
                                          <p:val>
                                            <p:fltVal val="0.5"/>
                                          </p:val>
                                        </p:tav>
                                      </p:tavLst>
                                    </p:anim>
                                    <p:set>
                                      <p:cBhvr>
                                        <p:cTn id="90" dur="1" fill="hold">
                                          <p:stCondLst>
                                            <p:cond delay="2999"/>
                                          </p:stCondLst>
                                        </p:cTn>
                                        <p:tgtEl>
                                          <p:spTgt spid="6"/>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7"/>
                                        </p:tgtEl>
                                        <p:attrNameLst>
                                          <p:attrName>ppt_w</p:attrName>
                                        </p:attrNameLst>
                                      </p:cBhvr>
                                      <p:tavLst>
                                        <p:tav tm="0">
                                          <p:val>
                                            <p:strVal val="ppt_w"/>
                                          </p:val>
                                        </p:tav>
                                        <p:tav tm="100000">
                                          <p:val>
                                            <p:fltVal val="0"/>
                                          </p:val>
                                        </p:tav>
                                      </p:tavLst>
                                    </p:anim>
                                    <p:anim calcmode="lin" valueType="num">
                                      <p:cBhvr>
                                        <p:cTn id="93" dur="3000"/>
                                        <p:tgtEl>
                                          <p:spTgt spid="7"/>
                                        </p:tgtEl>
                                        <p:attrNameLst>
                                          <p:attrName>ppt_h</p:attrName>
                                        </p:attrNameLst>
                                      </p:cBhvr>
                                      <p:tavLst>
                                        <p:tav tm="0">
                                          <p:val>
                                            <p:strVal val="ppt_h"/>
                                          </p:val>
                                        </p:tav>
                                        <p:tav tm="100000">
                                          <p:val>
                                            <p:fltVal val="0"/>
                                          </p:val>
                                        </p:tav>
                                      </p:tavLst>
                                    </p:anim>
                                    <p:anim calcmode="lin" valueType="num">
                                      <p:cBhvr>
                                        <p:cTn id="94" dur="3000"/>
                                        <p:tgtEl>
                                          <p:spTgt spid="7"/>
                                        </p:tgtEl>
                                        <p:attrNameLst>
                                          <p:attrName>ppt_x</p:attrName>
                                        </p:attrNameLst>
                                      </p:cBhvr>
                                      <p:tavLst>
                                        <p:tav tm="0">
                                          <p:val>
                                            <p:strVal val="ppt_x"/>
                                          </p:val>
                                        </p:tav>
                                        <p:tav tm="100000">
                                          <p:val>
                                            <p:fltVal val="0.5"/>
                                          </p:val>
                                        </p:tav>
                                      </p:tavLst>
                                    </p:anim>
                                    <p:anim calcmode="lin" valueType="num">
                                      <p:cBhvr>
                                        <p:cTn id="95" dur="3000"/>
                                        <p:tgtEl>
                                          <p:spTgt spid="7"/>
                                        </p:tgtEl>
                                        <p:attrNameLst>
                                          <p:attrName>ppt_y</p:attrName>
                                        </p:attrNameLst>
                                      </p:cBhvr>
                                      <p:tavLst>
                                        <p:tav tm="0">
                                          <p:val>
                                            <p:strVal val="ppt_y"/>
                                          </p:val>
                                        </p:tav>
                                        <p:tav tm="100000">
                                          <p:val>
                                            <p:fltVal val="0.5"/>
                                          </p:val>
                                        </p:tav>
                                      </p:tavLst>
                                    </p:anim>
                                    <p:set>
                                      <p:cBhvr>
                                        <p:cTn id="96" dur="1" fill="hold">
                                          <p:stCondLst>
                                            <p:cond delay="2999"/>
                                          </p:stCondLst>
                                        </p:cTn>
                                        <p:tgtEl>
                                          <p:spTgt spid="7"/>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8"/>
                                        </p:tgtEl>
                                        <p:attrNameLst>
                                          <p:attrName>ppt_w</p:attrName>
                                        </p:attrNameLst>
                                      </p:cBhvr>
                                      <p:tavLst>
                                        <p:tav tm="0">
                                          <p:val>
                                            <p:strVal val="ppt_w"/>
                                          </p:val>
                                        </p:tav>
                                        <p:tav tm="100000">
                                          <p:val>
                                            <p:fltVal val="0"/>
                                          </p:val>
                                        </p:tav>
                                      </p:tavLst>
                                    </p:anim>
                                    <p:anim calcmode="lin" valueType="num">
                                      <p:cBhvr>
                                        <p:cTn id="99" dur="3000"/>
                                        <p:tgtEl>
                                          <p:spTgt spid="8"/>
                                        </p:tgtEl>
                                        <p:attrNameLst>
                                          <p:attrName>ppt_h</p:attrName>
                                        </p:attrNameLst>
                                      </p:cBhvr>
                                      <p:tavLst>
                                        <p:tav tm="0">
                                          <p:val>
                                            <p:strVal val="ppt_h"/>
                                          </p:val>
                                        </p:tav>
                                        <p:tav tm="100000">
                                          <p:val>
                                            <p:fltVal val="0"/>
                                          </p:val>
                                        </p:tav>
                                      </p:tavLst>
                                    </p:anim>
                                    <p:anim calcmode="lin" valueType="num">
                                      <p:cBhvr>
                                        <p:cTn id="100" dur="3000"/>
                                        <p:tgtEl>
                                          <p:spTgt spid="8"/>
                                        </p:tgtEl>
                                        <p:attrNameLst>
                                          <p:attrName>ppt_x</p:attrName>
                                        </p:attrNameLst>
                                      </p:cBhvr>
                                      <p:tavLst>
                                        <p:tav tm="0">
                                          <p:val>
                                            <p:strVal val="ppt_x"/>
                                          </p:val>
                                        </p:tav>
                                        <p:tav tm="100000">
                                          <p:val>
                                            <p:fltVal val="0.5"/>
                                          </p:val>
                                        </p:tav>
                                      </p:tavLst>
                                    </p:anim>
                                    <p:anim calcmode="lin" valueType="num">
                                      <p:cBhvr>
                                        <p:cTn id="101" dur="3000"/>
                                        <p:tgtEl>
                                          <p:spTgt spid="8"/>
                                        </p:tgtEl>
                                        <p:attrNameLst>
                                          <p:attrName>ppt_y</p:attrName>
                                        </p:attrNameLst>
                                      </p:cBhvr>
                                      <p:tavLst>
                                        <p:tav tm="0">
                                          <p:val>
                                            <p:strVal val="ppt_y"/>
                                          </p:val>
                                        </p:tav>
                                        <p:tav tm="100000">
                                          <p:val>
                                            <p:fltVal val="0.5"/>
                                          </p:val>
                                        </p:tav>
                                      </p:tavLst>
                                    </p:anim>
                                    <p:set>
                                      <p:cBhvr>
                                        <p:cTn id="102" dur="1" fill="hold">
                                          <p:stCondLst>
                                            <p:cond delay="2999"/>
                                          </p:stCondLst>
                                        </p:cTn>
                                        <p:tgtEl>
                                          <p:spTgt spid="8"/>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9"/>
                                        </p:tgtEl>
                                        <p:attrNameLst>
                                          <p:attrName>ppt_w</p:attrName>
                                        </p:attrNameLst>
                                      </p:cBhvr>
                                      <p:tavLst>
                                        <p:tav tm="0">
                                          <p:val>
                                            <p:strVal val="ppt_w"/>
                                          </p:val>
                                        </p:tav>
                                        <p:tav tm="100000">
                                          <p:val>
                                            <p:fltVal val="0"/>
                                          </p:val>
                                        </p:tav>
                                      </p:tavLst>
                                    </p:anim>
                                    <p:anim calcmode="lin" valueType="num">
                                      <p:cBhvr>
                                        <p:cTn id="105" dur="3000"/>
                                        <p:tgtEl>
                                          <p:spTgt spid="9"/>
                                        </p:tgtEl>
                                        <p:attrNameLst>
                                          <p:attrName>ppt_h</p:attrName>
                                        </p:attrNameLst>
                                      </p:cBhvr>
                                      <p:tavLst>
                                        <p:tav tm="0">
                                          <p:val>
                                            <p:strVal val="ppt_h"/>
                                          </p:val>
                                        </p:tav>
                                        <p:tav tm="100000">
                                          <p:val>
                                            <p:fltVal val="0"/>
                                          </p:val>
                                        </p:tav>
                                      </p:tavLst>
                                    </p:anim>
                                    <p:anim calcmode="lin" valueType="num">
                                      <p:cBhvr>
                                        <p:cTn id="106" dur="3000"/>
                                        <p:tgtEl>
                                          <p:spTgt spid="9"/>
                                        </p:tgtEl>
                                        <p:attrNameLst>
                                          <p:attrName>ppt_x</p:attrName>
                                        </p:attrNameLst>
                                      </p:cBhvr>
                                      <p:tavLst>
                                        <p:tav tm="0">
                                          <p:val>
                                            <p:strVal val="ppt_x"/>
                                          </p:val>
                                        </p:tav>
                                        <p:tav tm="100000">
                                          <p:val>
                                            <p:fltVal val="0.5"/>
                                          </p:val>
                                        </p:tav>
                                      </p:tavLst>
                                    </p:anim>
                                    <p:anim calcmode="lin" valueType="num">
                                      <p:cBhvr>
                                        <p:cTn id="107" dur="3000"/>
                                        <p:tgtEl>
                                          <p:spTgt spid="9"/>
                                        </p:tgtEl>
                                        <p:attrNameLst>
                                          <p:attrName>ppt_y</p:attrName>
                                        </p:attrNameLst>
                                      </p:cBhvr>
                                      <p:tavLst>
                                        <p:tav tm="0">
                                          <p:val>
                                            <p:strVal val="ppt_y"/>
                                          </p:val>
                                        </p:tav>
                                        <p:tav tm="100000">
                                          <p:val>
                                            <p:fltVal val="0.5"/>
                                          </p:val>
                                        </p:tav>
                                      </p:tavLst>
                                    </p:anim>
                                    <p:set>
                                      <p:cBhvr>
                                        <p:cTn id="108" dur="1" fill="hold">
                                          <p:stCondLst>
                                            <p:cond delay="2999"/>
                                          </p:stCondLst>
                                        </p:cTn>
                                        <p:tgtEl>
                                          <p:spTgt spid="9"/>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0"/>
                                        </p:tgtEl>
                                        <p:attrNameLst>
                                          <p:attrName>ppt_w</p:attrName>
                                        </p:attrNameLst>
                                      </p:cBhvr>
                                      <p:tavLst>
                                        <p:tav tm="0">
                                          <p:val>
                                            <p:strVal val="ppt_w"/>
                                          </p:val>
                                        </p:tav>
                                        <p:tav tm="100000">
                                          <p:val>
                                            <p:fltVal val="0"/>
                                          </p:val>
                                        </p:tav>
                                      </p:tavLst>
                                    </p:anim>
                                    <p:anim calcmode="lin" valueType="num">
                                      <p:cBhvr>
                                        <p:cTn id="111" dur="3000"/>
                                        <p:tgtEl>
                                          <p:spTgt spid="10"/>
                                        </p:tgtEl>
                                        <p:attrNameLst>
                                          <p:attrName>ppt_h</p:attrName>
                                        </p:attrNameLst>
                                      </p:cBhvr>
                                      <p:tavLst>
                                        <p:tav tm="0">
                                          <p:val>
                                            <p:strVal val="ppt_h"/>
                                          </p:val>
                                        </p:tav>
                                        <p:tav tm="100000">
                                          <p:val>
                                            <p:fltVal val="0"/>
                                          </p:val>
                                        </p:tav>
                                      </p:tavLst>
                                    </p:anim>
                                    <p:anim calcmode="lin" valueType="num">
                                      <p:cBhvr>
                                        <p:cTn id="112" dur="3000"/>
                                        <p:tgtEl>
                                          <p:spTgt spid="10"/>
                                        </p:tgtEl>
                                        <p:attrNameLst>
                                          <p:attrName>ppt_x</p:attrName>
                                        </p:attrNameLst>
                                      </p:cBhvr>
                                      <p:tavLst>
                                        <p:tav tm="0">
                                          <p:val>
                                            <p:strVal val="ppt_x"/>
                                          </p:val>
                                        </p:tav>
                                        <p:tav tm="100000">
                                          <p:val>
                                            <p:fltVal val="0.5"/>
                                          </p:val>
                                        </p:tav>
                                      </p:tavLst>
                                    </p:anim>
                                    <p:anim calcmode="lin" valueType="num">
                                      <p:cBhvr>
                                        <p:cTn id="113" dur="3000"/>
                                        <p:tgtEl>
                                          <p:spTgt spid="10"/>
                                        </p:tgtEl>
                                        <p:attrNameLst>
                                          <p:attrName>ppt_y</p:attrName>
                                        </p:attrNameLst>
                                      </p:cBhvr>
                                      <p:tavLst>
                                        <p:tav tm="0">
                                          <p:val>
                                            <p:strVal val="ppt_y"/>
                                          </p:val>
                                        </p:tav>
                                        <p:tav tm="100000">
                                          <p:val>
                                            <p:fltVal val="0.5"/>
                                          </p:val>
                                        </p:tav>
                                      </p:tavLst>
                                    </p:anim>
                                    <p:set>
                                      <p:cBhvr>
                                        <p:cTn id="114" dur="1" fill="hold">
                                          <p:stCondLst>
                                            <p:cond delay="2999"/>
                                          </p:stCondLst>
                                        </p:cTn>
                                        <p:tgtEl>
                                          <p:spTgt spid="10"/>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1"/>
                                        </p:tgtEl>
                                        <p:attrNameLst>
                                          <p:attrName>ppt_w</p:attrName>
                                        </p:attrNameLst>
                                      </p:cBhvr>
                                      <p:tavLst>
                                        <p:tav tm="0">
                                          <p:val>
                                            <p:strVal val="ppt_w"/>
                                          </p:val>
                                        </p:tav>
                                        <p:tav tm="100000">
                                          <p:val>
                                            <p:fltVal val="0"/>
                                          </p:val>
                                        </p:tav>
                                      </p:tavLst>
                                    </p:anim>
                                    <p:anim calcmode="lin" valueType="num">
                                      <p:cBhvr>
                                        <p:cTn id="117" dur="3000"/>
                                        <p:tgtEl>
                                          <p:spTgt spid="11"/>
                                        </p:tgtEl>
                                        <p:attrNameLst>
                                          <p:attrName>ppt_h</p:attrName>
                                        </p:attrNameLst>
                                      </p:cBhvr>
                                      <p:tavLst>
                                        <p:tav tm="0">
                                          <p:val>
                                            <p:strVal val="ppt_h"/>
                                          </p:val>
                                        </p:tav>
                                        <p:tav tm="100000">
                                          <p:val>
                                            <p:fltVal val="0"/>
                                          </p:val>
                                        </p:tav>
                                      </p:tavLst>
                                    </p:anim>
                                    <p:anim calcmode="lin" valueType="num">
                                      <p:cBhvr>
                                        <p:cTn id="118" dur="3000"/>
                                        <p:tgtEl>
                                          <p:spTgt spid="11"/>
                                        </p:tgtEl>
                                        <p:attrNameLst>
                                          <p:attrName>ppt_x</p:attrName>
                                        </p:attrNameLst>
                                      </p:cBhvr>
                                      <p:tavLst>
                                        <p:tav tm="0">
                                          <p:val>
                                            <p:strVal val="ppt_x"/>
                                          </p:val>
                                        </p:tav>
                                        <p:tav tm="100000">
                                          <p:val>
                                            <p:fltVal val="0.5"/>
                                          </p:val>
                                        </p:tav>
                                      </p:tavLst>
                                    </p:anim>
                                    <p:anim calcmode="lin" valueType="num">
                                      <p:cBhvr>
                                        <p:cTn id="119" dur="3000"/>
                                        <p:tgtEl>
                                          <p:spTgt spid="11"/>
                                        </p:tgtEl>
                                        <p:attrNameLst>
                                          <p:attrName>ppt_y</p:attrName>
                                        </p:attrNameLst>
                                      </p:cBhvr>
                                      <p:tavLst>
                                        <p:tav tm="0">
                                          <p:val>
                                            <p:strVal val="ppt_y"/>
                                          </p:val>
                                        </p:tav>
                                        <p:tav tm="100000">
                                          <p:val>
                                            <p:fltVal val="0.5"/>
                                          </p:val>
                                        </p:tav>
                                      </p:tavLst>
                                    </p:anim>
                                    <p:set>
                                      <p:cBhvr>
                                        <p:cTn id="120" dur="1" fill="hold">
                                          <p:stCondLst>
                                            <p:cond delay="2999"/>
                                          </p:stCondLst>
                                        </p:cTn>
                                        <p:tgtEl>
                                          <p:spTgt spid="11"/>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4"/>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5"/>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6"/>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7"/>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8"/>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9"/>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0"/>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1"/>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d434cc781c1f96b4fc2446d5e8a85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857488" cy="5143500"/>
          </a:xfrm>
          <a:prstGeom prst="moon">
            <a:avLst>
              <a:gd name="adj" fmla="val 12666"/>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357950" y="0"/>
            <a:ext cx="2786050" cy="5143500"/>
          </a:xfrm>
          <a:prstGeom prst="moon">
            <a:avLst>
              <a:gd name="adj" fmla="val 14495"/>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48" y="0"/>
            <a:ext cx="2857488" cy="5143500"/>
          </a:xfrm>
          <a:prstGeom prst="moon">
            <a:avLst>
              <a:gd name="adj" fmla="val 11999"/>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643570" y="0"/>
            <a:ext cx="2786050" cy="5143500"/>
          </a:xfrm>
          <a:prstGeom prst="moon">
            <a:avLst>
              <a:gd name="adj" fmla="val 14495"/>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0"/>
            <a:ext cx="2786050" cy="5143500"/>
          </a:xfrm>
          <a:prstGeom prst="moon">
            <a:avLst>
              <a:gd name="adj" fmla="val 13128"/>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0"/>
            <a:ext cx="2857488" cy="5143500"/>
          </a:xfrm>
          <a:prstGeom prst="moon">
            <a:avLst>
              <a:gd name="adj" fmla="val 14000"/>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14546" y="0"/>
            <a:ext cx="2857488" cy="5143500"/>
          </a:xfrm>
          <a:prstGeom prst="moon">
            <a:avLst>
              <a:gd name="adj" fmla="val 14000"/>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14810" y="0"/>
            <a:ext cx="2786050" cy="5143500"/>
          </a:xfrm>
          <a:prstGeom prst="moon">
            <a:avLst>
              <a:gd name="adj" fmla="val 12444"/>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fmla="#ppt_w*sin(2.5*pi*$)">
                                          <p:val>
                                            <p:fltVal val="0"/>
                                          </p:val>
                                        </p:tav>
                                        <p:tav tm="100000">
                                          <p:val>
                                            <p:fltVal val="1"/>
                                          </p:val>
                                        </p:tav>
                                      </p:tavLst>
                                    </p:anim>
                                    <p:anim calcmode="lin" valueType="num">
                                      <p:cBhvr>
                                        <p:cTn id="43" dur="3000" fill="hold"/>
                                        <p:tgtEl>
                                          <p:spTgt spid="4"/>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3" presetClass="entr" presetSubtype="16" fill="hold" grpId="2"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3000"/>
                                        <p:tgtEl>
                                          <p:spTgt spid="4"/>
                                        </p:tgtEl>
                                      </p:cBhvr>
                                    </p:animEffect>
                                  </p:childTnLst>
                                </p:cTn>
                              </p:par>
                              <p:par>
                                <p:cTn id="75" presetID="13" presetClass="entr" presetSubtype="16" fill="hold" grpId="2"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2"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3000"/>
                                        <p:tgtEl>
                                          <p:spTgt spid="9"/>
                                        </p:tgtEl>
                                      </p:cBhvr>
                                    </p:animEffect>
                                  </p:childTnLst>
                                </p:cTn>
                              </p:par>
                              <p:par>
                                <p:cTn id="81" presetID="13" presetClass="entr" presetSubtype="16" fill="hold" grpId="2"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3000"/>
                                        <p:tgtEl>
                                          <p:spTgt spid="10"/>
                                        </p:tgtEl>
                                      </p:cBhvr>
                                    </p:animEffect>
                                  </p:childTnLst>
                                </p:cTn>
                              </p:par>
                              <p:par>
                                <p:cTn id="84" presetID="13" presetClass="entr" presetSubtype="16"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plus(in)">
                                      <p:cBhvr>
                                        <p:cTn id="86" dur="3000"/>
                                        <p:tgtEl>
                                          <p:spTgt spid="5"/>
                                        </p:tgtEl>
                                      </p:cBhvr>
                                    </p:animEffect>
                                  </p:childTnLst>
                                </p:cTn>
                              </p:par>
                              <p:par>
                                <p:cTn id="87" presetID="13" presetClass="entr" presetSubtype="16" fill="hold" grpId="2"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plus(in)">
                                      <p:cBhvr>
                                        <p:cTn id="89" dur="3000"/>
                                        <p:tgtEl>
                                          <p:spTgt spid="7"/>
                                        </p:tgtEl>
                                      </p:cBhvr>
                                    </p:animEffect>
                                  </p:childTnLst>
                                </p:cTn>
                              </p:par>
                              <p:par>
                                <p:cTn id="90" presetID="13" presetClass="entr" presetSubtype="16" fill="hold" grpId="2"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plus(in)">
                                      <p:cBhvr>
                                        <p:cTn id="92" dur="3000"/>
                                        <p:tgtEl>
                                          <p:spTgt spid="8"/>
                                        </p:tgtEl>
                                      </p:cBhvr>
                                    </p:animEffect>
                                  </p:childTnLst>
                                </p:cTn>
                              </p:par>
                              <p:par>
                                <p:cTn id="93" presetID="13" presetClass="entr" presetSubtype="16" fill="hold" grpId="2"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childTnLst>
                          </p:cTn>
                        </p:par>
                        <p:par>
                          <p:cTn id="96" fill="hold">
                            <p:stCondLst>
                              <p:cond delay="3000"/>
                            </p:stCondLst>
                            <p:childTnLst>
                              <p:par>
                                <p:cTn id="97" presetID="2" presetClass="exit" presetSubtype="2" fill="hold" grpId="3"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10" fill="hold" grpId="4" nodeType="withEffect">
                                  <p:stCondLst>
                                    <p:cond delay="0"/>
                                  </p:stCondLst>
                                  <p:childTnLst>
                                    <p:anim calcmode="lin" valueType="num">
                                      <p:cBhvr>
                                        <p:cTn id="130" dur="3000"/>
                                        <p:tgtEl>
                                          <p:spTgt spid="4"/>
                                        </p:tgtEl>
                                        <p:attrNameLst>
                                          <p:attrName>ppt_h</p:attrName>
                                        </p:attrNameLst>
                                      </p:cBhvr>
                                      <p:tavLst>
                                        <p:tav tm="0">
                                          <p:val>
                                            <p:strVal val="ppt_h"/>
                                          </p:val>
                                        </p:tav>
                                        <p:tav tm="100000">
                                          <p:val>
                                            <p:strVal val="ppt_h"/>
                                          </p:val>
                                        </p:tav>
                                      </p:tavLst>
                                    </p:anim>
                                    <p:anim calcmode="lin" valueType="num">
                                      <p:cBhvr>
                                        <p:cTn id="13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10" fill="hold" grpId="4" nodeType="withEffect">
                                  <p:stCondLst>
                                    <p:cond delay="0"/>
                                  </p:stCondLst>
                                  <p:childTnLst>
                                    <p:anim calcmode="lin" valueType="num">
                                      <p:cBhvr>
                                        <p:cTn id="134" dur="3000"/>
                                        <p:tgtEl>
                                          <p:spTgt spid="6"/>
                                        </p:tgtEl>
                                        <p:attrNameLst>
                                          <p:attrName>ppt_h</p:attrName>
                                        </p:attrNameLst>
                                      </p:cBhvr>
                                      <p:tavLst>
                                        <p:tav tm="0">
                                          <p:val>
                                            <p:strVal val="ppt_h"/>
                                          </p:val>
                                        </p:tav>
                                        <p:tav tm="100000">
                                          <p:val>
                                            <p:strVal val="ppt_h"/>
                                          </p:val>
                                        </p:tav>
                                      </p:tavLst>
                                    </p:anim>
                                    <p:anim calcmode="lin" valueType="num">
                                      <p:cBhvr>
                                        <p:cTn id="13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10" fill="hold" grpId="4" nodeType="withEffect">
                                  <p:stCondLst>
                                    <p:cond delay="0"/>
                                  </p:stCondLst>
                                  <p:childTnLst>
                                    <p:anim calcmode="lin" valueType="num">
                                      <p:cBhvr>
                                        <p:cTn id="138" dur="3000"/>
                                        <p:tgtEl>
                                          <p:spTgt spid="9"/>
                                        </p:tgtEl>
                                        <p:attrNameLst>
                                          <p:attrName>ppt_h</p:attrName>
                                        </p:attrNameLst>
                                      </p:cBhvr>
                                      <p:tavLst>
                                        <p:tav tm="0">
                                          <p:val>
                                            <p:strVal val="ppt_h"/>
                                          </p:val>
                                        </p:tav>
                                        <p:tav tm="100000">
                                          <p:val>
                                            <p:strVal val="ppt_h"/>
                                          </p:val>
                                        </p:tav>
                                      </p:tavLst>
                                    </p:anim>
                                    <p:anim calcmode="lin" valueType="num">
                                      <p:cBhvr>
                                        <p:cTn id="1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9"/>
                                        </p:tgtEl>
                                        <p:attrNameLst>
                                          <p:attrName>style.visibility</p:attrName>
                                        </p:attrNameLst>
                                      </p:cBhvr>
                                      <p:to>
                                        <p:strVal val="hidden"/>
                                      </p:to>
                                    </p:set>
                                  </p:childTnLst>
                                </p:cTn>
                              </p:par>
                              <p:par>
                                <p:cTn id="141" presetID="19" presetClass="exit" presetSubtype="10" fill="hold" grpId="4" nodeType="withEffect">
                                  <p:stCondLst>
                                    <p:cond delay="0"/>
                                  </p:stCondLst>
                                  <p:childTnLst>
                                    <p:anim calcmode="lin" valueType="num">
                                      <p:cBhvr>
                                        <p:cTn id="142" dur="3000"/>
                                        <p:tgtEl>
                                          <p:spTgt spid="10"/>
                                        </p:tgtEl>
                                        <p:attrNameLst>
                                          <p:attrName>ppt_h</p:attrName>
                                        </p:attrNameLst>
                                      </p:cBhvr>
                                      <p:tavLst>
                                        <p:tav tm="0">
                                          <p:val>
                                            <p:strVal val="ppt_h"/>
                                          </p:val>
                                        </p:tav>
                                        <p:tav tm="100000">
                                          <p:val>
                                            <p:strVal val="ppt_h"/>
                                          </p:val>
                                        </p:tav>
                                      </p:tavLst>
                                    </p:anim>
                                    <p:anim calcmode="lin" valueType="num">
                                      <p:cBhvr>
                                        <p:cTn id="1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3000"/>
                                        <p:tgtEl>
                                          <p:spTgt spid="5"/>
                                        </p:tgtEl>
                                        <p:attrNameLst>
                                          <p:attrName>ppt_h</p:attrName>
                                        </p:attrNameLst>
                                      </p:cBhvr>
                                      <p:tavLst>
                                        <p:tav tm="0">
                                          <p:val>
                                            <p:strVal val="ppt_h"/>
                                          </p:val>
                                        </p:tav>
                                        <p:tav tm="100000">
                                          <p:val>
                                            <p:strVal val="ppt_h"/>
                                          </p:val>
                                        </p:tav>
                                      </p:tavLst>
                                    </p:anim>
                                    <p:anim calcmode="lin" valueType="num">
                                      <p:cBhvr>
                                        <p:cTn id="1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5"/>
                                        </p:tgtEl>
                                        <p:attrNameLst>
                                          <p:attrName>style.visibility</p:attrName>
                                        </p:attrNameLst>
                                      </p:cBhvr>
                                      <p:to>
                                        <p:strVal val="hidden"/>
                                      </p:to>
                                    </p:set>
                                  </p:childTnLst>
                                </p:cTn>
                              </p:par>
                              <p:par>
                                <p:cTn id="149" presetID="19" presetClass="exit" presetSubtype="10" fill="hold" grpId="4" nodeType="withEffect">
                                  <p:stCondLst>
                                    <p:cond delay="0"/>
                                  </p:stCondLst>
                                  <p:childTnLst>
                                    <p:anim calcmode="lin" valueType="num">
                                      <p:cBhvr>
                                        <p:cTn id="150" dur="3000"/>
                                        <p:tgtEl>
                                          <p:spTgt spid="7"/>
                                        </p:tgtEl>
                                        <p:attrNameLst>
                                          <p:attrName>ppt_h</p:attrName>
                                        </p:attrNameLst>
                                      </p:cBhvr>
                                      <p:tavLst>
                                        <p:tav tm="0">
                                          <p:val>
                                            <p:strVal val="ppt_h"/>
                                          </p:val>
                                        </p:tav>
                                        <p:tav tm="100000">
                                          <p:val>
                                            <p:strVal val="ppt_h"/>
                                          </p:val>
                                        </p:tav>
                                      </p:tavLst>
                                    </p:anim>
                                    <p:anim calcmode="lin" valueType="num">
                                      <p:cBhvr>
                                        <p:cTn id="1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7"/>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3000"/>
                                        <p:tgtEl>
                                          <p:spTgt spid="8"/>
                                        </p:tgtEl>
                                        <p:attrNameLst>
                                          <p:attrName>ppt_h</p:attrName>
                                        </p:attrNameLst>
                                      </p:cBhvr>
                                      <p:tavLst>
                                        <p:tav tm="0">
                                          <p:val>
                                            <p:strVal val="ppt_h"/>
                                          </p:val>
                                        </p:tav>
                                        <p:tav tm="100000">
                                          <p:val>
                                            <p:strVal val="ppt_h"/>
                                          </p:val>
                                        </p:tav>
                                      </p:tavLst>
                                    </p:anim>
                                    <p:anim calcmode="lin" valueType="num">
                                      <p:cBhvr>
                                        <p:cTn id="1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8"/>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3000"/>
                                        <p:tgtEl>
                                          <p:spTgt spid="11"/>
                                        </p:tgtEl>
                                        <p:attrNameLst>
                                          <p:attrName>ppt_h</p:attrName>
                                        </p:attrNameLst>
                                      </p:cBhvr>
                                      <p:tavLst>
                                        <p:tav tm="0">
                                          <p:val>
                                            <p:strVal val="ppt_h"/>
                                          </p:val>
                                        </p:tav>
                                        <p:tav tm="100000">
                                          <p:val>
                                            <p:strVal val="ppt_h"/>
                                          </p:val>
                                        </p:tav>
                                      </p:tavLst>
                                    </p:anim>
                                    <p:anim calcmode="lin" valueType="num">
                                      <p:cBhvr>
                                        <p:cTn id="15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11"/>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37"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Vertical)">
                                      <p:cBhvr>
                                        <p:cTn id="1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E0000"/>
        </a:solidFill>
        <a:effectLst/>
      </p:bgPr>
    </p:bg>
    <p:spTree>
      <p:nvGrpSpPr>
        <p:cNvPr id="1" name=""/>
        <p:cNvGrpSpPr/>
        <p:nvPr/>
      </p:nvGrpSpPr>
      <p:grpSpPr>
        <a:xfrm>
          <a:off x="0" y="0"/>
          <a:ext cx="0" cy="0"/>
          <a:chOff x="0" y="0"/>
          <a:chExt cx="0" cy="0"/>
        </a:xfrm>
      </p:grpSpPr>
      <p:pic>
        <p:nvPicPr>
          <p:cNvPr id="2" name="1 Imagen" descr="flash.png"/>
          <p:cNvPicPr>
            <a:picLocks noChangeAspect="1"/>
          </p:cNvPicPr>
          <p:nvPr/>
        </p:nvPicPr>
        <p:blipFill>
          <a:blip r:embed="rId2"/>
          <a:stretch>
            <a:fillRect/>
          </a:stretch>
        </p:blipFill>
        <p:spPr>
          <a:xfrm>
            <a:off x="0" y="0"/>
            <a:ext cx="9144000" cy="5143500"/>
          </a:xfrm>
          <a:prstGeom prst="rect">
            <a:avLst/>
          </a:prstGeom>
        </p:spPr>
      </p:pic>
      <p:pic>
        <p:nvPicPr>
          <p:cNvPr id="56326" name="Picture 6" descr="http://pngimg.com/upload/sushi_PNG9249.png"/>
          <p:cNvPicPr>
            <a:picLocks noChangeAspect="1" noChangeArrowheads="1"/>
          </p:cNvPicPr>
          <p:nvPr/>
        </p:nvPicPr>
        <p:blipFill>
          <a:blip r:embed="rId3"/>
          <a:srcRect r="9772"/>
          <a:stretch>
            <a:fillRect/>
          </a:stretch>
        </p:blipFill>
        <p:spPr bwMode="auto">
          <a:xfrm>
            <a:off x="7072330" y="3584669"/>
            <a:ext cx="2071670" cy="1558831"/>
          </a:xfrm>
          <a:prstGeom prst="rect">
            <a:avLst/>
          </a:prstGeom>
          <a:noFill/>
        </p:spPr>
      </p:pic>
      <p:sp>
        <p:nvSpPr>
          <p:cNvPr id="4" name="3 CuadroTexto"/>
          <p:cNvSpPr txBox="1"/>
          <p:nvPr/>
        </p:nvSpPr>
        <p:spPr>
          <a:xfrm>
            <a:off x="285720" y="0"/>
            <a:ext cx="8643998" cy="4801314"/>
          </a:xfrm>
          <a:prstGeom prst="rect">
            <a:avLst/>
          </a:prstGeom>
          <a:noFill/>
        </p:spPr>
        <p:txBody>
          <a:bodyPr wrap="square" rtlCol="0">
            <a:spAutoFit/>
          </a:bodyPr>
          <a:lstStyle/>
          <a:p>
            <a:r>
              <a:rPr lang="es-ES" dirty="0" smtClean="0">
                <a:latin typeface="Agency FB" pitchFamily="34" charset="0"/>
              </a:rPr>
              <a:t> </a:t>
            </a:r>
          </a:p>
          <a:p>
            <a:r>
              <a:rPr lang="es-ES" u="sng" dirty="0" smtClean="0">
                <a:effectLst>
                  <a:outerShdw blurRad="38100" dist="38100" dir="2700000" algn="tl">
                    <a:srgbClr val="000000">
                      <a:alpha val="43137"/>
                    </a:srgbClr>
                  </a:outerShdw>
                </a:effectLst>
                <a:latin typeface="Agency FB" pitchFamily="34" charset="0"/>
              </a:rPr>
              <a:t>Los  palillos o </a:t>
            </a:r>
            <a:r>
              <a:rPr lang="es-ES" u="sng" dirty="0" err="1" smtClean="0">
                <a:effectLst>
                  <a:outerShdw blurRad="38100" dist="38100" dir="2700000" algn="tl">
                    <a:srgbClr val="000000">
                      <a:alpha val="43137"/>
                    </a:srgbClr>
                  </a:outerShdw>
                </a:effectLst>
                <a:latin typeface="Agency FB" pitchFamily="34" charset="0"/>
              </a:rPr>
              <a:t>hashi</a:t>
            </a:r>
            <a:r>
              <a:rPr lang="es-ES" u="sng" dirty="0" smtClean="0">
                <a:effectLst>
                  <a:outerShdw blurRad="38100" dist="38100" dir="2700000" algn="tl">
                    <a:srgbClr val="000000">
                      <a:alpha val="43137"/>
                    </a:srgbClr>
                  </a:outerShdw>
                </a:effectLst>
                <a:latin typeface="Agency FB" pitchFamily="34" charset="0"/>
              </a:rPr>
              <a:t> </a:t>
            </a:r>
            <a:r>
              <a:rPr lang="es-ES" dirty="0" smtClean="0">
                <a:effectLst>
                  <a:outerShdw blurRad="38100" dist="38100" dir="2700000" algn="tl">
                    <a:srgbClr val="000000">
                      <a:alpha val="43137"/>
                    </a:srgbClr>
                  </a:outerShdw>
                </a:effectLst>
                <a:latin typeface="Agency FB" pitchFamily="34" charset="0"/>
              </a:rPr>
              <a:t> fueron introducidos a Japón desde China en el s. VII (en China existe prueba escrita de que los palillos se usaban ya hacia el siglo XII </a:t>
            </a:r>
            <a:r>
              <a:rPr lang="es-ES" dirty="0" err="1" smtClean="0">
                <a:effectLst>
                  <a:outerShdw blurRad="38100" dist="38100" dir="2700000" algn="tl">
                    <a:srgbClr val="000000">
                      <a:alpha val="43137"/>
                    </a:srgbClr>
                  </a:outerShdw>
                </a:effectLst>
                <a:latin typeface="Agency FB" pitchFamily="34" charset="0"/>
              </a:rPr>
              <a:t>a.C</a:t>
            </a:r>
            <a:r>
              <a:rPr lang="es-ES" dirty="0" smtClean="0">
                <a:effectLst>
                  <a:outerShdw blurRad="38100" dist="38100" dir="2700000" algn="tl">
                    <a:srgbClr val="000000">
                      <a:alpha val="43137"/>
                    </a:srgbClr>
                  </a:outerShdw>
                </a:effectLst>
                <a:latin typeface="Agency FB" pitchFamily="34" charset="0"/>
              </a:rPr>
              <a:t>). Al principio, fueron utilizados únicamente para ceremonias religiosas, pero, poco a poco, su uso se fue expandiendo hasta convertirse en los utensilios usados habitualmente para comer. Hasta el fin de la Segunda Guerra Mundial y la introducción masiva de la cultura occidental en Japón, la dieta nipona consistía principalmente en arroz, caldo, verduras y carne, todo cortado en trozos pequeños, perfecto para comer con palillos. En los últimos años, con la introducción de la cultura occidental, también se ha expandido el uso de tenedor y cuchillo, sobretodo entre las generaciones más </a:t>
            </a:r>
            <a:r>
              <a:rPr lang="es-ES" dirty="0" err="1" smtClean="0">
                <a:effectLst>
                  <a:outerShdw blurRad="38100" dist="38100" dir="2700000" algn="tl">
                    <a:srgbClr val="000000">
                      <a:alpha val="43137"/>
                    </a:srgbClr>
                  </a:outerShdw>
                </a:effectLst>
                <a:latin typeface="Agency FB" pitchFamily="34" charset="0"/>
              </a:rPr>
              <a:t>jóvenes.Los</a:t>
            </a:r>
            <a:r>
              <a:rPr lang="es-ES" dirty="0" smtClean="0">
                <a:effectLst>
                  <a:outerShdw blurRad="38100" dist="38100" dir="2700000" algn="tl">
                    <a:srgbClr val="000000">
                      <a:alpha val="43137"/>
                    </a:srgbClr>
                  </a:outerShdw>
                </a:effectLst>
                <a:latin typeface="Agency FB" pitchFamily="34" charset="0"/>
              </a:rPr>
              <a:t> palillos más utilizados en Japón son de madera; palillos de mejor calidad reutilizables o los populares </a:t>
            </a:r>
            <a:r>
              <a:rPr lang="es-ES" dirty="0" err="1" smtClean="0">
                <a:effectLst>
                  <a:outerShdw blurRad="38100" dist="38100" dir="2700000" algn="tl">
                    <a:srgbClr val="000000">
                      <a:alpha val="43137"/>
                    </a:srgbClr>
                  </a:outerShdw>
                </a:effectLst>
                <a:latin typeface="Agency FB" pitchFamily="34" charset="0"/>
              </a:rPr>
              <a:t>waribashi</a:t>
            </a:r>
            <a:r>
              <a:rPr lang="es-ES" dirty="0" smtClean="0">
                <a:effectLst>
                  <a:outerShdw blurRad="38100" dist="38100" dir="2700000" algn="tl">
                    <a:srgbClr val="000000">
                      <a:alpha val="43137"/>
                    </a:srgbClr>
                  </a:outerShdw>
                </a:effectLst>
                <a:latin typeface="Agency FB" pitchFamily="34" charset="0"/>
              </a:rPr>
              <a:t> o palillos desechables. También existe una pequeña pieza sobre la que se colocan los palillos al costado del plato antes de comer y mientras no se estén utilizando, se denomina </a:t>
            </a:r>
            <a:r>
              <a:rPr lang="es-ES" dirty="0" err="1" smtClean="0">
                <a:effectLst>
                  <a:outerShdw blurRad="38100" dist="38100" dir="2700000" algn="tl">
                    <a:srgbClr val="000000">
                      <a:alpha val="43137"/>
                    </a:srgbClr>
                  </a:outerShdw>
                </a:effectLst>
                <a:latin typeface="Agency FB" pitchFamily="34" charset="0"/>
              </a:rPr>
              <a:t>ohashioki</a:t>
            </a:r>
            <a:r>
              <a:rPr lang="es-ES" dirty="0" smtClean="0">
                <a:effectLst>
                  <a:outerShdw blurRad="38100" dist="38100" dir="2700000" algn="tl">
                    <a:srgbClr val="000000">
                      <a:alpha val="43137"/>
                    </a:srgbClr>
                  </a:outerShdw>
                </a:effectLst>
                <a:latin typeface="Agency FB" pitchFamily="34" charset="0"/>
              </a:rPr>
              <a:t> que quiere decir literalmente colocador de palillos.</a:t>
            </a:r>
          </a:p>
          <a:p>
            <a:r>
              <a:rPr lang="es-ES" dirty="0" smtClean="0">
                <a:effectLst>
                  <a:outerShdw blurRad="38100" dist="38100" dir="2700000" algn="tl">
                    <a:srgbClr val="000000">
                      <a:alpha val="43137"/>
                    </a:srgbClr>
                  </a:outerShdw>
                </a:effectLst>
                <a:latin typeface="Agency FB" pitchFamily="34" charset="0"/>
              </a:rPr>
              <a:t>Aunque al principio pueda parece complicado, una vez que te acostumbras, comer con palillos es más sencillo de lo que parece. La forma correcta de colocarlos es un palillo sobre la base del dedo pulgar y anular y el otro palillo sujeto entre la punta del dedo pulgar y el índice. El palillo de abajo quedará fijo, mientras que el palillo superior será el que se mueva para sujetar la comida. Coger los palillos por el extremo más alejado de la punta utilizada para comer, no por la mitad.</a:t>
            </a:r>
          </a:p>
          <a:p>
            <a:endParaRPr lang="es-ES" dirty="0"/>
          </a:p>
        </p:txBody>
      </p:sp>
      <p:sp>
        <p:nvSpPr>
          <p:cNvPr id="5" name="4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9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 presetClass="entr" presetSubtype="2" fill="hold" nodeType="withEffect">
                                  <p:stCondLst>
                                    <p:cond delay="0"/>
                                  </p:stCondLst>
                                  <p:childTnLst>
                                    <p:set>
                                      <p:cBhvr>
                                        <p:cTn id="9" dur="1" fill="hold">
                                          <p:stCondLst>
                                            <p:cond delay="0"/>
                                          </p:stCondLst>
                                        </p:cTn>
                                        <p:tgtEl>
                                          <p:spTgt spid="56326"/>
                                        </p:tgtEl>
                                        <p:attrNameLst>
                                          <p:attrName>style.visibility</p:attrName>
                                        </p:attrNameLst>
                                      </p:cBhvr>
                                      <p:to>
                                        <p:strVal val="visible"/>
                                      </p:to>
                                    </p:set>
                                    <p:anim calcmode="lin" valueType="num">
                                      <p:cBhvr additive="base">
                                        <p:cTn id="10" dur="3000" fill="hold"/>
                                        <p:tgtEl>
                                          <p:spTgt spid="56326"/>
                                        </p:tgtEl>
                                        <p:attrNameLst>
                                          <p:attrName>ppt_x</p:attrName>
                                        </p:attrNameLst>
                                      </p:cBhvr>
                                      <p:tavLst>
                                        <p:tav tm="0">
                                          <p:val>
                                            <p:strVal val="1+#ppt_w/2"/>
                                          </p:val>
                                        </p:tav>
                                        <p:tav tm="100000">
                                          <p:val>
                                            <p:strVal val="#ppt_x"/>
                                          </p:val>
                                        </p:tav>
                                      </p:tavLst>
                                    </p:anim>
                                    <p:anim calcmode="lin" valueType="num">
                                      <p:cBhvr additive="base">
                                        <p:cTn id="11" dur="3000" fill="hold"/>
                                        <p:tgtEl>
                                          <p:spTgt spid="563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s01.jpg"/>
          <p:cNvPicPr>
            <a:picLocks noChangeAspect="1"/>
          </p:cNvPicPr>
          <p:nvPr/>
        </p:nvPicPr>
        <p:blipFill>
          <a:blip r:embed="rId2"/>
          <a:stretch>
            <a:fillRect/>
          </a:stretch>
        </p:blipFill>
        <p:spPr>
          <a:xfrm>
            <a:off x="0" y="0"/>
            <a:ext cx="9144000" cy="5143500"/>
          </a:xfrm>
          <a:prstGeom prst="rect">
            <a:avLst/>
          </a:prstGeom>
        </p:spPr>
      </p:pic>
      <p:pic>
        <p:nvPicPr>
          <p:cNvPr id="39" name="38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0" y="0"/>
            <a:ext cx="1714512" cy="1643056"/>
          </a:xfrm>
          <a:prstGeom prst="rect">
            <a:avLst/>
          </a:prstGeom>
        </p:spPr>
      </p:pic>
      <p:pic>
        <p:nvPicPr>
          <p:cNvPr id="40" name="39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1142976" y="428610"/>
            <a:ext cx="1714512" cy="1643056"/>
          </a:xfrm>
          <a:prstGeom prst="rect">
            <a:avLst/>
          </a:prstGeom>
        </p:spPr>
      </p:pic>
      <p:pic>
        <p:nvPicPr>
          <p:cNvPr id="41" name="40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1000114"/>
            <a:ext cx="1714512" cy="1643056"/>
          </a:xfrm>
          <a:prstGeom prst="rect">
            <a:avLst/>
          </a:prstGeom>
        </p:spPr>
      </p:pic>
      <p:pic>
        <p:nvPicPr>
          <p:cNvPr id="42" name="41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0" y="3500444"/>
            <a:ext cx="1714512" cy="1643056"/>
          </a:xfrm>
          <a:prstGeom prst="rect">
            <a:avLst/>
          </a:prstGeom>
        </p:spPr>
      </p:pic>
      <p:pic>
        <p:nvPicPr>
          <p:cNvPr id="43" name="42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1000100" y="2857502"/>
            <a:ext cx="1714512" cy="1643056"/>
          </a:xfrm>
          <a:prstGeom prst="rect">
            <a:avLst/>
          </a:prstGeom>
        </p:spPr>
      </p:pic>
      <p:pic>
        <p:nvPicPr>
          <p:cNvPr id="44" name="43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2000232" y="2071684"/>
            <a:ext cx="1714512" cy="1643056"/>
          </a:xfrm>
          <a:prstGeom prst="rect">
            <a:avLst/>
          </a:prstGeom>
        </p:spPr>
      </p:pic>
      <p:pic>
        <p:nvPicPr>
          <p:cNvPr id="45" name="44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5429256" y="1428760"/>
            <a:ext cx="1714512" cy="1643056"/>
          </a:xfrm>
          <a:prstGeom prst="rect">
            <a:avLst/>
          </a:prstGeom>
        </p:spPr>
      </p:pic>
      <p:pic>
        <p:nvPicPr>
          <p:cNvPr id="46" name="45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6429356" y="785818"/>
            <a:ext cx="1714512" cy="1643056"/>
          </a:xfrm>
          <a:prstGeom prst="rect">
            <a:avLst/>
          </a:prstGeom>
        </p:spPr>
      </p:pic>
      <p:pic>
        <p:nvPicPr>
          <p:cNvPr id="47" name="46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7429488" y="0"/>
            <a:ext cx="1714512" cy="1643056"/>
          </a:xfrm>
          <a:prstGeom prst="rect">
            <a:avLst/>
          </a:prstGeom>
        </p:spPr>
      </p:pic>
      <p:pic>
        <p:nvPicPr>
          <p:cNvPr id="48" name="47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5143504" y="2500330"/>
            <a:ext cx="1714512" cy="1643056"/>
          </a:xfrm>
          <a:prstGeom prst="rect">
            <a:avLst/>
          </a:prstGeom>
        </p:spPr>
      </p:pic>
      <p:pic>
        <p:nvPicPr>
          <p:cNvPr id="49" name="48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6286480" y="2928940"/>
            <a:ext cx="1714512" cy="1643056"/>
          </a:xfrm>
          <a:prstGeom prst="rect">
            <a:avLst/>
          </a:prstGeom>
        </p:spPr>
      </p:pic>
      <p:pic>
        <p:nvPicPr>
          <p:cNvPr id="50" name="49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7429488" y="3500444"/>
            <a:ext cx="1714512" cy="1643056"/>
          </a:xfrm>
          <a:prstGeom prst="rect">
            <a:avLst/>
          </a:prstGeom>
        </p:spPr>
      </p:pic>
      <p:sp>
        <p:nvSpPr>
          <p:cNvPr id="15" name="14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nodeType="withEffect">
                                  <p:stCondLst>
                                    <p:cond delay="0"/>
                                  </p:stCondLst>
                                  <p:childTnLst>
                                    <p:set>
                                      <p:cBhvr>
                                        <p:cTn id="9" dur="1" fill="hold">
                                          <p:stCondLst>
                                            <p:cond delay="0"/>
                                          </p:stCondLst>
                                        </p:cTn>
                                        <p:tgtEl>
                                          <p:spTgt spid="39"/>
                                        </p:tgtEl>
                                        <p:attrNameLst>
                                          <p:attrName>style.visibility</p:attrName>
                                        </p:attrNameLst>
                                      </p:cBhvr>
                                      <p:to>
                                        <p:strVal val="visible"/>
                                      </p:to>
                                    </p:set>
                                    <p:anim calcmode="lin" valueType="num">
                                      <p:cBhvr additive="base">
                                        <p:cTn id="10" dur="3000" fill="hold"/>
                                        <p:tgtEl>
                                          <p:spTgt spid="39"/>
                                        </p:tgtEl>
                                        <p:attrNameLst>
                                          <p:attrName>ppt_x</p:attrName>
                                        </p:attrNameLst>
                                      </p:cBhvr>
                                      <p:tavLst>
                                        <p:tav tm="0">
                                          <p:val>
                                            <p:strVal val="1+#ppt_w/2"/>
                                          </p:val>
                                        </p:tav>
                                        <p:tav tm="100000">
                                          <p:val>
                                            <p:strVal val="#ppt_x"/>
                                          </p:val>
                                        </p:tav>
                                      </p:tavLst>
                                    </p:anim>
                                    <p:anim calcmode="lin" valueType="num">
                                      <p:cBhvr additive="base">
                                        <p:cTn id="11" dur="3000" fill="hold"/>
                                        <p:tgtEl>
                                          <p:spTgt spid="39"/>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3000" fill="hold"/>
                                        <p:tgtEl>
                                          <p:spTgt spid="40"/>
                                        </p:tgtEl>
                                        <p:attrNameLst>
                                          <p:attrName>ppt_x</p:attrName>
                                        </p:attrNameLst>
                                      </p:cBhvr>
                                      <p:tavLst>
                                        <p:tav tm="0">
                                          <p:val>
                                            <p:strVal val="1+#ppt_w/2"/>
                                          </p:val>
                                        </p:tav>
                                        <p:tav tm="100000">
                                          <p:val>
                                            <p:strVal val="#ppt_x"/>
                                          </p:val>
                                        </p:tav>
                                      </p:tavLst>
                                    </p:anim>
                                    <p:anim calcmode="lin" valueType="num">
                                      <p:cBhvr additive="base">
                                        <p:cTn id="15" dur="3000" fill="hold"/>
                                        <p:tgtEl>
                                          <p:spTgt spid="4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41"/>
                                        </p:tgtEl>
                                        <p:attrNameLst>
                                          <p:attrName>style.visibility</p:attrName>
                                        </p:attrNameLst>
                                      </p:cBhvr>
                                      <p:to>
                                        <p:strVal val="visible"/>
                                      </p:to>
                                    </p:set>
                                    <p:anim calcmode="lin" valueType="num">
                                      <p:cBhvr additive="base">
                                        <p:cTn id="18" dur="3000" fill="hold"/>
                                        <p:tgtEl>
                                          <p:spTgt spid="41"/>
                                        </p:tgtEl>
                                        <p:attrNameLst>
                                          <p:attrName>ppt_x</p:attrName>
                                        </p:attrNameLst>
                                      </p:cBhvr>
                                      <p:tavLst>
                                        <p:tav tm="0">
                                          <p:val>
                                            <p:strVal val="1+#ppt_w/2"/>
                                          </p:val>
                                        </p:tav>
                                        <p:tav tm="100000">
                                          <p:val>
                                            <p:strVal val="#ppt_x"/>
                                          </p:val>
                                        </p:tav>
                                      </p:tavLst>
                                    </p:anim>
                                    <p:anim calcmode="lin" valueType="num">
                                      <p:cBhvr additive="base">
                                        <p:cTn id="19" dur="3000" fill="hold"/>
                                        <p:tgtEl>
                                          <p:spTgt spid="41"/>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3000" fill="hold"/>
                                        <p:tgtEl>
                                          <p:spTgt spid="45"/>
                                        </p:tgtEl>
                                        <p:attrNameLst>
                                          <p:attrName>ppt_x</p:attrName>
                                        </p:attrNameLst>
                                      </p:cBhvr>
                                      <p:tavLst>
                                        <p:tav tm="0">
                                          <p:val>
                                            <p:strVal val="0-#ppt_w/2"/>
                                          </p:val>
                                        </p:tav>
                                        <p:tav tm="100000">
                                          <p:val>
                                            <p:strVal val="#ppt_x"/>
                                          </p:val>
                                        </p:tav>
                                      </p:tavLst>
                                    </p:anim>
                                    <p:anim calcmode="lin" valueType="num">
                                      <p:cBhvr additive="base">
                                        <p:cTn id="23" dur="3000" fill="hold"/>
                                        <p:tgtEl>
                                          <p:spTgt spid="45"/>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3000" fill="hold"/>
                                        <p:tgtEl>
                                          <p:spTgt spid="46"/>
                                        </p:tgtEl>
                                        <p:attrNameLst>
                                          <p:attrName>ppt_x</p:attrName>
                                        </p:attrNameLst>
                                      </p:cBhvr>
                                      <p:tavLst>
                                        <p:tav tm="0">
                                          <p:val>
                                            <p:strVal val="0-#ppt_w/2"/>
                                          </p:val>
                                        </p:tav>
                                        <p:tav tm="100000">
                                          <p:val>
                                            <p:strVal val="#ppt_x"/>
                                          </p:val>
                                        </p:tav>
                                      </p:tavLst>
                                    </p:anim>
                                    <p:anim calcmode="lin" valueType="num">
                                      <p:cBhvr additive="base">
                                        <p:cTn id="27" dur="3000" fill="hold"/>
                                        <p:tgtEl>
                                          <p:spTgt spid="46"/>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additive="base">
                                        <p:cTn id="30" dur="3000" fill="hold"/>
                                        <p:tgtEl>
                                          <p:spTgt spid="47"/>
                                        </p:tgtEl>
                                        <p:attrNameLst>
                                          <p:attrName>ppt_x</p:attrName>
                                        </p:attrNameLst>
                                      </p:cBhvr>
                                      <p:tavLst>
                                        <p:tav tm="0">
                                          <p:val>
                                            <p:strVal val="0-#ppt_w/2"/>
                                          </p:val>
                                        </p:tav>
                                        <p:tav tm="100000">
                                          <p:val>
                                            <p:strVal val="#ppt_x"/>
                                          </p:val>
                                        </p:tav>
                                      </p:tavLst>
                                    </p:anim>
                                    <p:anim calcmode="lin" valueType="num">
                                      <p:cBhvr additive="base">
                                        <p:cTn id="31" dur="3000" fill="hold"/>
                                        <p:tgtEl>
                                          <p:spTgt spid="47"/>
                                        </p:tgtEl>
                                        <p:attrNameLst>
                                          <p:attrName>ppt_y</p:attrName>
                                        </p:attrNameLst>
                                      </p:cBhvr>
                                      <p:tavLst>
                                        <p:tav tm="0">
                                          <p:val>
                                            <p:strVal val="1+#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48"/>
                                        </p:tgtEl>
                                        <p:attrNameLst>
                                          <p:attrName>style.visibility</p:attrName>
                                        </p:attrNameLst>
                                      </p:cBhvr>
                                      <p:to>
                                        <p:strVal val="visible"/>
                                      </p:to>
                                    </p:set>
                                    <p:anim calcmode="lin" valueType="num">
                                      <p:cBhvr additive="base">
                                        <p:cTn id="34" dur="3000" fill="hold"/>
                                        <p:tgtEl>
                                          <p:spTgt spid="48"/>
                                        </p:tgtEl>
                                        <p:attrNameLst>
                                          <p:attrName>ppt_x</p:attrName>
                                        </p:attrNameLst>
                                      </p:cBhvr>
                                      <p:tavLst>
                                        <p:tav tm="0">
                                          <p:val>
                                            <p:strVal val="0-#ppt_w/2"/>
                                          </p:val>
                                        </p:tav>
                                        <p:tav tm="100000">
                                          <p:val>
                                            <p:strVal val="#ppt_x"/>
                                          </p:val>
                                        </p:tav>
                                      </p:tavLst>
                                    </p:anim>
                                    <p:anim calcmode="lin" valueType="num">
                                      <p:cBhvr additive="base">
                                        <p:cTn id="35" dur="3000" fill="hold"/>
                                        <p:tgtEl>
                                          <p:spTgt spid="48"/>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49"/>
                                        </p:tgtEl>
                                        <p:attrNameLst>
                                          <p:attrName>style.visibility</p:attrName>
                                        </p:attrNameLst>
                                      </p:cBhvr>
                                      <p:to>
                                        <p:strVal val="visible"/>
                                      </p:to>
                                    </p:set>
                                    <p:anim calcmode="lin" valueType="num">
                                      <p:cBhvr additive="base">
                                        <p:cTn id="38" dur="3000" fill="hold"/>
                                        <p:tgtEl>
                                          <p:spTgt spid="49"/>
                                        </p:tgtEl>
                                        <p:attrNameLst>
                                          <p:attrName>ppt_x</p:attrName>
                                        </p:attrNameLst>
                                      </p:cBhvr>
                                      <p:tavLst>
                                        <p:tav tm="0">
                                          <p:val>
                                            <p:strVal val="0-#ppt_w/2"/>
                                          </p:val>
                                        </p:tav>
                                        <p:tav tm="100000">
                                          <p:val>
                                            <p:strVal val="#ppt_x"/>
                                          </p:val>
                                        </p:tav>
                                      </p:tavLst>
                                    </p:anim>
                                    <p:anim calcmode="lin" valueType="num">
                                      <p:cBhvr additive="base">
                                        <p:cTn id="39" dur="3000" fill="hold"/>
                                        <p:tgtEl>
                                          <p:spTgt spid="49"/>
                                        </p:tgtEl>
                                        <p:attrNameLst>
                                          <p:attrName>ppt_y</p:attrName>
                                        </p:attrNameLst>
                                      </p:cBhvr>
                                      <p:tavLst>
                                        <p:tav tm="0">
                                          <p:val>
                                            <p:strVal val="0-#ppt_h/2"/>
                                          </p:val>
                                        </p:tav>
                                        <p:tav tm="100000">
                                          <p:val>
                                            <p:strVal val="#ppt_y"/>
                                          </p:val>
                                        </p:tav>
                                      </p:tavLst>
                                    </p:anim>
                                  </p:childTnLst>
                                </p:cTn>
                              </p:par>
                              <p:par>
                                <p:cTn id="40" presetID="2" presetClass="entr" presetSubtype="9"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3000" fill="hold"/>
                                        <p:tgtEl>
                                          <p:spTgt spid="50"/>
                                        </p:tgtEl>
                                        <p:attrNameLst>
                                          <p:attrName>ppt_x</p:attrName>
                                        </p:attrNameLst>
                                      </p:cBhvr>
                                      <p:tavLst>
                                        <p:tav tm="0">
                                          <p:val>
                                            <p:strVal val="0-#ppt_w/2"/>
                                          </p:val>
                                        </p:tav>
                                        <p:tav tm="100000">
                                          <p:val>
                                            <p:strVal val="#ppt_x"/>
                                          </p:val>
                                        </p:tav>
                                      </p:tavLst>
                                    </p:anim>
                                    <p:anim calcmode="lin" valueType="num">
                                      <p:cBhvr additive="base">
                                        <p:cTn id="43" dur="3000" fill="hold"/>
                                        <p:tgtEl>
                                          <p:spTgt spid="50"/>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42"/>
                                        </p:tgtEl>
                                        <p:attrNameLst>
                                          <p:attrName>style.visibility</p:attrName>
                                        </p:attrNameLst>
                                      </p:cBhvr>
                                      <p:to>
                                        <p:strVal val="visible"/>
                                      </p:to>
                                    </p:set>
                                    <p:anim calcmode="lin" valueType="num">
                                      <p:cBhvr additive="base">
                                        <p:cTn id="46" dur="3000" fill="hold"/>
                                        <p:tgtEl>
                                          <p:spTgt spid="42"/>
                                        </p:tgtEl>
                                        <p:attrNameLst>
                                          <p:attrName>ppt_x</p:attrName>
                                        </p:attrNameLst>
                                      </p:cBhvr>
                                      <p:tavLst>
                                        <p:tav tm="0">
                                          <p:val>
                                            <p:strVal val="1+#ppt_w/2"/>
                                          </p:val>
                                        </p:tav>
                                        <p:tav tm="100000">
                                          <p:val>
                                            <p:strVal val="#ppt_x"/>
                                          </p:val>
                                        </p:tav>
                                      </p:tavLst>
                                    </p:anim>
                                    <p:anim calcmode="lin" valueType="num">
                                      <p:cBhvr additive="base">
                                        <p:cTn id="47" dur="3000" fill="hold"/>
                                        <p:tgtEl>
                                          <p:spTgt spid="42"/>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43"/>
                                        </p:tgtEl>
                                        <p:attrNameLst>
                                          <p:attrName>style.visibility</p:attrName>
                                        </p:attrNameLst>
                                      </p:cBhvr>
                                      <p:to>
                                        <p:strVal val="visible"/>
                                      </p:to>
                                    </p:set>
                                    <p:anim calcmode="lin" valueType="num">
                                      <p:cBhvr additive="base">
                                        <p:cTn id="50" dur="3000" fill="hold"/>
                                        <p:tgtEl>
                                          <p:spTgt spid="43"/>
                                        </p:tgtEl>
                                        <p:attrNameLst>
                                          <p:attrName>ppt_x</p:attrName>
                                        </p:attrNameLst>
                                      </p:cBhvr>
                                      <p:tavLst>
                                        <p:tav tm="0">
                                          <p:val>
                                            <p:strVal val="1+#ppt_w/2"/>
                                          </p:val>
                                        </p:tav>
                                        <p:tav tm="100000">
                                          <p:val>
                                            <p:strVal val="#ppt_x"/>
                                          </p:val>
                                        </p:tav>
                                      </p:tavLst>
                                    </p:anim>
                                    <p:anim calcmode="lin" valueType="num">
                                      <p:cBhvr additive="base">
                                        <p:cTn id="51" dur="3000" fill="hold"/>
                                        <p:tgtEl>
                                          <p:spTgt spid="43"/>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44"/>
                                        </p:tgtEl>
                                        <p:attrNameLst>
                                          <p:attrName>style.visibility</p:attrName>
                                        </p:attrNameLst>
                                      </p:cBhvr>
                                      <p:to>
                                        <p:strVal val="visible"/>
                                      </p:to>
                                    </p:set>
                                    <p:anim calcmode="lin" valueType="num">
                                      <p:cBhvr additive="base">
                                        <p:cTn id="54" dur="3000" fill="hold"/>
                                        <p:tgtEl>
                                          <p:spTgt spid="44"/>
                                        </p:tgtEl>
                                        <p:attrNameLst>
                                          <p:attrName>ppt_x</p:attrName>
                                        </p:attrNameLst>
                                      </p:cBhvr>
                                      <p:tavLst>
                                        <p:tav tm="0">
                                          <p:val>
                                            <p:strVal val="1+#ppt_w/2"/>
                                          </p:val>
                                        </p:tav>
                                        <p:tav tm="100000">
                                          <p:val>
                                            <p:strVal val="#ppt_x"/>
                                          </p:val>
                                        </p:tav>
                                      </p:tavLst>
                                    </p:anim>
                                    <p:anim calcmode="lin" valueType="num">
                                      <p:cBhvr additive="base">
                                        <p:cTn id="55" dur="3000" fill="hold"/>
                                        <p:tgtEl>
                                          <p:spTgt spid="44"/>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9"/>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0"/>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41"/>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45"/>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46"/>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47"/>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4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43"/>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44"/>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48"/>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49"/>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50"/>
                                        </p:tgtEl>
                                        <p:attrNameLst>
                                          <p:attrName>r</p:attrName>
                                        </p:attrNameLst>
                                      </p:cBhvr>
                                    </p:animRot>
                                  </p:childTnLst>
                                </p:cTn>
                              </p:par>
                            </p:childTnLst>
                          </p:cTn>
                        </p:par>
                        <p:par>
                          <p:cTn id="80" fill="hold">
                            <p:stCondLst>
                              <p:cond delay="3000"/>
                            </p:stCondLst>
                            <p:childTnLst>
                              <p:par>
                                <p:cTn id="81" presetID="2" presetClass="exit" presetSubtype="6" fill="hold" nodeType="afterEffect">
                                  <p:stCondLst>
                                    <p:cond delay="0"/>
                                  </p:stCondLst>
                                  <p:childTnLst>
                                    <p:anim calcmode="lin" valueType="num">
                                      <p:cBhvr additive="base">
                                        <p:cTn id="82" dur="3000"/>
                                        <p:tgtEl>
                                          <p:spTgt spid="39"/>
                                        </p:tgtEl>
                                        <p:attrNameLst>
                                          <p:attrName>ppt_x</p:attrName>
                                        </p:attrNameLst>
                                      </p:cBhvr>
                                      <p:tavLst>
                                        <p:tav tm="0">
                                          <p:val>
                                            <p:strVal val="ppt_x"/>
                                          </p:val>
                                        </p:tav>
                                        <p:tav tm="100000">
                                          <p:val>
                                            <p:strVal val="1+ppt_w/2"/>
                                          </p:val>
                                        </p:tav>
                                      </p:tavLst>
                                    </p:anim>
                                    <p:anim calcmode="lin" valueType="num">
                                      <p:cBhvr additive="base">
                                        <p:cTn id="83" dur="3000"/>
                                        <p:tgtEl>
                                          <p:spTgt spid="39"/>
                                        </p:tgtEl>
                                        <p:attrNameLst>
                                          <p:attrName>ppt_y</p:attrName>
                                        </p:attrNameLst>
                                      </p:cBhvr>
                                      <p:tavLst>
                                        <p:tav tm="0">
                                          <p:val>
                                            <p:strVal val="ppt_y"/>
                                          </p:val>
                                        </p:tav>
                                        <p:tav tm="100000">
                                          <p:val>
                                            <p:strVal val="1+ppt_h/2"/>
                                          </p:val>
                                        </p:tav>
                                      </p:tavLst>
                                    </p:anim>
                                    <p:set>
                                      <p:cBhvr>
                                        <p:cTn id="84" dur="1" fill="hold">
                                          <p:stCondLst>
                                            <p:cond delay="2999"/>
                                          </p:stCondLst>
                                        </p:cTn>
                                        <p:tgtEl>
                                          <p:spTgt spid="39"/>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40"/>
                                        </p:tgtEl>
                                        <p:attrNameLst>
                                          <p:attrName>ppt_x</p:attrName>
                                        </p:attrNameLst>
                                      </p:cBhvr>
                                      <p:tavLst>
                                        <p:tav tm="0">
                                          <p:val>
                                            <p:strVal val="ppt_x"/>
                                          </p:val>
                                        </p:tav>
                                        <p:tav tm="100000">
                                          <p:val>
                                            <p:strVal val="1+ppt_w/2"/>
                                          </p:val>
                                        </p:tav>
                                      </p:tavLst>
                                    </p:anim>
                                    <p:anim calcmode="lin" valueType="num">
                                      <p:cBhvr additive="base">
                                        <p:cTn id="87" dur="3000"/>
                                        <p:tgtEl>
                                          <p:spTgt spid="40"/>
                                        </p:tgtEl>
                                        <p:attrNameLst>
                                          <p:attrName>ppt_y</p:attrName>
                                        </p:attrNameLst>
                                      </p:cBhvr>
                                      <p:tavLst>
                                        <p:tav tm="0">
                                          <p:val>
                                            <p:strVal val="ppt_y"/>
                                          </p:val>
                                        </p:tav>
                                        <p:tav tm="100000">
                                          <p:val>
                                            <p:strVal val="1+ppt_h/2"/>
                                          </p:val>
                                        </p:tav>
                                      </p:tavLst>
                                    </p:anim>
                                    <p:set>
                                      <p:cBhvr>
                                        <p:cTn id="88" dur="1" fill="hold">
                                          <p:stCondLst>
                                            <p:cond delay="2999"/>
                                          </p:stCondLst>
                                        </p:cTn>
                                        <p:tgtEl>
                                          <p:spTgt spid="40"/>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3000"/>
                                        <p:tgtEl>
                                          <p:spTgt spid="41"/>
                                        </p:tgtEl>
                                        <p:attrNameLst>
                                          <p:attrName>ppt_x</p:attrName>
                                        </p:attrNameLst>
                                      </p:cBhvr>
                                      <p:tavLst>
                                        <p:tav tm="0">
                                          <p:val>
                                            <p:strVal val="ppt_x"/>
                                          </p:val>
                                        </p:tav>
                                        <p:tav tm="100000">
                                          <p:val>
                                            <p:strVal val="1+ppt_w/2"/>
                                          </p:val>
                                        </p:tav>
                                      </p:tavLst>
                                    </p:anim>
                                    <p:anim calcmode="lin" valueType="num">
                                      <p:cBhvr additive="base">
                                        <p:cTn id="91" dur="3000"/>
                                        <p:tgtEl>
                                          <p:spTgt spid="41"/>
                                        </p:tgtEl>
                                        <p:attrNameLst>
                                          <p:attrName>ppt_y</p:attrName>
                                        </p:attrNameLst>
                                      </p:cBhvr>
                                      <p:tavLst>
                                        <p:tav tm="0">
                                          <p:val>
                                            <p:strVal val="ppt_y"/>
                                          </p:val>
                                        </p:tav>
                                        <p:tav tm="100000">
                                          <p:val>
                                            <p:strVal val="1+ppt_h/2"/>
                                          </p:val>
                                        </p:tav>
                                      </p:tavLst>
                                    </p:anim>
                                    <p:set>
                                      <p:cBhvr>
                                        <p:cTn id="92" dur="1" fill="hold">
                                          <p:stCondLst>
                                            <p:cond delay="2999"/>
                                          </p:stCondLst>
                                        </p:cTn>
                                        <p:tgtEl>
                                          <p:spTgt spid="41"/>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3000"/>
                                        <p:tgtEl>
                                          <p:spTgt spid="45"/>
                                        </p:tgtEl>
                                        <p:attrNameLst>
                                          <p:attrName>ppt_x</p:attrName>
                                        </p:attrNameLst>
                                      </p:cBhvr>
                                      <p:tavLst>
                                        <p:tav tm="0">
                                          <p:val>
                                            <p:strVal val="ppt_x"/>
                                          </p:val>
                                        </p:tav>
                                        <p:tav tm="100000">
                                          <p:val>
                                            <p:strVal val="0-ppt_w/2"/>
                                          </p:val>
                                        </p:tav>
                                      </p:tavLst>
                                    </p:anim>
                                    <p:anim calcmode="lin" valueType="num">
                                      <p:cBhvr additive="base">
                                        <p:cTn id="95" dur="3000"/>
                                        <p:tgtEl>
                                          <p:spTgt spid="45"/>
                                        </p:tgtEl>
                                        <p:attrNameLst>
                                          <p:attrName>ppt_y</p:attrName>
                                        </p:attrNameLst>
                                      </p:cBhvr>
                                      <p:tavLst>
                                        <p:tav tm="0">
                                          <p:val>
                                            <p:strVal val="ppt_y"/>
                                          </p:val>
                                        </p:tav>
                                        <p:tav tm="100000">
                                          <p:val>
                                            <p:strVal val="1+ppt_h/2"/>
                                          </p:val>
                                        </p:tav>
                                      </p:tavLst>
                                    </p:anim>
                                    <p:set>
                                      <p:cBhvr>
                                        <p:cTn id="96" dur="1" fill="hold">
                                          <p:stCondLst>
                                            <p:cond delay="2999"/>
                                          </p:stCondLst>
                                        </p:cTn>
                                        <p:tgtEl>
                                          <p:spTgt spid="45"/>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3000"/>
                                        <p:tgtEl>
                                          <p:spTgt spid="46"/>
                                        </p:tgtEl>
                                        <p:attrNameLst>
                                          <p:attrName>ppt_x</p:attrName>
                                        </p:attrNameLst>
                                      </p:cBhvr>
                                      <p:tavLst>
                                        <p:tav tm="0">
                                          <p:val>
                                            <p:strVal val="ppt_x"/>
                                          </p:val>
                                        </p:tav>
                                        <p:tav tm="100000">
                                          <p:val>
                                            <p:strVal val="0-ppt_w/2"/>
                                          </p:val>
                                        </p:tav>
                                      </p:tavLst>
                                    </p:anim>
                                    <p:anim calcmode="lin" valueType="num">
                                      <p:cBhvr additive="base">
                                        <p:cTn id="99" dur="3000"/>
                                        <p:tgtEl>
                                          <p:spTgt spid="46"/>
                                        </p:tgtEl>
                                        <p:attrNameLst>
                                          <p:attrName>ppt_y</p:attrName>
                                        </p:attrNameLst>
                                      </p:cBhvr>
                                      <p:tavLst>
                                        <p:tav tm="0">
                                          <p:val>
                                            <p:strVal val="ppt_y"/>
                                          </p:val>
                                        </p:tav>
                                        <p:tav tm="100000">
                                          <p:val>
                                            <p:strVal val="1+ppt_h/2"/>
                                          </p:val>
                                        </p:tav>
                                      </p:tavLst>
                                    </p:anim>
                                    <p:set>
                                      <p:cBhvr>
                                        <p:cTn id="100" dur="1" fill="hold">
                                          <p:stCondLst>
                                            <p:cond delay="2999"/>
                                          </p:stCondLst>
                                        </p:cTn>
                                        <p:tgtEl>
                                          <p:spTgt spid="46"/>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3000"/>
                                        <p:tgtEl>
                                          <p:spTgt spid="47"/>
                                        </p:tgtEl>
                                        <p:attrNameLst>
                                          <p:attrName>ppt_x</p:attrName>
                                        </p:attrNameLst>
                                      </p:cBhvr>
                                      <p:tavLst>
                                        <p:tav tm="0">
                                          <p:val>
                                            <p:strVal val="ppt_x"/>
                                          </p:val>
                                        </p:tav>
                                        <p:tav tm="100000">
                                          <p:val>
                                            <p:strVal val="0-ppt_w/2"/>
                                          </p:val>
                                        </p:tav>
                                      </p:tavLst>
                                    </p:anim>
                                    <p:anim calcmode="lin" valueType="num">
                                      <p:cBhvr additive="base">
                                        <p:cTn id="103" dur="3000"/>
                                        <p:tgtEl>
                                          <p:spTgt spid="47"/>
                                        </p:tgtEl>
                                        <p:attrNameLst>
                                          <p:attrName>ppt_y</p:attrName>
                                        </p:attrNameLst>
                                      </p:cBhvr>
                                      <p:tavLst>
                                        <p:tav tm="0">
                                          <p:val>
                                            <p:strVal val="ppt_y"/>
                                          </p:val>
                                        </p:tav>
                                        <p:tav tm="100000">
                                          <p:val>
                                            <p:strVal val="1+ppt_h/2"/>
                                          </p:val>
                                        </p:tav>
                                      </p:tavLst>
                                    </p:anim>
                                    <p:set>
                                      <p:cBhvr>
                                        <p:cTn id="104" dur="1" fill="hold">
                                          <p:stCondLst>
                                            <p:cond delay="2999"/>
                                          </p:stCondLst>
                                        </p:cTn>
                                        <p:tgtEl>
                                          <p:spTgt spid="47"/>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3000"/>
                                        <p:tgtEl>
                                          <p:spTgt spid="48"/>
                                        </p:tgtEl>
                                        <p:attrNameLst>
                                          <p:attrName>ppt_x</p:attrName>
                                        </p:attrNameLst>
                                      </p:cBhvr>
                                      <p:tavLst>
                                        <p:tav tm="0">
                                          <p:val>
                                            <p:strVal val="ppt_x"/>
                                          </p:val>
                                        </p:tav>
                                        <p:tav tm="100000">
                                          <p:val>
                                            <p:strVal val="0-ppt_w/2"/>
                                          </p:val>
                                        </p:tav>
                                      </p:tavLst>
                                    </p:anim>
                                    <p:anim calcmode="lin" valueType="num">
                                      <p:cBhvr additive="base">
                                        <p:cTn id="107" dur="3000"/>
                                        <p:tgtEl>
                                          <p:spTgt spid="48"/>
                                        </p:tgtEl>
                                        <p:attrNameLst>
                                          <p:attrName>ppt_y</p:attrName>
                                        </p:attrNameLst>
                                      </p:cBhvr>
                                      <p:tavLst>
                                        <p:tav tm="0">
                                          <p:val>
                                            <p:strVal val="ppt_y"/>
                                          </p:val>
                                        </p:tav>
                                        <p:tav tm="100000">
                                          <p:val>
                                            <p:strVal val="0-ppt_h/2"/>
                                          </p:val>
                                        </p:tav>
                                      </p:tavLst>
                                    </p:anim>
                                    <p:set>
                                      <p:cBhvr>
                                        <p:cTn id="108" dur="1" fill="hold">
                                          <p:stCondLst>
                                            <p:cond delay="2999"/>
                                          </p:stCondLst>
                                        </p:cTn>
                                        <p:tgtEl>
                                          <p:spTgt spid="48"/>
                                        </p:tgtEl>
                                        <p:attrNameLst>
                                          <p:attrName>style.visibility</p:attrName>
                                        </p:attrNameLst>
                                      </p:cBhvr>
                                      <p:to>
                                        <p:strVal val="hidden"/>
                                      </p:to>
                                    </p:set>
                                  </p:childTnLst>
                                </p:cTn>
                              </p:par>
                              <p:par>
                                <p:cTn id="109" presetID="2" presetClass="exit" presetSubtype="9" fill="hold" nodeType="withEffect">
                                  <p:stCondLst>
                                    <p:cond delay="0"/>
                                  </p:stCondLst>
                                  <p:childTnLst>
                                    <p:anim calcmode="lin" valueType="num">
                                      <p:cBhvr additive="base">
                                        <p:cTn id="110" dur="3000"/>
                                        <p:tgtEl>
                                          <p:spTgt spid="49"/>
                                        </p:tgtEl>
                                        <p:attrNameLst>
                                          <p:attrName>ppt_x</p:attrName>
                                        </p:attrNameLst>
                                      </p:cBhvr>
                                      <p:tavLst>
                                        <p:tav tm="0">
                                          <p:val>
                                            <p:strVal val="ppt_x"/>
                                          </p:val>
                                        </p:tav>
                                        <p:tav tm="100000">
                                          <p:val>
                                            <p:strVal val="0-ppt_w/2"/>
                                          </p:val>
                                        </p:tav>
                                      </p:tavLst>
                                    </p:anim>
                                    <p:anim calcmode="lin" valueType="num">
                                      <p:cBhvr additive="base">
                                        <p:cTn id="111" dur="3000"/>
                                        <p:tgtEl>
                                          <p:spTgt spid="49"/>
                                        </p:tgtEl>
                                        <p:attrNameLst>
                                          <p:attrName>ppt_y</p:attrName>
                                        </p:attrNameLst>
                                      </p:cBhvr>
                                      <p:tavLst>
                                        <p:tav tm="0">
                                          <p:val>
                                            <p:strVal val="ppt_y"/>
                                          </p:val>
                                        </p:tav>
                                        <p:tav tm="100000">
                                          <p:val>
                                            <p:strVal val="0-ppt_h/2"/>
                                          </p:val>
                                        </p:tav>
                                      </p:tavLst>
                                    </p:anim>
                                    <p:set>
                                      <p:cBhvr>
                                        <p:cTn id="112" dur="1" fill="hold">
                                          <p:stCondLst>
                                            <p:cond delay="2999"/>
                                          </p:stCondLst>
                                        </p:cTn>
                                        <p:tgtEl>
                                          <p:spTgt spid="49"/>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3000"/>
                                        <p:tgtEl>
                                          <p:spTgt spid="50"/>
                                        </p:tgtEl>
                                        <p:attrNameLst>
                                          <p:attrName>ppt_x</p:attrName>
                                        </p:attrNameLst>
                                      </p:cBhvr>
                                      <p:tavLst>
                                        <p:tav tm="0">
                                          <p:val>
                                            <p:strVal val="ppt_x"/>
                                          </p:val>
                                        </p:tav>
                                        <p:tav tm="100000">
                                          <p:val>
                                            <p:strVal val="0-ppt_w/2"/>
                                          </p:val>
                                        </p:tav>
                                      </p:tavLst>
                                    </p:anim>
                                    <p:anim calcmode="lin" valueType="num">
                                      <p:cBhvr additive="base">
                                        <p:cTn id="115" dur="3000"/>
                                        <p:tgtEl>
                                          <p:spTgt spid="50"/>
                                        </p:tgtEl>
                                        <p:attrNameLst>
                                          <p:attrName>ppt_y</p:attrName>
                                        </p:attrNameLst>
                                      </p:cBhvr>
                                      <p:tavLst>
                                        <p:tav tm="0">
                                          <p:val>
                                            <p:strVal val="ppt_y"/>
                                          </p:val>
                                        </p:tav>
                                        <p:tav tm="100000">
                                          <p:val>
                                            <p:strVal val="0-ppt_h/2"/>
                                          </p:val>
                                        </p:tav>
                                      </p:tavLst>
                                    </p:anim>
                                    <p:set>
                                      <p:cBhvr>
                                        <p:cTn id="116" dur="1" fill="hold">
                                          <p:stCondLst>
                                            <p:cond delay="2999"/>
                                          </p:stCondLst>
                                        </p:cTn>
                                        <p:tgtEl>
                                          <p:spTgt spid="50"/>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3000"/>
                                        <p:tgtEl>
                                          <p:spTgt spid="42"/>
                                        </p:tgtEl>
                                        <p:attrNameLst>
                                          <p:attrName>ppt_x</p:attrName>
                                        </p:attrNameLst>
                                      </p:cBhvr>
                                      <p:tavLst>
                                        <p:tav tm="0">
                                          <p:val>
                                            <p:strVal val="ppt_x"/>
                                          </p:val>
                                        </p:tav>
                                        <p:tav tm="100000">
                                          <p:val>
                                            <p:strVal val="1+ppt_w/2"/>
                                          </p:val>
                                        </p:tav>
                                      </p:tavLst>
                                    </p:anim>
                                    <p:anim calcmode="lin" valueType="num">
                                      <p:cBhvr additive="base">
                                        <p:cTn id="119" dur="3000"/>
                                        <p:tgtEl>
                                          <p:spTgt spid="42"/>
                                        </p:tgtEl>
                                        <p:attrNameLst>
                                          <p:attrName>ppt_y</p:attrName>
                                        </p:attrNameLst>
                                      </p:cBhvr>
                                      <p:tavLst>
                                        <p:tav tm="0">
                                          <p:val>
                                            <p:strVal val="ppt_y"/>
                                          </p:val>
                                        </p:tav>
                                        <p:tav tm="100000">
                                          <p:val>
                                            <p:strVal val="0-ppt_h/2"/>
                                          </p:val>
                                        </p:tav>
                                      </p:tavLst>
                                    </p:anim>
                                    <p:set>
                                      <p:cBhvr>
                                        <p:cTn id="120" dur="1" fill="hold">
                                          <p:stCondLst>
                                            <p:cond delay="2999"/>
                                          </p:stCondLst>
                                        </p:cTn>
                                        <p:tgtEl>
                                          <p:spTgt spid="42"/>
                                        </p:tgtEl>
                                        <p:attrNameLst>
                                          <p:attrName>style.visibility</p:attrName>
                                        </p:attrNameLst>
                                      </p:cBhvr>
                                      <p:to>
                                        <p:strVal val="hidden"/>
                                      </p:to>
                                    </p:set>
                                  </p:childTnLst>
                                </p:cTn>
                              </p:par>
                              <p:par>
                                <p:cTn id="121" presetID="2" presetClass="exit" presetSubtype="3" fill="hold" nodeType="withEffect">
                                  <p:stCondLst>
                                    <p:cond delay="0"/>
                                  </p:stCondLst>
                                  <p:childTnLst>
                                    <p:anim calcmode="lin" valueType="num">
                                      <p:cBhvr additive="base">
                                        <p:cTn id="122" dur="3000"/>
                                        <p:tgtEl>
                                          <p:spTgt spid="43"/>
                                        </p:tgtEl>
                                        <p:attrNameLst>
                                          <p:attrName>ppt_x</p:attrName>
                                        </p:attrNameLst>
                                      </p:cBhvr>
                                      <p:tavLst>
                                        <p:tav tm="0">
                                          <p:val>
                                            <p:strVal val="ppt_x"/>
                                          </p:val>
                                        </p:tav>
                                        <p:tav tm="100000">
                                          <p:val>
                                            <p:strVal val="1+ppt_w/2"/>
                                          </p:val>
                                        </p:tav>
                                      </p:tavLst>
                                    </p:anim>
                                    <p:anim calcmode="lin" valueType="num">
                                      <p:cBhvr additive="base">
                                        <p:cTn id="123" dur="3000"/>
                                        <p:tgtEl>
                                          <p:spTgt spid="43"/>
                                        </p:tgtEl>
                                        <p:attrNameLst>
                                          <p:attrName>ppt_y</p:attrName>
                                        </p:attrNameLst>
                                      </p:cBhvr>
                                      <p:tavLst>
                                        <p:tav tm="0">
                                          <p:val>
                                            <p:strVal val="ppt_y"/>
                                          </p:val>
                                        </p:tav>
                                        <p:tav tm="100000">
                                          <p:val>
                                            <p:strVal val="0-ppt_h/2"/>
                                          </p:val>
                                        </p:tav>
                                      </p:tavLst>
                                    </p:anim>
                                    <p:set>
                                      <p:cBhvr>
                                        <p:cTn id="124" dur="1" fill="hold">
                                          <p:stCondLst>
                                            <p:cond delay="2999"/>
                                          </p:stCondLst>
                                        </p:cTn>
                                        <p:tgtEl>
                                          <p:spTgt spid="43"/>
                                        </p:tgtEl>
                                        <p:attrNameLst>
                                          <p:attrName>style.visibility</p:attrName>
                                        </p:attrNameLst>
                                      </p:cBhvr>
                                      <p:to>
                                        <p:strVal val="hidden"/>
                                      </p:to>
                                    </p:set>
                                  </p:childTnLst>
                                </p:cTn>
                              </p:par>
                              <p:par>
                                <p:cTn id="125" presetID="2" presetClass="exit" presetSubtype="3" fill="hold" nodeType="withEffect">
                                  <p:stCondLst>
                                    <p:cond delay="0"/>
                                  </p:stCondLst>
                                  <p:childTnLst>
                                    <p:anim calcmode="lin" valueType="num">
                                      <p:cBhvr additive="base">
                                        <p:cTn id="126" dur="3000"/>
                                        <p:tgtEl>
                                          <p:spTgt spid="44"/>
                                        </p:tgtEl>
                                        <p:attrNameLst>
                                          <p:attrName>ppt_x</p:attrName>
                                        </p:attrNameLst>
                                      </p:cBhvr>
                                      <p:tavLst>
                                        <p:tav tm="0">
                                          <p:val>
                                            <p:strVal val="ppt_x"/>
                                          </p:val>
                                        </p:tav>
                                        <p:tav tm="100000">
                                          <p:val>
                                            <p:strVal val="1+ppt_w/2"/>
                                          </p:val>
                                        </p:tav>
                                      </p:tavLst>
                                    </p:anim>
                                    <p:anim calcmode="lin" valueType="num">
                                      <p:cBhvr additive="base">
                                        <p:cTn id="127" dur="3000"/>
                                        <p:tgtEl>
                                          <p:spTgt spid="44"/>
                                        </p:tgtEl>
                                        <p:attrNameLst>
                                          <p:attrName>ppt_y</p:attrName>
                                        </p:attrNameLst>
                                      </p:cBhvr>
                                      <p:tavLst>
                                        <p:tav tm="0">
                                          <p:val>
                                            <p:strVal val="ppt_y"/>
                                          </p:val>
                                        </p:tav>
                                        <p:tav tm="100000">
                                          <p:val>
                                            <p:strVal val="0-ppt_h/2"/>
                                          </p:val>
                                        </p:tav>
                                      </p:tavLst>
                                    </p:anim>
                                    <p:set>
                                      <p:cBhvr>
                                        <p:cTn id="128" dur="1" fill="hold">
                                          <p:stCondLst>
                                            <p:cond delay="2999"/>
                                          </p:stCondLst>
                                        </p:cTn>
                                        <p:tgtEl>
                                          <p:spTgt spid="44"/>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39"/>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40"/>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4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4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43"/>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44"/>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45"/>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46"/>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47"/>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48"/>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49"/>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50"/>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de54cfb83868d790f98e1fd819e90e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321471" y="1178709"/>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5400000">
            <a:off x="321471" y="2178841"/>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107389" y="1178709"/>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2107389" y="2178841"/>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929090" y="1142990"/>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929090" y="2143122"/>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5786462" y="1142974"/>
            <a:ext cx="1142976" cy="185738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5786462" y="2143106"/>
            <a:ext cx="1142976" cy="185738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643834" y="1142990"/>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7643834" y="2143122"/>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21471" y="678643"/>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107389" y="678643"/>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29090" y="642924"/>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786462" y="642908"/>
            <a:ext cx="1142976" cy="185738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643834" y="642924"/>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321471" y="107139"/>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2107389" y="107139"/>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3929090" y="71420"/>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5786462" y="71404"/>
            <a:ext cx="1142976" cy="185738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643834" y="71420"/>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321471" y="-321471"/>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2107389" y="-321471"/>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3929090" y="-357190"/>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5786462" y="-357206"/>
            <a:ext cx="1142976" cy="185738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643834" y="-357190"/>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5400000">
            <a:off x="321471" y="2750345"/>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5400000">
            <a:off x="2107389" y="2750345"/>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3929090" y="2714626"/>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5786462" y="2714610"/>
            <a:ext cx="1142976" cy="185738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7643834" y="2714626"/>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321471" y="3250411"/>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2107389" y="3250411"/>
            <a:ext cx="1142976" cy="178591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3929090" y="3214692"/>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5786462" y="3214676"/>
            <a:ext cx="1142976" cy="1857388"/>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7643834" y="3214692"/>
            <a:ext cx="1142976" cy="1857356"/>
          </a:xfrm>
          <a:prstGeom prst="chevron">
            <a:avLst>
              <a:gd name="adj" fmla="val 75000"/>
            </a:avLst>
          </a:prstGeom>
          <a:gradFill flip="none" rotWithShape="1">
            <a:gsLst>
              <a:gs pos="50000">
                <a:srgbClr val="FFFFCC"/>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ppt_x"/>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ppt_x"/>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ppt_x"/>
                                          </p:val>
                                        </p:tav>
                                        <p:tav tm="100000">
                                          <p:val>
                                            <p:strVal val="#ppt_x"/>
                                          </p:val>
                                        </p:tav>
                                      </p:tavLst>
                                    </p:anim>
                                    <p:anim calcmode="lin" valueType="num">
                                      <p:cBhvr additive="base">
                                        <p:cTn id="47" dur="3000" fill="hold"/>
                                        <p:tgtEl>
                                          <p:spTgt spid="17"/>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ppt_x"/>
                                          </p:val>
                                        </p:tav>
                                        <p:tav tm="100000">
                                          <p:val>
                                            <p:strVal val="#ppt_x"/>
                                          </p:val>
                                        </p:tav>
                                      </p:tavLst>
                                    </p:anim>
                                    <p:anim calcmode="lin" valueType="num">
                                      <p:cBhvr additive="base">
                                        <p:cTn id="51" dur="3000" fill="hold"/>
                                        <p:tgtEl>
                                          <p:spTgt spid="1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3000" fill="hold"/>
                                        <p:tgtEl>
                                          <p:spTgt spid="19"/>
                                        </p:tgtEl>
                                        <p:attrNameLst>
                                          <p:attrName>ppt_x</p:attrName>
                                        </p:attrNameLst>
                                      </p:cBhvr>
                                      <p:tavLst>
                                        <p:tav tm="0">
                                          <p:val>
                                            <p:strVal val="#ppt_x"/>
                                          </p:val>
                                        </p:tav>
                                        <p:tav tm="100000">
                                          <p:val>
                                            <p:strVal val="#ppt_x"/>
                                          </p:val>
                                        </p:tav>
                                      </p:tavLst>
                                    </p:anim>
                                    <p:anim calcmode="lin" valueType="num">
                                      <p:cBhvr additive="base">
                                        <p:cTn id="55" dur="3000" fill="hold"/>
                                        <p:tgtEl>
                                          <p:spTgt spid="19"/>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3000" fill="hold"/>
                                        <p:tgtEl>
                                          <p:spTgt spid="20"/>
                                        </p:tgtEl>
                                        <p:attrNameLst>
                                          <p:attrName>ppt_x</p:attrName>
                                        </p:attrNameLst>
                                      </p:cBhvr>
                                      <p:tavLst>
                                        <p:tav tm="0">
                                          <p:val>
                                            <p:strVal val="#ppt_x"/>
                                          </p:val>
                                        </p:tav>
                                        <p:tav tm="100000">
                                          <p:val>
                                            <p:strVal val="#ppt_x"/>
                                          </p:val>
                                        </p:tav>
                                      </p:tavLst>
                                    </p:anim>
                                    <p:anim calcmode="lin" valueType="num">
                                      <p:cBhvr additive="base">
                                        <p:cTn id="59" dur="3000" fill="hold"/>
                                        <p:tgtEl>
                                          <p:spTgt spid="20"/>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3000" fill="hold"/>
                                        <p:tgtEl>
                                          <p:spTgt spid="21"/>
                                        </p:tgtEl>
                                        <p:attrNameLst>
                                          <p:attrName>ppt_x</p:attrName>
                                        </p:attrNameLst>
                                      </p:cBhvr>
                                      <p:tavLst>
                                        <p:tav tm="0">
                                          <p:val>
                                            <p:strVal val="#ppt_x"/>
                                          </p:val>
                                        </p:tav>
                                        <p:tav tm="100000">
                                          <p:val>
                                            <p:strVal val="#ppt_x"/>
                                          </p:val>
                                        </p:tav>
                                      </p:tavLst>
                                    </p:anim>
                                    <p:anim calcmode="lin" valueType="num">
                                      <p:cBhvr additive="base">
                                        <p:cTn id="63" dur="3000" fill="hold"/>
                                        <p:tgtEl>
                                          <p:spTgt spid="2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3000" fill="hold"/>
                                        <p:tgtEl>
                                          <p:spTgt spid="22"/>
                                        </p:tgtEl>
                                        <p:attrNameLst>
                                          <p:attrName>ppt_x</p:attrName>
                                        </p:attrNameLst>
                                      </p:cBhvr>
                                      <p:tavLst>
                                        <p:tav tm="0">
                                          <p:val>
                                            <p:strVal val="#ppt_x"/>
                                          </p:val>
                                        </p:tav>
                                        <p:tav tm="100000">
                                          <p:val>
                                            <p:strVal val="#ppt_x"/>
                                          </p:val>
                                        </p:tav>
                                      </p:tavLst>
                                    </p:anim>
                                    <p:anim calcmode="lin" valueType="num">
                                      <p:cBhvr additive="base">
                                        <p:cTn id="67" dur="3000" fill="hold"/>
                                        <p:tgtEl>
                                          <p:spTgt spid="22"/>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3000" fill="hold"/>
                                        <p:tgtEl>
                                          <p:spTgt spid="23"/>
                                        </p:tgtEl>
                                        <p:attrNameLst>
                                          <p:attrName>ppt_x</p:attrName>
                                        </p:attrNameLst>
                                      </p:cBhvr>
                                      <p:tavLst>
                                        <p:tav tm="0">
                                          <p:val>
                                            <p:strVal val="#ppt_x"/>
                                          </p:val>
                                        </p:tav>
                                        <p:tav tm="100000">
                                          <p:val>
                                            <p:strVal val="#ppt_x"/>
                                          </p:val>
                                        </p:tav>
                                      </p:tavLst>
                                    </p:anim>
                                    <p:anim calcmode="lin" valueType="num">
                                      <p:cBhvr additive="base">
                                        <p:cTn id="71" dur="3000" fill="hold"/>
                                        <p:tgtEl>
                                          <p:spTgt spid="23"/>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3000" fill="hold"/>
                                        <p:tgtEl>
                                          <p:spTgt spid="24"/>
                                        </p:tgtEl>
                                        <p:attrNameLst>
                                          <p:attrName>ppt_x</p:attrName>
                                        </p:attrNameLst>
                                      </p:cBhvr>
                                      <p:tavLst>
                                        <p:tav tm="0">
                                          <p:val>
                                            <p:strVal val="#ppt_x"/>
                                          </p:val>
                                        </p:tav>
                                        <p:tav tm="100000">
                                          <p:val>
                                            <p:strVal val="#ppt_x"/>
                                          </p:val>
                                        </p:tav>
                                      </p:tavLst>
                                    </p:anim>
                                    <p:anim calcmode="lin" valueType="num">
                                      <p:cBhvr additive="base">
                                        <p:cTn id="75" dur="3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3000" fill="hold"/>
                                        <p:tgtEl>
                                          <p:spTgt spid="25"/>
                                        </p:tgtEl>
                                        <p:attrNameLst>
                                          <p:attrName>ppt_x</p:attrName>
                                        </p:attrNameLst>
                                      </p:cBhvr>
                                      <p:tavLst>
                                        <p:tav tm="0">
                                          <p:val>
                                            <p:strVal val="#ppt_x"/>
                                          </p:val>
                                        </p:tav>
                                        <p:tav tm="100000">
                                          <p:val>
                                            <p:strVal val="#ppt_x"/>
                                          </p:val>
                                        </p:tav>
                                      </p:tavLst>
                                    </p:anim>
                                    <p:anim calcmode="lin" valueType="num">
                                      <p:cBhvr additive="base">
                                        <p:cTn id="79" dur="3000" fill="hold"/>
                                        <p:tgtEl>
                                          <p:spTgt spid="25"/>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3000" fill="hold"/>
                                        <p:tgtEl>
                                          <p:spTgt spid="26"/>
                                        </p:tgtEl>
                                        <p:attrNameLst>
                                          <p:attrName>ppt_x</p:attrName>
                                        </p:attrNameLst>
                                      </p:cBhvr>
                                      <p:tavLst>
                                        <p:tav tm="0">
                                          <p:val>
                                            <p:strVal val="#ppt_x"/>
                                          </p:val>
                                        </p:tav>
                                        <p:tav tm="100000">
                                          <p:val>
                                            <p:strVal val="#ppt_x"/>
                                          </p:val>
                                        </p:tav>
                                      </p:tavLst>
                                    </p:anim>
                                    <p:anim calcmode="lin" valueType="num">
                                      <p:cBhvr additive="base">
                                        <p:cTn id="83" dur="3000" fill="hold"/>
                                        <p:tgtEl>
                                          <p:spTgt spid="2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3000" fill="hold"/>
                                        <p:tgtEl>
                                          <p:spTgt spid="27"/>
                                        </p:tgtEl>
                                        <p:attrNameLst>
                                          <p:attrName>ppt_x</p:attrName>
                                        </p:attrNameLst>
                                      </p:cBhvr>
                                      <p:tavLst>
                                        <p:tav tm="0">
                                          <p:val>
                                            <p:strVal val="#ppt_x"/>
                                          </p:val>
                                        </p:tav>
                                        <p:tav tm="100000">
                                          <p:val>
                                            <p:strVal val="#ppt_x"/>
                                          </p:val>
                                        </p:tav>
                                      </p:tavLst>
                                    </p:anim>
                                    <p:anim calcmode="lin" valueType="num">
                                      <p:cBhvr additive="base">
                                        <p:cTn id="87" dur="3000" fill="hold"/>
                                        <p:tgtEl>
                                          <p:spTgt spid="27"/>
                                        </p:tgtEl>
                                        <p:attrNameLst>
                                          <p:attrName>ppt_y</p:attrName>
                                        </p:attrNameLst>
                                      </p:cBhvr>
                                      <p:tavLst>
                                        <p:tav tm="0">
                                          <p:val>
                                            <p:strVal val="1+#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4"/>
                                        </p:tgtEl>
                                        <p:attrNameLst>
                                          <p:attrName>style.visibility</p:attrName>
                                        </p:attrNameLst>
                                      </p:cBhvr>
                                      <p:to>
                                        <p:strVal val="visible"/>
                                      </p:to>
                                    </p:set>
                                    <p:anim calcmode="lin" valueType="num">
                                      <p:cBhvr additive="base">
                                        <p:cTn id="90" dur="3000" fill="hold"/>
                                        <p:tgtEl>
                                          <p:spTgt spid="4"/>
                                        </p:tgtEl>
                                        <p:attrNameLst>
                                          <p:attrName>ppt_x</p:attrName>
                                        </p:attrNameLst>
                                      </p:cBhvr>
                                      <p:tavLst>
                                        <p:tav tm="0">
                                          <p:val>
                                            <p:strVal val="#ppt_x"/>
                                          </p:val>
                                        </p:tav>
                                        <p:tav tm="100000">
                                          <p:val>
                                            <p:strVal val="#ppt_x"/>
                                          </p:val>
                                        </p:tav>
                                      </p:tavLst>
                                    </p:anim>
                                    <p:anim calcmode="lin" valueType="num">
                                      <p:cBhvr additive="base">
                                        <p:cTn id="91" dur="3000" fill="hold"/>
                                        <p:tgtEl>
                                          <p:spTgt spid="4"/>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ppt_x"/>
                                          </p:val>
                                        </p:tav>
                                        <p:tav tm="100000">
                                          <p:val>
                                            <p:strVal val="#ppt_x"/>
                                          </p:val>
                                        </p:tav>
                                      </p:tavLst>
                                    </p:anim>
                                    <p:anim calcmode="lin" valueType="num">
                                      <p:cBhvr additive="base">
                                        <p:cTn id="95" dur="3000" fill="hold"/>
                                        <p:tgtEl>
                                          <p:spTgt spid="6"/>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ppt_x"/>
                                          </p:val>
                                        </p:tav>
                                        <p:tav tm="100000">
                                          <p:val>
                                            <p:strVal val="#ppt_x"/>
                                          </p:val>
                                        </p:tav>
                                      </p:tavLst>
                                    </p:anim>
                                    <p:anim calcmode="lin" valueType="num">
                                      <p:cBhvr additive="base">
                                        <p:cTn id="99" dur="3000" fill="hold"/>
                                        <p:tgtEl>
                                          <p:spTgt spid="8"/>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ppt_x"/>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3000" fill="hold"/>
                                        <p:tgtEl>
                                          <p:spTgt spid="12"/>
                                        </p:tgtEl>
                                        <p:attrNameLst>
                                          <p:attrName>ppt_x</p:attrName>
                                        </p:attrNameLst>
                                      </p:cBhvr>
                                      <p:tavLst>
                                        <p:tav tm="0">
                                          <p:val>
                                            <p:strVal val="#ppt_x"/>
                                          </p:val>
                                        </p:tav>
                                        <p:tav tm="100000">
                                          <p:val>
                                            <p:strVal val="#ppt_x"/>
                                          </p:val>
                                        </p:tav>
                                      </p:tavLst>
                                    </p:anim>
                                    <p:anim calcmode="lin" valueType="num">
                                      <p:cBhvr additive="base">
                                        <p:cTn id="107" dur="3000" fill="hold"/>
                                        <p:tgtEl>
                                          <p:spTgt spid="12"/>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3" presetClass="entr" presetSubtype="10" fill="hold" grpId="1" nodeType="withEffect">
                                  <p:stCondLst>
                                    <p:cond delay="0"/>
                                  </p:stCondLst>
                                  <p:childTnLst>
                                    <p:set>
                                      <p:cBhvr>
                                        <p:cTn id="149" dur="1" fill="hold">
                                          <p:stCondLst>
                                            <p:cond delay="0"/>
                                          </p:stCondLst>
                                        </p:cTn>
                                        <p:tgtEl>
                                          <p:spTgt spid="3"/>
                                        </p:tgtEl>
                                        <p:attrNameLst>
                                          <p:attrName>style.visibility</p:attrName>
                                        </p:attrNameLst>
                                      </p:cBhvr>
                                      <p:to>
                                        <p:strVal val="visible"/>
                                      </p:to>
                                    </p:set>
                                    <p:animEffect transition="in" filter="blinds(horizontal)">
                                      <p:cBhvr>
                                        <p:cTn id="150" dur="3000"/>
                                        <p:tgtEl>
                                          <p:spTgt spid="3"/>
                                        </p:tgtEl>
                                      </p:cBhvr>
                                    </p:animEffect>
                                  </p:childTnLst>
                                </p:cTn>
                              </p:par>
                              <p:par>
                                <p:cTn id="151" presetID="3" presetClass="entr" presetSubtype="10" fill="hold" grpId="1" nodeType="withEffect">
                                  <p:stCondLst>
                                    <p:cond delay="0"/>
                                  </p:stCondLst>
                                  <p:childTnLst>
                                    <p:set>
                                      <p:cBhvr>
                                        <p:cTn id="152" dur="1" fill="hold">
                                          <p:stCondLst>
                                            <p:cond delay="0"/>
                                          </p:stCondLst>
                                        </p:cTn>
                                        <p:tgtEl>
                                          <p:spTgt spid="5"/>
                                        </p:tgtEl>
                                        <p:attrNameLst>
                                          <p:attrName>style.visibility</p:attrName>
                                        </p:attrNameLst>
                                      </p:cBhvr>
                                      <p:to>
                                        <p:strVal val="visible"/>
                                      </p:to>
                                    </p:set>
                                    <p:animEffect transition="in" filter="blinds(horizontal)">
                                      <p:cBhvr>
                                        <p:cTn id="153" dur="3000"/>
                                        <p:tgtEl>
                                          <p:spTgt spid="5"/>
                                        </p:tgtEl>
                                      </p:cBhvr>
                                    </p:animEffect>
                                  </p:childTnLst>
                                </p:cTn>
                              </p:par>
                              <p:par>
                                <p:cTn id="154" presetID="3" presetClass="entr" presetSubtype="10" fill="hold" grpId="1"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blinds(horizontal)">
                                      <p:cBhvr>
                                        <p:cTn id="156" dur="3000"/>
                                        <p:tgtEl>
                                          <p:spTgt spid="7"/>
                                        </p:tgtEl>
                                      </p:cBhvr>
                                    </p:animEffect>
                                  </p:childTnLst>
                                </p:cTn>
                              </p:par>
                              <p:par>
                                <p:cTn id="157" presetID="3" presetClass="entr" presetSubtype="10" fill="hold" grpId="1" nodeType="withEffect">
                                  <p:stCondLst>
                                    <p:cond delay="0"/>
                                  </p:stCondLst>
                                  <p:childTnLst>
                                    <p:set>
                                      <p:cBhvr>
                                        <p:cTn id="158" dur="1" fill="hold">
                                          <p:stCondLst>
                                            <p:cond delay="0"/>
                                          </p:stCondLst>
                                        </p:cTn>
                                        <p:tgtEl>
                                          <p:spTgt spid="9"/>
                                        </p:tgtEl>
                                        <p:attrNameLst>
                                          <p:attrName>style.visibility</p:attrName>
                                        </p:attrNameLst>
                                      </p:cBhvr>
                                      <p:to>
                                        <p:strVal val="visible"/>
                                      </p:to>
                                    </p:set>
                                    <p:animEffect transition="in" filter="blinds(horizontal)">
                                      <p:cBhvr>
                                        <p:cTn id="159" dur="3000"/>
                                        <p:tgtEl>
                                          <p:spTgt spid="9"/>
                                        </p:tgtEl>
                                      </p:cBhvr>
                                    </p:animEffect>
                                  </p:childTnLst>
                                </p:cTn>
                              </p:par>
                              <p:par>
                                <p:cTn id="160" presetID="3" presetClass="entr" presetSubtype="10" fill="hold" grpId="1" nodeType="withEffect">
                                  <p:stCondLst>
                                    <p:cond delay="0"/>
                                  </p:stCondLst>
                                  <p:childTnLst>
                                    <p:set>
                                      <p:cBhvr>
                                        <p:cTn id="161" dur="1" fill="hold">
                                          <p:stCondLst>
                                            <p:cond delay="0"/>
                                          </p:stCondLst>
                                        </p:cTn>
                                        <p:tgtEl>
                                          <p:spTgt spid="11"/>
                                        </p:tgtEl>
                                        <p:attrNameLst>
                                          <p:attrName>style.visibility</p:attrName>
                                        </p:attrNameLst>
                                      </p:cBhvr>
                                      <p:to>
                                        <p:strVal val="visible"/>
                                      </p:to>
                                    </p:set>
                                    <p:animEffect transition="in" filter="blinds(horizontal)">
                                      <p:cBhvr>
                                        <p:cTn id="162" dur="3000"/>
                                        <p:tgtEl>
                                          <p:spTgt spid="11"/>
                                        </p:tgtEl>
                                      </p:cBhvr>
                                    </p:animEffect>
                                  </p:childTnLst>
                                </p:cTn>
                              </p:par>
                              <p:par>
                                <p:cTn id="163" presetID="3" presetClass="entr" presetSubtype="10" fill="hold" grpId="1" nodeType="withEffect">
                                  <p:stCondLst>
                                    <p:cond delay="0"/>
                                  </p:stCondLst>
                                  <p:childTnLst>
                                    <p:set>
                                      <p:cBhvr>
                                        <p:cTn id="164" dur="1" fill="hold">
                                          <p:stCondLst>
                                            <p:cond delay="0"/>
                                          </p:stCondLst>
                                        </p:cTn>
                                        <p:tgtEl>
                                          <p:spTgt spid="13"/>
                                        </p:tgtEl>
                                        <p:attrNameLst>
                                          <p:attrName>style.visibility</p:attrName>
                                        </p:attrNameLst>
                                      </p:cBhvr>
                                      <p:to>
                                        <p:strVal val="visible"/>
                                      </p:to>
                                    </p:set>
                                    <p:animEffect transition="in" filter="blinds(horizontal)">
                                      <p:cBhvr>
                                        <p:cTn id="165" dur="3000"/>
                                        <p:tgtEl>
                                          <p:spTgt spid="13"/>
                                        </p:tgtEl>
                                      </p:cBhvr>
                                    </p:animEffect>
                                  </p:childTnLst>
                                </p:cTn>
                              </p:par>
                              <p:par>
                                <p:cTn id="166" presetID="3" presetClass="entr" presetSubtype="10" fill="hold" grpId="1" nodeType="withEffect">
                                  <p:stCondLst>
                                    <p:cond delay="0"/>
                                  </p:stCondLst>
                                  <p:childTnLst>
                                    <p:set>
                                      <p:cBhvr>
                                        <p:cTn id="167" dur="1" fill="hold">
                                          <p:stCondLst>
                                            <p:cond delay="0"/>
                                          </p:stCondLst>
                                        </p:cTn>
                                        <p:tgtEl>
                                          <p:spTgt spid="14"/>
                                        </p:tgtEl>
                                        <p:attrNameLst>
                                          <p:attrName>style.visibility</p:attrName>
                                        </p:attrNameLst>
                                      </p:cBhvr>
                                      <p:to>
                                        <p:strVal val="visible"/>
                                      </p:to>
                                    </p:set>
                                    <p:animEffect transition="in" filter="blinds(horizontal)">
                                      <p:cBhvr>
                                        <p:cTn id="168" dur="3000"/>
                                        <p:tgtEl>
                                          <p:spTgt spid="14"/>
                                        </p:tgtEl>
                                      </p:cBhvr>
                                    </p:animEffect>
                                  </p:childTnLst>
                                </p:cTn>
                              </p:par>
                              <p:par>
                                <p:cTn id="169" presetID="3" presetClass="entr" presetSubtype="10" fill="hold" grpId="1" nodeType="withEffect">
                                  <p:stCondLst>
                                    <p:cond delay="0"/>
                                  </p:stCondLst>
                                  <p:childTnLst>
                                    <p:set>
                                      <p:cBhvr>
                                        <p:cTn id="170" dur="1" fill="hold">
                                          <p:stCondLst>
                                            <p:cond delay="0"/>
                                          </p:stCondLst>
                                        </p:cTn>
                                        <p:tgtEl>
                                          <p:spTgt spid="15"/>
                                        </p:tgtEl>
                                        <p:attrNameLst>
                                          <p:attrName>style.visibility</p:attrName>
                                        </p:attrNameLst>
                                      </p:cBhvr>
                                      <p:to>
                                        <p:strVal val="visible"/>
                                      </p:to>
                                    </p:set>
                                    <p:animEffect transition="in" filter="blinds(horizontal)">
                                      <p:cBhvr>
                                        <p:cTn id="171" dur="3000"/>
                                        <p:tgtEl>
                                          <p:spTgt spid="15"/>
                                        </p:tgtEl>
                                      </p:cBhvr>
                                    </p:animEffect>
                                  </p:childTnLst>
                                </p:cTn>
                              </p:par>
                              <p:par>
                                <p:cTn id="172" presetID="3" presetClass="entr" presetSubtype="10" fill="hold" grpId="1" nodeType="withEffect">
                                  <p:stCondLst>
                                    <p:cond delay="0"/>
                                  </p:stCondLst>
                                  <p:childTnLst>
                                    <p:set>
                                      <p:cBhvr>
                                        <p:cTn id="173" dur="1" fill="hold">
                                          <p:stCondLst>
                                            <p:cond delay="0"/>
                                          </p:stCondLst>
                                        </p:cTn>
                                        <p:tgtEl>
                                          <p:spTgt spid="16"/>
                                        </p:tgtEl>
                                        <p:attrNameLst>
                                          <p:attrName>style.visibility</p:attrName>
                                        </p:attrNameLst>
                                      </p:cBhvr>
                                      <p:to>
                                        <p:strVal val="visible"/>
                                      </p:to>
                                    </p:set>
                                    <p:animEffect transition="in" filter="blinds(horizontal)">
                                      <p:cBhvr>
                                        <p:cTn id="174" dur="3000"/>
                                        <p:tgtEl>
                                          <p:spTgt spid="16"/>
                                        </p:tgtEl>
                                      </p:cBhvr>
                                    </p:animEffect>
                                  </p:childTnLst>
                                </p:cTn>
                              </p:par>
                              <p:par>
                                <p:cTn id="175" presetID="3" presetClass="entr" presetSubtype="10" fill="hold" grpId="1" nodeType="withEffect">
                                  <p:stCondLst>
                                    <p:cond delay="0"/>
                                  </p:stCondLst>
                                  <p:childTnLst>
                                    <p:set>
                                      <p:cBhvr>
                                        <p:cTn id="176" dur="1" fill="hold">
                                          <p:stCondLst>
                                            <p:cond delay="0"/>
                                          </p:stCondLst>
                                        </p:cTn>
                                        <p:tgtEl>
                                          <p:spTgt spid="17"/>
                                        </p:tgtEl>
                                        <p:attrNameLst>
                                          <p:attrName>style.visibility</p:attrName>
                                        </p:attrNameLst>
                                      </p:cBhvr>
                                      <p:to>
                                        <p:strVal val="visible"/>
                                      </p:to>
                                    </p:set>
                                    <p:animEffect transition="in" filter="blinds(horizontal)">
                                      <p:cBhvr>
                                        <p:cTn id="177" dur="3000"/>
                                        <p:tgtEl>
                                          <p:spTgt spid="17"/>
                                        </p:tgtEl>
                                      </p:cBhvr>
                                    </p:animEffect>
                                  </p:childTnLst>
                                </p:cTn>
                              </p:par>
                              <p:par>
                                <p:cTn id="178" presetID="3" presetClass="entr" presetSubtype="10" fill="hold" grpId="1" nodeType="withEffect">
                                  <p:stCondLst>
                                    <p:cond delay="0"/>
                                  </p:stCondLst>
                                  <p:childTnLst>
                                    <p:set>
                                      <p:cBhvr>
                                        <p:cTn id="179" dur="1" fill="hold">
                                          <p:stCondLst>
                                            <p:cond delay="0"/>
                                          </p:stCondLst>
                                        </p:cTn>
                                        <p:tgtEl>
                                          <p:spTgt spid="18"/>
                                        </p:tgtEl>
                                        <p:attrNameLst>
                                          <p:attrName>style.visibility</p:attrName>
                                        </p:attrNameLst>
                                      </p:cBhvr>
                                      <p:to>
                                        <p:strVal val="visible"/>
                                      </p:to>
                                    </p:set>
                                    <p:animEffect transition="in" filter="blinds(horizontal)">
                                      <p:cBhvr>
                                        <p:cTn id="180" dur="3000"/>
                                        <p:tgtEl>
                                          <p:spTgt spid="18"/>
                                        </p:tgtEl>
                                      </p:cBhvr>
                                    </p:animEffect>
                                  </p:childTnLst>
                                </p:cTn>
                              </p:par>
                              <p:par>
                                <p:cTn id="181" presetID="3" presetClass="entr" presetSubtype="10" fill="hold" grpId="1" nodeType="withEffect">
                                  <p:stCondLst>
                                    <p:cond delay="0"/>
                                  </p:stCondLst>
                                  <p:childTnLst>
                                    <p:set>
                                      <p:cBhvr>
                                        <p:cTn id="182" dur="1" fill="hold">
                                          <p:stCondLst>
                                            <p:cond delay="0"/>
                                          </p:stCondLst>
                                        </p:cTn>
                                        <p:tgtEl>
                                          <p:spTgt spid="19"/>
                                        </p:tgtEl>
                                        <p:attrNameLst>
                                          <p:attrName>style.visibility</p:attrName>
                                        </p:attrNameLst>
                                      </p:cBhvr>
                                      <p:to>
                                        <p:strVal val="visible"/>
                                      </p:to>
                                    </p:set>
                                    <p:animEffect transition="in" filter="blinds(horizontal)">
                                      <p:cBhvr>
                                        <p:cTn id="183" dur="3000"/>
                                        <p:tgtEl>
                                          <p:spTgt spid="19"/>
                                        </p:tgtEl>
                                      </p:cBhvr>
                                    </p:animEffect>
                                  </p:childTnLst>
                                </p:cTn>
                              </p:par>
                              <p:par>
                                <p:cTn id="184" presetID="3" presetClass="entr" presetSubtype="10" fill="hold" grpId="1" nodeType="withEffect">
                                  <p:stCondLst>
                                    <p:cond delay="0"/>
                                  </p:stCondLst>
                                  <p:childTnLst>
                                    <p:set>
                                      <p:cBhvr>
                                        <p:cTn id="185" dur="1" fill="hold">
                                          <p:stCondLst>
                                            <p:cond delay="0"/>
                                          </p:stCondLst>
                                        </p:cTn>
                                        <p:tgtEl>
                                          <p:spTgt spid="20"/>
                                        </p:tgtEl>
                                        <p:attrNameLst>
                                          <p:attrName>style.visibility</p:attrName>
                                        </p:attrNameLst>
                                      </p:cBhvr>
                                      <p:to>
                                        <p:strVal val="visible"/>
                                      </p:to>
                                    </p:set>
                                    <p:animEffect transition="in" filter="blinds(horizontal)">
                                      <p:cBhvr>
                                        <p:cTn id="186" dur="3000"/>
                                        <p:tgtEl>
                                          <p:spTgt spid="20"/>
                                        </p:tgtEl>
                                      </p:cBhvr>
                                    </p:animEffect>
                                  </p:childTnLst>
                                </p:cTn>
                              </p:par>
                              <p:par>
                                <p:cTn id="187" presetID="3" presetClass="entr" presetSubtype="10" fill="hold" grpId="1" nodeType="withEffect">
                                  <p:stCondLst>
                                    <p:cond delay="0"/>
                                  </p:stCondLst>
                                  <p:childTnLst>
                                    <p:set>
                                      <p:cBhvr>
                                        <p:cTn id="188" dur="1" fill="hold">
                                          <p:stCondLst>
                                            <p:cond delay="0"/>
                                          </p:stCondLst>
                                        </p:cTn>
                                        <p:tgtEl>
                                          <p:spTgt spid="21"/>
                                        </p:tgtEl>
                                        <p:attrNameLst>
                                          <p:attrName>style.visibility</p:attrName>
                                        </p:attrNameLst>
                                      </p:cBhvr>
                                      <p:to>
                                        <p:strVal val="visible"/>
                                      </p:to>
                                    </p:set>
                                    <p:animEffect transition="in" filter="blinds(horizontal)">
                                      <p:cBhvr>
                                        <p:cTn id="189" dur="3000"/>
                                        <p:tgtEl>
                                          <p:spTgt spid="21"/>
                                        </p:tgtEl>
                                      </p:cBhvr>
                                    </p:animEffect>
                                  </p:childTnLst>
                                </p:cTn>
                              </p:par>
                              <p:par>
                                <p:cTn id="190" presetID="3" presetClass="entr" presetSubtype="10" fill="hold" grpId="1" nodeType="withEffect">
                                  <p:stCondLst>
                                    <p:cond delay="0"/>
                                  </p:stCondLst>
                                  <p:childTnLst>
                                    <p:set>
                                      <p:cBhvr>
                                        <p:cTn id="191" dur="1" fill="hold">
                                          <p:stCondLst>
                                            <p:cond delay="0"/>
                                          </p:stCondLst>
                                        </p:cTn>
                                        <p:tgtEl>
                                          <p:spTgt spid="22"/>
                                        </p:tgtEl>
                                        <p:attrNameLst>
                                          <p:attrName>style.visibility</p:attrName>
                                        </p:attrNameLst>
                                      </p:cBhvr>
                                      <p:to>
                                        <p:strVal val="visible"/>
                                      </p:to>
                                    </p:set>
                                    <p:animEffect transition="in" filter="blinds(horizontal)">
                                      <p:cBhvr>
                                        <p:cTn id="192" dur="3000"/>
                                        <p:tgtEl>
                                          <p:spTgt spid="22"/>
                                        </p:tgtEl>
                                      </p:cBhvr>
                                    </p:animEffect>
                                  </p:childTnLst>
                                </p:cTn>
                              </p:par>
                              <p:par>
                                <p:cTn id="193" presetID="3" presetClass="entr" presetSubtype="10" fill="hold" grpId="1" nodeType="withEffect">
                                  <p:stCondLst>
                                    <p:cond delay="0"/>
                                  </p:stCondLst>
                                  <p:childTnLst>
                                    <p:set>
                                      <p:cBhvr>
                                        <p:cTn id="194" dur="1" fill="hold">
                                          <p:stCondLst>
                                            <p:cond delay="0"/>
                                          </p:stCondLst>
                                        </p:cTn>
                                        <p:tgtEl>
                                          <p:spTgt spid="23"/>
                                        </p:tgtEl>
                                        <p:attrNameLst>
                                          <p:attrName>style.visibility</p:attrName>
                                        </p:attrNameLst>
                                      </p:cBhvr>
                                      <p:to>
                                        <p:strVal val="visible"/>
                                      </p:to>
                                    </p:set>
                                    <p:animEffect transition="in" filter="blinds(horizontal)">
                                      <p:cBhvr>
                                        <p:cTn id="195" dur="3000"/>
                                        <p:tgtEl>
                                          <p:spTgt spid="23"/>
                                        </p:tgtEl>
                                      </p:cBhvr>
                                    </p:animEffect>
                                  </p:childTnLst>
                                </p:cTn>
                              </p:par>
                              <p:par>
                                <p:cTn id="196" presetID="3" presetClass="entr" presetSubtype="10"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Effect transition="in" filter="blinds(horizontal)">
                                      <p:cBhvr>
                                        <p:cTn id="198" dur="3000"/>
                                        <p:tgtEl>
                                          <p:spTgt spid="24"/>
                                        </p:tgtEl>
                                      </p:cBhvr>
                                    </p:animEffect>
                                  </p:childTnLst>
                                </p:cTn>
                              </p:par>
                              <p:par>
                                <p:cTn id="199" presetID="3" presetClass="entr" presetSubtype="10" fill="hold" grpId="1" nodeType="withEffect">
                                  <p:stCondLst>
                                    <p:cond delay="0"/>
                                  </p:stCondLst>
                                  <p:childTnLst>
                                    <p:set>
                                      <p:cBhvr>
                                        <p:cTn id="200" dur="1" fill="hold">
                                          <p:stCondLst>
                                            <p:cond delay="0"/>
                                          </p:stCondLst>
                                        </p:cTn>
                                        <p:tgtEl>
                                          <p:spTgt spid="25"/>
                                        </p:tgtEl>
                                        <p:attrNameLst>
                                          <p:attrName>style.visibility</p:attrName>
                                        </p:attrNameLst>
                                      </p:cBhvr>
                                      <p:to>
                                        <p:strVal val="visible"/>
                                      </p:to>
                                    </p:set>
                                    <p:animEffect transition="in" filter="blinds(horizontal)">
                                      <p:cBhvr>
                                        <p:cTn id="201" dur="3000"/>
                                        <p:tgtEl>
                                          <p:spTgt spid="25"/>
                                        </p:tgtEl>
                                      </p:cBhvr>
                                    </p:animEffect>
                                  </p:childTnLst>
                                </p:cTn>
                              </p:par>
                              <p:par>
                                <p:cTn id="202" presetID="3" presetClass="entr" presetSubtype="10" fill="hold" grpId="1" nodeType="withEffect">
                                  <p:stCondLst>
                                    <p:cond delay="0"/>
                                  </p:stCondLst>
                                  <p:childTnLst>
                                    <p:set>
                                      <p:cBhvr>
                                        <p:cTn id="203" dur="1" fill="hold">
                                          <p:stCondLst>
                                            <p:cond delay="0"/>
                                          </p:stCondLst>
                                        </p:cTn>
                                        <p:tgtEl>
                                          <p:spTgt spid="26"/>
                                        </p:tgtEl>
                                        <p:attrNameLst>
                                          <p:attrName>style.visibility</p:attrName>
                                        </p:attrNameLst>
                                      </p:cBhvr>
                                      <p:to>
                                        <p:strVal val="visible"/>
                                      </p:to>
                                    </p:set>
                                    <p:animEffect transition="in" filter="blinds(horizontal)">
                                      <p:cBhvr>
                                        <p:cTn id="204" dur="3000"/>
                                        <p:tgtEl>
                                          <p:spTgt spid="26"/>
                                        </p:tgtEl>
                                      </p:cBhvr>
                                    </p:animEffect>
                                  </p:childTnLst>
                                </p:cTn>
                              </p:par>
                              <p:par>
                                <p:cTn id="205" presetID="3" presetClass="entr" presetSubtype="10" fill="hold" grpId="1" nodeType="withEffect">
                                  <p:stCondLst>
                                    <p:cond delay="0"/>
                                  </p:stCondLst>
                                  <p:childTnLst>
                                    <p:set>
                                      <p:cBhvr>
                                        <p:cTn id="206" dur="1" fill="hold">
                                          <p:stCondLst>
                                            <p:cond delay="0"/>
                                          </p:stCondLst>
                                        </p:cTn>
                                        <p:tgtEl>
                                          <p:spTgt spid="27"/>
                                        </p:tgtEl>
                                        <p:attrNameLst>
                                          <p:attrName>style.visibility</p:attrName>
                                        </p:attrNameLst>
                                      </p:cBhvr>
                                      <p:to>
                                        <p:strVal val="visible"/>
                                      </p:to>
                                    </p:set>
                                    <p:animEffect transition="in" filter="blinds(horizontal)">
                                      <p:cBhvr>
                                        <p:cTn id="207" dur="3000"/>
                                        <p:tgtEl>
                                          <p:spTgt spid="27"/>
                                        </p:tgtEl>
                                      </p:cBhvr>
                                    </p:animEffect>
                                  </p:childTnLst>
                                </p:cTn>
                              </p:par>
                              <p:par>
                                <p:cTn id="208" presetID="3" presetClass="entr" presetSubtype="10" fill="hold" grpId="1" nodeType="withEffect">
                                  <p:stCondLst>
                                    <p:cond delay="0"/>
                                  </p:stCondLst>
                                  <p:childTnLst>
                                    <p:set>
                                      <p:cBhvr>
                                        <p:cTn id="209" dur="1" fill="hold">
                                          <p:stCondLst>
                                            <p:cond delay="0"/>
                                          </p:stCondLst>
                                        </p:cTn>
                                        <p:tgtEl>
                                          <p:spTgt spid="4"/>
                                        </p:tgtEl>
                                        <p:attrNameLst>
                                          <p:attrName>style.visibility</p:attrName>
                                        </p:attrNameLst>
                                      </p:cBhvr>
                                      <p:to>
                                        <p:strVal val="visible"/>
                                      </p:to>
                                    </p:set>
                                    <p:animEffect transition="in" filter="blinds(horizontal)">
                                      <p:cBhvr>
                                        <p:cTn id="210" dur="3000"/>
                                        <p:tgtEl>
                                          <p:spTgt spid="4"/>
                                        </p:tgtEl>
                                      </p:cBhvr>
                                    </p:animEffect>
                                  </p:childTnLst>
                                </p:cTn>
                              </p:par>
                              <p:par>
                                <p:cTn id="211" presetID="3" presetClass="entr" presetSubtype="10" fill="hold" grpId="1" nodeType="withEffect">
                                  <p:stCondLst>
                                    <p:cond delay="0"/>
                                  </p:stCondLst>
                                  <p:childTnLst>
                                    <p:set>
                                      <p:cBhvr>
                                        <p:cTn id="212" dur="1" fill="hold">
                                          <p:stCondLst>
                                            <p:cond delay="0"/>
                                          </p:stCondLst>
                                        </p:cTn>
                                        <p:tgtEl>
                                          <p:spTgt spid="6"/>
                                        </p:tgtEl>
                                        <p:attrNameLst>
                                          <p:attrName>style.visibility</p:attrName>
                                        </p:attrNameLst>
                                      </p:cBhvr>
                                      <p:to>
                                        <p:strVal val="visible"/>
                                      </p:to>
                                    </p:set>
                                    <p:animEffect transition="in" filter="blinds(horizontal)">
                                      <p:cBhvr>
                                        <p:cTn id="213" dur="3000"/>
                                        <p:tgtEl>
                                          <p:spTgt spid="6"/>
                                        </p:tgtEl>
                                      </p:cBhvr>
                                    </p:animEffect>
                                  </p:childTnLst>
                                </p:cTn>
                              </p:par>
                              <p:par>
                                <p:cTn id="214" presetID="3" presetClass="entr" presetSubtype="10" fill="hold" grpId="1" nodeType="withEffect">
                                  <p:stCondLst>
                                    <p:cond delay="0"/>
                                  </p:stCondLst>
                                  <p:childTnLst>
                                    <p:set>
                                      <p:cBhvr>
                                        <p:cTn id="215" dur="1" fill="hold">
                                          <p:stCondLst>
                                            <p:cond delay="0"/>
                                          </p:stCondLst>
                                        </p:cTn>
                                        <p:tgtEl>
                                          <p:spTgt spid="8"/>
                                        </p:tgtEl>
                                        <p:attrNameLst>
                                          <p:attrName>style.visibility</p:attrName>
                                        </p:attrNameLst>
                                      </p:cBhvr>
                                      <p:to>
                                        <p:strVal val="visible"/>
                                      </p:to>
                                    </p:set>
                                    <p:animEffect transition="in" filter="blinds(horizontal)">
                                      <p:cBhvr>
                                        <p:cTn id="216" dur="3000"/>
                                        <p:tgtEl>
                                          <p:spTgt spid="8"/>
                                        </p:tgtEl>
                                      </p:cBhvr>
                                    </p:animEffect>
                                  </p:childTnLst>
                                </p:cTn>
                              </p:par>
                              <p:par>
                                <p:cTn id="217" presetID="3" presetClass="entr" presetSubtype="10" fill="hold" grpId="1" nodeType="withEffect">
                                  <p:stCondLst>
                                    <p:cond delay="0"/>
                                  </p:stCondLst>
                                  <p:childTnLst>
                                    <p:set>
                                      <p:cBhvr>
                                        <p:cTn id="218" dur="1" fill="hold">
                                          <p:stCondLst>
                                            <p:cond delay="0"/>
                                          </p:stCondLst>
                                        </p:cTn>
                                        <p:tgtEl>
                                          <p:spTgt spid="10"/>
                                        </p:tgtEl>
                                        <p:attrNameLst>
                                          <p:attrName>style.visibility</p:attrName>
                                        </p:attrNameLst>
                                      </p:cBhvr>
                                      <p:to>
                                        <p:strVal val="visible"/>
                                      </p:to>
                                    </p:set>
                                    <p:animEffect transition="in" filter="blinds(horizontal)">
                                      <p:cBhvr>
                                        <p:cTn id="219" dur="3000"/>
                                        <p:tgtEl>
                                          <p:spTgt spid="10"/>
                                        </p:tgtEl>
                                      </p:cBhvr>
                                    </p:animEffect>
                                  </p:childTnLst>
                                </p:cTn>
                              </p:par>
                              <p:par>
                                <p:cTn id="220" presetID="3" presetClass="entr" presetSubtype="10" fill="hold" grpId="1" nodeType="withEffect">
                                  <p:stCondLst>
                                    <p:cond delay="0"/>
                                  </p:stCondLst>
                                  <p:childTnLst>
                                    <p:set>
                                      <p:cBhvr>
                                        <p:cTn id="221" dur="1" fill="hold">
                                          <p:stCondLst>
                                            <p:cond delay="0"/>
                                          </p:stCondLst>
                                        </p:cTn>
                                        <p:tgtEl>
                                          <p:spTgt spid="12"/>
                                        </p:tgtEl>
                                        <p:attrNameLst>
                                          <p:attrName>style.visibility</p:attrName>
                                        </p:attrNameLst>
                                      </p:cBhvr>
                                      <p:to>
                                        <p:strVal val="visible"/>
                                      </p:to>
                                    </p:set>
                                    <p:animEffect transition="in" filter="blinds(horizontal)">
                                      <p:cBhvr>
                                        <p:cTn id="222" dur="3000"/>
                                        <p:tgtEl>
                                          <p:spTgt spid="12"/>
                                        </p:tgtEl>
                                      </p:cBhvr>
                                    </p:animEffect>
                                  </p:childTnLst>
                                </p:cTn>
                              </p:par>
                              <p:par>
                                <p:cTn id="223" presetID="3" presetClass="entr" presetSubtype="10" fill="hold" grpId="1" nodeType="withEffect">
                                  <p:stCondLst>
                                    <p:cond delay="0"/>
                                  </p:stCondLst>
                                  <p:childTnLst>
                                    <p:set>
                                      <p:cBhvr>
                                        <p:cTn id="224" dur="1" fill="hold">
                                          <p:stCondLst>
                                            <p:cond delay="0"/>
                                          </p:stCondLst>
                                        </p:cTn>
                                        <p:tgtEl>
                                          <p:spTgt spid="28"/>
                                        </p:tgtEl>
                                        <p:attrNameLst>
                                          <p:attrName>style.visibility</p:attrName>
                                        </p:attrNameLst>
                                      </p:cBhvr>
                                      <p:to>
                                        <p:strVal val="visible"/>
                                      </p:to>
                                    </p:set>
                                    <p:animEffect transition="in" filter="blinds(horizontal)">
                                      <p:cBhvr>
                                        <p:cTn id="225" dur="3000"/>
                                        <p:tgtEl>
                                          <p:spTgt spid="28"/>
                                        </p:tgtEl>
                                      </p:cBhvr>
                                    </p:animEffect>
                                  </p:childTnLst>
                                </p:cTn>
                              </p:par>
                              <p:par>
                                <p:cTn id="226" presetID="3" presetClass="entr" presetSubtype="10" fill="hold" grpId="1" nodeType="withEffect">
                                  <p:stCondLst>
                                    <p:cond delay="0"/>
                                  </p:stCondLst>
                                  <p:childTnLst>
                                    <p:set>
                                      <p:cBhvr>
                                        <p:cTn id="227" dur="1" fill="hold">
                                          <p:stCondLst>
                                            <p:cond delay="0"/>
                                          </p:stCondLst>
                                        </p:cTn>
                                        <p:tgtEl>
                                          <p:spTgt spid="29"/>
                                        </p:tgtEl>
                                        <p:attrNameLst>
                                          <p:attrName>style.visibility</p:attrName>
                                        </p:attrNameLst>
                                      </p:cBhvr>
                                      <p:to>
                                        <p:strVal val="visible"/>
                                      </p:to>
                                    </p:set>
                                    <p:animEffect transition="in" filter="blinds(horizontal)">
                                      <p:cBhvr>
                                        <p:cTn id="228" dur="3000"/>
                                        <p:tgtEl>
                                          <p:spTgt spid="29"/>
                                        </p:tgtEl>
                                      </p:cBhvr>
                                    </p:animEffect>
                                  </p:childTnLst>
                                </p:cTn>
                              </p:par>
                              <p:par>
                                <p:cTn id="229" presetID="3" presetClass="entr" presetSubtype="10" fill="hold" grpId="1" nodeType="withEffect">
                                  <p:stCondLst>
                                    <p:cond delay="0"/>
                                  </p:stCondLst>
                                  <p:childTnLst>
                                    <p:set>
                                      <p:cBhvr>
                                        <p:cTn id="230" dur="1" fill="hold">
                                          <p:stCondLst>
                                            <p:cond delay="0"/>
                                          </p:stCondLst>
                                        </p:cTn>
                                        <p:tgtEl>
                                          <p:spTgt spid="30"/>
                                        </p:tgtEl>
                                        <p:attrNameLst>
                                          <p:attrName>style.visibility</p:attrName>
                                        </p:attrNameLst>
                                      </p:cBhvr>
                                      <p:to>
                                        <p:strVal val="visible"/>
                                      </p:to>
                                    </p:set>
                                    <p:animEffect transition="in" filter="blinds(horizontal)">
                                      <p:cBhvr>
                                        <p:cTn id="231" dur="3000"/>
                                        <p:tgtEl>
                                          <p:spTgt spid="30"/>
                                        </p:tgtEl>
                                      </p:cBhvr>
                                    </p:animEffect>
                                  </p:childTnLst>
                                </p:cTn>
                              </p:par>
                              <p:par>
                                <p:cTn id="232" presetID="3" presetClass="entr" presetSubtype="10"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Effect transition="in" filter="blinds(horizontal)">
                                      <p:cBhvr>
                                        <p:cTn id="234" dur="3000"/>
                                        <p:tgtEl>
                                          <p:spTgt spid="31"/>
                                        </p:tgtEl>
                                      </p:cBhvr>
                                    </p:animEffect>
                                  </p:childTnLst>
                                </p:cTn>
                              </p:par>
                              <p:par>
                                <p:cTn id="235" presetID="3" presetClass="entr" presetSubtype="10" fill="hold" grpId="1" nodeType="withEffect">
                                  <p:stCondLst>
                                    <p:cond delay="0"/>
                                  </p:stCondLst>
                                  <p:childTnLst>
                                    <p:set>
                                      <p:cBhvr>
                                        <p:cTn id="236" dur="1" fill="hold">
                                          <p:stCondLst>
                                            <p:cond delay="0"/>
                                          </p:stCondLst>
                                        </p:cTn>
                                        <p:tgtEl>
                                          <p:spTgt spid="32"/>
                                        </p:tgtEl>
                                        <p:attrNameLst>
                                          <p:attrName>style.visibility</p:attrName>
                                        </p:attrNameLst>
                                      </p:cBhvr>
                                      <p:to>
                                        <p:strVal val="visible"/>
                                      </p:to>
                                    </p:set>
                                    <p:animEffect transition="in" filter="blinds(horizontal)">
                                      <p:cBhvr>
                                        <p:cTn id="237" dur="3000"/>
                                        <p:tgtEl>
                                          <p:spTgt spid="32"/>
                                        </p:tgtEl>
                                      </p:cBhvr>
                                    </p:animEffect>
                                  </p:childTnLst>
                                </p:cTn>
                              </p:par>
                              <p:par>
                                <p:cTn id="238" presetID="3" presetClass="entr" presetSubtype="10" fill="hold" grpId="1" nodeType="withEffect">
                                  <p:stCondLst>
                                    <p:cond delay="0"/>
                                  </p:stCondLst>
                                  <p:childTnLst>
                                    <p:set>
                                      <p:cBhvr>
                                        <p:cTn id="239" dur="1" fill="hold">
                                          <p:stCondLst>
                                            <p:cond delay="0"/>
                                          </p:stCondLst>
                                        </p:cTn>
                                        <p:tgtEl>
                                          <p:spTgt spid="33"/>
                                        </p:tgtEl>
                                        <p:attrNameLst>
                                          <p:attrName>style.visibility</p:attrName>
                                        </p:attrNameLst>
                                      </p:cBhvr>
                                      <p:to>
                                        <p:strVal val="visible"/>
                                      </p:to>
                                    </p:set>
                                    <p:animEffect transition="in" filter="blinds(horizontal)">
                                      <p:cBhvr>
                                        <p:cTn id="240" dur="3000"/>
                                        <p:tgtEl>
                                          <p:spTgt spid="33"/>
                                        </p:tgtEl>
                                      </p:cBhvr>
                                    </p:animEffect>
                                  </p:childTnLst>
                                </p:cTn>
                              </p:par>
                              <p:par>
                                <p:cTn id="241" presetID="3" presetClass="entr" presetSubtype="10" fill="hold" grpId="1" nodeType="withEffect">
                                  <p:stCondLst>
                                    <p:cond delay="0"/>
                                  </p:stCondLst>
                                  <p:childTnLst>
                                    <p:set>
                                      <p:cBhvr>
                                        <p:cTn id="242" dur="1" fill="hold">
                                          <p:stCondLst>
                                            <p:cond delay="0"/>
                                          </p:stCondLst>
                                        </p:cTn>
                                        <p:tgtEl>
                                          <p:spTgt spid="34"/>
                                        </p:tgtEl>
                                        <p:attrNameLst>
                                          <p:attrName>style.visibility</p:attrName>
                                        </p:attrNameLst>
                                      </p:cBhvr>
                                      <p:to>
                                        <p:strVal val="visible"/>
                                      </p:to>
                                    </p:set>
                                    <p:animEffect transition="in" filter="blinds(horizontal)">
                                      <p:cBhvr>
                                        <p:cTn id="243" dur="3000"/>
                                        <p:tgtEl>
                                          <p:spTgt spid="34"/>
                                        </p:tgtEl>
                                      </p:cBhvr>
                                    </p:animEffect>
                                  </p:childTnLst>
                                </p:cTn>
                              </p:par>
                              <p:par>
                                <p:cTn id="244" presetID="3" presetClass="entr" presetSubtype="10" fill="hold" grpId="1" nodeType="withEffect">
                                  <p:stCondLst>
                                    <p:cond delay="0"/>
                                  </p:stCondLst>
                                  <p:childTnLst>
                                    <p:set>
                                      <p:cBhvr>
                                        <p:cTn id="245" dur="1" fill="hold">
                                          <p:stCondLst>
                                            <p:cond delay="0"/>
                                          </p:stCondLst>
                                        </p:cTn>
                                        <p:tgtEl>
                                          <p:spTgt spid="35"/>
                                        </p:tgtEl>
                                        <p:attrNameLst>
                                          <p:attrName>style.visibility</p:attrName>
                                        </p:attrNameLst>
                                      </p:cBhvr>
                                      <p:to>
                                        <p:strVal val="visible"/>
                                      </p:to>
                                    </p:set>
                                    <p:animEffect transition="in" filter="blinds(horizontal)">
                                      <p:cBhvr>
                                        <p:cTn id="246" dur="3000"/>
                                        <p:tgtEl>
                                          <p:spTgt spid="35"/>
                                        </p:tgtEl>
                                      </p:cBhvr>
                                    </p:animEffect>
                                  </p:childTnLst>
                                </p:cTn>
                              </p:par>
                              <p:par>
                                <p:cTn id="247" presetID="3" presetClass="entr" presetSubtype="10" fill="hold" grpId="1" nodeType="withEffect">
                                  <p:stCondLst>
                                    <p:cond delay="0"/>
                                  </p:stCondLst>
                                  <p:childTnLst>
                                    <p:set>
                                      <p:cBhvr>
                                        <p:cTn id="248" dur="1" fill="hold">
                                          <p:stCondLst>
                                            <p:cond delay="0"/>
                                          </p:stCondLst>
                                        </p:cTn>
                                        <p:tgtEl>
                                          <p:spTgt spid="36"/>
                                        </p:tgtEl>
                                        <p:attrNameLst>
                                          <p:attrName>style.visibility</p:attrName>
                                        </p:attrNameLst>
                                      </p:cBhvr>
                                      <p:to>
                                        <p:strVal val="visible"/>
                                      </p:to>
                                    </p:set>
                                    <p:animEffect transition="in" filter="blinds(horizontal)">
                                      <p:cBhvr>
                                        <p:cTn id="249" dur="3000"/>
                                        <p:tgtEl>
                                          <p:spTgt spid="36"/>
                                        </p:tgtEl>
                                      </p:cBhvr>
                                    </p:animEffect>
                                  </p:childTnLst>
                                </p:cTn>
                              </p:par>
                              <p:par>
                                <p:cTn id="250" presetID="3" presetClass="entr" presetSubtype="10" fill="hold" grpId="1" nodeType="withEffect">
                                  <p:stCondLst>
                                    <p:cond delay="0"/>
                                  </p:stCondLst>
                                  <p:childTnLst>
                                    <p:set>
                                      <p:cBhvr>
                                        <p:cTn id="251" dur="1" fill="hold">
                                          <p:stCondLst>
                                            <p:cond delay="0"/>
                                          </p:stCondLst>
                                        </p:cTn>
                                        <p:tgtEl>
                                          <p:spTgt spid="37"/>
                                        </p:tgtEl>
                                        <p:attrNameLst>
                                          <p:attrName>style.visibility</p:attrName>
                                        </p:attrNameLst>
                                      </p:cBhvr>
                                      <p:to>
                                        <p:strVal val="visible"/>
                                      </p:to>
                                    </p:set>
                                    <p:animEffect transition="in" filter="blinds(horizontal)">
                                      <p:cBhvr>
                                        <p:cTn id="252" dur="3000"/>
                                        <p:tgtEl>
                                          <p:spTgt spid="37"/>
                                        </p:tgtEl>
                                      </p:cBhvr>
                                    </p:animEffect>
                                  </p:childTnLst>
                                </p:cTn>
                              </p:par>
                              <p:par>
                                <p:cTn id="253" presetID="8" presetClass="emph" presetSubtype="0" fill="hold" grpId="2" nodeType="withEffect">
                                  <p:stCondLst>
                                    <p:cond delay="0"/>
                                  </p:stCondLst>
                                  <p:childTnLst>
                                    <p:animRot by="21600000">
                                      <p:cBhvr>
                                        <p:cTn id="254" dur="3000" fill="hold"/>
                                        <p:tgtEl>
                                          <p:spTgt spid="3"/>
                                        </p:tgtEl>
                                        <p:attrNameLst>
                                          <p:attrName>r</p:attrName>
                                        </p:attrNameLst>
                                      </p:cBhvr>
                                    </p:animRot>
                                  </p:childTnLst>
                                </p:cTn>
                              </p:par>
                              <p:par>
                                <p:cTn id="255" presetID="8" presetClass="emph" presetSubtype="0" fill="hold" grpId="2" nodeType="withEffect">
                                  <p:stCondLst>
                                    <p:cond delay="0"/>
                                  </p:stCondLst>
                                  <p:childTnLst>
                                    <p:animRot by="21600000">
                                      <p:cBhvr>
                                        <p:cTn id="256" dur="3000" fill="hold"/>
                                        <p:tgtEl>
                                          <p:spTgt spid="13"/>
                                        </p:tgtEl>
                                        <p:attrNameLst>
                                          <p:attrName>r</p:attrName>
                                        </p:attrNameLst>
                                      </p:cBhvr>
                                    </p:animRot>
                                  </p:childTnLst>
                                </p:cTn>
                              </p:par>
                              <p:par>
                                <p:cTn id="257" presetID="8" presetClass="emph" presetSubtype="0" fill="hold" grpId="2" nodeType="withEffect">
                                  <p:stCondLst>
                                    <p:cond delay="0"/>
                                  </p:stCondLst>
                                  <p:childTnLst>
                                    <p:animRot by="21600000">
                                      <p:cBhvr>
                                        <p:cTn id="258" dur="3000" fill="hold"/>
                                        <p:tgtEl>
                                          <p:spTgt spid="18"/>
                                        </p:tgtEl>
                                        <p:attrNameLst>
                                          <p:attrName>r</p:attrName>
                                        </p:attrNameLst>
                                      </p:cBhvr>
                                    </p:animRot>
                                  </p:childTnLst>
                                </p:cTn>
                              </p:par>
                              <p:par>
                                <p:cTn id="259" presetID="8" presetClass="emph" presetSubtype="0" fill="hold" grpId="2" nodeType="withEffect">
                                  <p:stCondLst>
                                    <p:cond delay="0"/>
                                  </p:stCondLst>
                                  <p:childTnLst>
                                    <p:animRot by="21600000">
                                      <p:cBhvr>
                                        <p:cTn id="260" dur="3000" fill="hold"/>
                                        <p:tgtEl>
                                          <p:spTgt spid="23"/>
                                        </p:tgtEl>
                                        <p:attrNameLst>
                                          <p:attrName>r</p:attrName>
                                        </p:attrNameLst>
                                      </p:cBhvr>
                                    </p:animRot>
                                  </p:childTnLst>
                                </p:cTn>
                              </p:par>
                              <p:par>
                                <p:cTn id="261" presetID="8" presetClass="emph" presetSubtype="0" fill="hold" grpId="2" nodeType="withEffect">
                                  <p:stCondLst>
                                    <p:cond delay="0"/>
                                  </p:stCondLst>
                                  <p:childTnLst>
                                    <p:animRot by="-21600000">
                                      <p:cBhvr>
                                        <p:cTn id="262" dur="3000" fill="hold"/>
                                        <p:tgtEl>
                                          <p:spTgt spid="4"/>
                                        </p:tgtEl>
                                        <p:attrNameLst>
                                          <p:attrName>r</p:attrName>
                                        </p:attrNameLst>
                                      </p:cBhvr>
                                    </p:animRot>
                                  </p:childTnLst>
                                </p:cTn>
                              </p:par>
                              <p:par>
                                <p:cTn id="263" presetID="8" presetClass="emph" presetSubtype="0" fill="hold" grpId="2" nodeType="withEffect">
                                  <p:stCondLst>
                                    <p:cond delay="0"/>
                                  </p:stCondLst>
                                  <p:childTnLst>
                                    <p:animRot by="-21600000">
                                      <p:cBhvr>
                                        <p:cTn id="264" dur="3000" fill="hold"/>
                                        <p:tgtEl>
                                          <p:spTgt spid="28"/>
                                        </p:tgtEl>
                                        <p:attrNameLst>
                                          <p:attrName>r</p:attrName>
                                        </p:attrNameLst>
                                      </p:cBhvr>
                                    </p:animRot>
                                  </p:childTnLst>
                                </p:cTn>
                              </p:par>
                              <p:par>
                                <p:cTn id="265" presetID="8" presetClass="emph" presetSubtype="0" fill="hold" grpId="2" nodeType="withEffect">
                                  <p:stCondLst>
                                    <p:cond delay="0"/>
                                  </p:stCondLst>
                                  <p:childTnLst>
                                    <p:animRot by="-21600000">
                                      <p:cBhvr>
                                        <p:cTn id="266" dur="3000" fill="hold"/>
                                        <p:tgtEl>
                                          <p:spTgt spid="33"/>
                                        </p:tgtEl>
                                        <p:attrNameLst>
                                          <p:attrName>r</p:attrName>
                                        </p:attrNameLst>
                                      </p:cBhvr>
                                    </p:animRot>
                                  </p:childTnLst>
                                </p:cTn>
                              </p:par>
                              <p:par>
                                <p:cTn id="267" presetID="8" presetClass="emph" presetSubtype="0" fill="hold" grpId="2" nodeType="withEffect">
                                  <p:stCondLst>
                                    <p:cond delay="0"/>
                                  </p:stCondLst>
                                  <p:childTnLst>
                                    <p:animRot by="-21600000">
                                      <p:cBhvr>
                                        <p:cTn id="268" dur="3000" fill="hold"/>
                                        <p:tgtEl>
                                          <p:spTgt spid="5"/>
                                        </p:tgtEl>
                                        <p:attrNameLst>
                                          <p:attrName>r</p:attrName>
                                        </p:attrNameLst>
                                      </p:cBhvr>
                                    </p:animRot>
                                  </p:childTnLst>
                                </p:cTn>
                              </p:par>
                              <p:par>
                                <p:cTn id="269" presetID="8" presetClass="emph" presetSubtype="0" fill="hold" grpId="2" nodeType="withEffect">
                                  <p:stCondLst>
                                    <p:cond delay="0"/>
                                  </p:stCondLst>
                                  <p:childTnLst>
                                    <p:animRot by="-21600000">
                                      <p:cBhvr>
                                        <p:cTn id="270" dur="3000" fill="hold"/>
                                        <p:tgtEl>
                                          <p:spTgt spid="14"/>
                                        </p:tgtEl>
                                        <p:attrNameLst>
                                          <p:attrName>r</p:attrName>
                                        </p:attrNameLst>
                                      </p:cBhvr>
                                    </p:animRot>
                                  </p:childTnLst>
                                </p:cTn>
                              </p:par>
                              <p:par>
                                <p:cTn id="271" presetID="8" presetClass="emph" presetSubtype="0" fill="hold" grpId="2" nodeType="withEffect">
                                  <p:stCondLst>
                                    <p:cond delay="0"/>
                                  </p:stCondLst>
                                  <p:childTnLst>
                                    <p:animRot by="-21600000">
                                      <p:cBhvr>
                                        <p:cTn id="272" dur="3000" fill="hold"/>
                                        <p:tgtEl>
                                          <p:spTgt spid="19"/>
                                        </p:tgtEl>
                                        <p:attrNameLst>
                                          <p:attrName>r</p:attrName>
                                        </p:attrNameLst>
                                      </p:cBhvr>
                                    </p:animRot>
                                  </p:childTnLst>
                                </p:cTn>
                              </p:par>
                              <p:par>
                                <p:cTn id="273" presetID="8" presetClass="emph" presetSubtype="0" fill="hold" grpId="2" nodeType="withEffect">
                                  <p:stCondLst>
                                    <p:cond delay="0"/>
                                  </p:stCondLst>
                                  <p:childTnLst>
                                    <p:animRot by="-21600000">
                                      <p:cBhvr>
                                        <p:cTn id="274" dur="3000" fill="hold"/>
                                        <p:tgtEl>
                                          <p:spTgt spid="24"/>
                                        </p:tgtEl>
                                        <p:attrNameLst>
                                          <p:attrName>r</p:attrName>
                                        </p:attrNameLst>
                                      </p:cBhvr>
                                    </p:animRot>
                                  </p:childTnLst>
                                </p:cTn>
                              </p:par>
                              <p:par>
                                <p:cTn id="275" presetID="8" presetClass="emph" presetSubtype="0" fill="hold" grpId="2" nodeType="withEffect">
                                  <p:stCondLst>
                                    <p:cond delay="0"/>
                                  </p:stCondLst>
                                  <p:childTnLst>
                                    <p:animRot by="21600000">
                                      <p:cBhvr>
                                        <p:cTn id="276" dur="3000" fill="hold"/>
                                        <p:tgtEl>
                                          <p:spTgt spid="6"/>
                                        </p:tgtEl>
                                        <p:attrNameLst>
                                          <p:attrName>r</p:attrName>
                                        </p:attrNameLst>
                                      </p:cBhvr>
                                    </p:animRot>
                                  </p:childTnLst>
                                </p:cTn>
                              </p:par>
                              <p:par>
                                <p:cTn id="277" presetID="8" presetClass="emph" presetSubtype="0" fill="hold" grpId="2" nodeType="withEffect">
                                  <p:stCondLst>
                                    <p:cond delay="0"/>
                                  </p:stCondLst>
                                  <p:childTnLst>
                                    <p:animRot by="21600000">
                                      <p:cBhvr>
                                        <p:cTn id="278" dur="3000" fill="hold"/>
                                        <p:tgtEl>
                                          <p:spTgt spid="29"/>
                                        </p:tgtEl>
                                        <p:attrNameLst>
                                          <p:attrName>r</p:attrName>
                                        </p:attrNameLst>
                                      </p:cBhvr>
                                    </p:animRot>
                                  </p:childTnLst>
                                </p:cTn>
                              </p:par>
                              <p:par>
                                <p:cTn id="279" presetID="8" presetClass="emph" presetSubtype="0" fill="hold" grpId="2" nodeType="withEffect">
                                  <p:stCondLst>
                                    <p:cond delay="0"/>
                                  </p:stCondLst>
                                  <p:childTnLst>
                                    <p:animRot by="21600000">
                                      <p:cBhvr>
                                        <p:cTn id="280" dur="3000" fill="hold"/>
                                        <p:tgtEl>
                                          <p:spTgt spid="34"/>
                                        </p:tgtEl>
                                        <p:attrNameLst>
                                          <p:attrName>r</p:attrName>
                                        </p:attrNameLst>
                                      </p:cBhvr>
                                    </p:animRot>
                                  </p:childTnLst>
                                </p:cTn>
                              </p:par>
                              <p:par>
                                <p:cTn id="281" presetID="8" presetClass="emph" presetSubtype="0" fill="hold" grpId="2" nodeType="withEffect">
                                  <p:stCondLst>
                                    <p:cond delay="0"/>
                                  </p:stCondLst>
                                  <p:childTnLst>
                                    <p:animRot by="21600000">
                                      <p:cBhvr>
                                        <p:cTn id="282" dur="3000" fill="hold"/>
                                        <p:tgtEl>
                                          <p:spTgt spid="7"/>
                                        </p:tgtEl>
                                        <p:attrNameLst>
                                          <p:attrName>r</p:attrName>
                                        </p:attrNameLst>
                                      </p:cBhvr>
                                    </p:animRot>
                                  </p:childTnLst>
                                </p:cTn>
                              </p:par>
                              <p:par>
                                <p:cTn id="283" presetID="8" presetClass="emph" presetSubtype="0" fill="hold" grpId="2" nodeType="withEffect">
                                  <p:stCondLst>
                                    <p:cond delay="0"/>
                                  </p:stCondLst>
                                  <p:childTnLst>
                                    <p:animRot by="21600000">
                                      <p:cBhvr>
                                        <p:cTn id="284" dur="3000" fill="hold"/>
                                        <p:tgtEl>
                                          <p:spTgt spid="15"/>
                                        </p:tgtEl>
                                        <p:attrNameLst>
                                          <p:attrName>r</p:attrName>
                                        </p:attrNameLst>
                                      </p:cBhvr>
                                    </p:animRot>
                                  </p:childTnLst>
                                </p:cTn>
                              </p:par>
                              <p:par>
                                <p:cTn id="285" presetID="8" presetClass="emph" presetSubtype="0" fill="hold" grpId="2" nodeType="withEffect">
                                  <p:stCondLst>
                                    <p:cond delay="0"/>
                                  </p:stCondLst>
                                  <p:childTnLst>
                                    <p:animRot by="21600000">
                                      <p:cBhvr>
                                        <p:cTn id="286" dur="3000" fill="hold"/>
                                        <p:tgtEl>
                                          <p:spTgt spid="20"/>
                                        </p:tgtEl>
                                        <p:attrNameLst>
                                          <p:attrName>r</p:attrName>
                                        </p:attrNameLst>
                                      </p:cBhvr>
                                    </p:animRot>
                                  </p:childTnLst>
                                </p:cTn>
                              </p:par>
                              <p:par>
                                <p:cTn id="287" presetID="8" presetClass="emph" presetSubtype="0" fill="hold" grpId="2" nodeType="withEffect">
                                  <p:stCondLst>
                                    <p:cond delay="0"/>
                                  </p:stCondLst>
                                  <p:childTnLst>
                                    <p:animRot by="21600000">
                                      <p:cBhvr>
                                        <p:cTn id="288" dur="3000" fill="hold"/>
                                        <p:tgtEl>
                                          <p:spTgt spid="25"/>
                                        </p:tgtEl>
                                        <p:attrNameLst>
                                          <p:attrName>r</p:attrName>
                                        </p:attrNameLst>
                                      </p:cBhvr>
                                    </p:animRot>
                                  </p:childTnLst>
                                </p:cTn>
                              </p:par>
                              <p:par>
                                <p:cTn id="289" presetID="8" presetClass="emph" presetSubtype="0" fill="hold" grpId="2" nodeType="withEffect">
                                  <p:stCondLst>
                                    <p:cond delay="0"/>
                                  </p:stCondLst>
                                  <p:childTnLst>
                                    <p:animRot by="-21600000">
                                      <p:cBhvr>
                                        <p:cTn id="290" dur="3000" fill="hold"/>
                                        <p:tgtEl>
                                          <p:spTgt spid="8"/>
                                        </p:tgtEl>
                                        <p:attrNameLst>
                                          <p:attrName>r</p:attrName>
                                        </p:attrNameLst>
                                      </p:cBhvr>
                                    </p:animRot>
                                  </p:childTnLst>
                                </p:cTn>
                              </p:par>
                              <p:par>
                                <p:cTn id="291" presetID="8" presetClass="emph" presetSubtype="0" fill="hold" grpId="2" nodeType="withEffect">
                                  <p:stCondLst>
                                    <p:cond delay="0"/>
                                  </p:stCondLst>
                                  <p:childTnLst>
                                    <p:animRot by="-21600000">
                                      <p:cBhvr>
                                        <p:cTn id="292" dur="3000" fill="hold"/>
                                        <p:tgtEl>
                                          <p:spTgt spid="30"/>
                                        </p:tgtEl>
                                        <p:attrNameLst>
                                          <p:attrName>r</p:attrName>
                                        </p:attrNameLst>
                                      </p:cBhvr>
                                    </p:animRot>
                                  </p:childTnLst>
                                </p:cTn>
                              </p:par>
                              <p:par>
                                <p:cTn id="293" presetID="8" presetClass="emph" presetSubtype="0" fill="hold" grpId="2" nodeType="withEffect">
                                  <p:stCondLst>
                                    <p:cond delay="0"/>
                                  </p:stCondLst>
                                  <p:childTnLst>
                                    <p:animRot by="-21600000">
                                      <p:cBhvr>
                                        <p:cTn id="294" dur="3000" fill="hold"/>
                                        <p:tgtEl>
                                          <p:spTgt spid="35"/>
                                        </p:tgtEl>
                                        <p:attrNameLst>
                                          <p:attrName>r</p:attrName>
                                        </p:attrNameLst>
                                      </p:cBhvr>
                                    </p:animRot>
                                  </p:childTnLst>
                                </p:cTn>
                              </p:par>
                              <p:par>
                                <p:cTn id="295" presetID="8" presetClass="emph" presetSubtype="0" fill="hold" grpId="2" nodeType="withEffect">
                                  <p:stCondLst>
                                    <p:cond delay="0"/>
                                  </p:stCondLst>
                                  <p:childTnLst>
                                    <p:animRot by="-21600000">
                                      <p:cBhvr>
                                        <p:cTn id="296" dur="3000" fill="hold"/>
                                        <p:tgtEl>
                                          <p:spTgt spid="9"/>
                                        </p:tgtEl>
                                        <p:attrNameLst>
                                          <p:attrName>r</p:attrName>
                                        </p:attrNameLst>
                                      </p:cBhvr>
                                    </p:animRot>
                                  </p:childTnLst>
                                </p:cTn>
                              </p:par>
                              <p:par>
                                <p:cTn id="297" presetID="8" presetClass="emph" presetSubtype="0" fill="hold" grpId="2" nodeType="withEffect">
                                  <p:stCondLst>
                                    <p:cond delay="0"/>
                                  </p:stCondLst>
                                  <p:childTnLst>
                                    <p:animRot by="-21600000">
                                      <p:cBhvr>
                                        <p:cTn id="298" dur="3000" fill="hold"/>
                                        <p:tgtEl>
                                          <p:spTgt spid="16"/>
                                        </p:tgtEl>
                                        <p:attrNameLst>
                                          <p:attrName>r</p:attrName>
                                        </p:attrNameLst>
                                      </p:cBhvr>
                                    </p:animRot>
                                  </p:childTnLst>
                                </p:cTn>
                              </p:par>
                              <p:par>
                                <p:cTn id="299" presetID="8" presetClass="emph" presetSubtype="0" fill="hold" grpId="2" nodeType="withEffect">
                                  <p:stCondLst>
                                    <p:cond delay="0"/>
                                  </p:stCondLst>
                                  <p:childTnLst>
                                    <p:animRot by="-21600000">
                                      <p:cBhvr>
                                        <p:cTn id="300" dur="3000" fill="hold"/>
                                        <p:tgtEl>
                                          <p:spTgt spid="21"/>
                                        </p:tgtEl>
                                        <p:attrNameLst>
                                          <p:attrName>r</p:attrName>
                                        </p:attrNameLst>
                                      </p:cBhvr>
                                    </p:animRot>
                                  </p:childTnLst>
                                </p:cTn>
                              </p:par>
                              <p:par>
                                <p:cTn id="301" presetID="8" presetClass="emph" presetSubtype="0" fill="hold" grpId="2" nodeType="withEffect">
                                  <p:stCondLst>
                                    <p:cond delay="0"/>
                                  </p:stCondLst>
                                  <p:childTnLst>
                                    <p:animRot by="-21600000">
                                      <p:cBhvr>
                                        <p:cTn id="302" dur="3000" fill="hold"/>
                                        <p:tgtEl>
                                          <p:spTgt spid="26"/>
                                        </p:tgtEl>
                                        <p:attrNameLst>
                                          <p:attrName>r</p:attrName>
                                        </p:attrNameLst>
                                      </p:cBhvr>
                                    </p:animRot>
                                  </p:childTnLst>
                                </p:cTn>
                              </p:par>
                              <p:par>
                                <p:cTn id="303" presetID="8" presetClass="emph" presetSubtype="0" fill="hold" grpId="2" nodeType="withEffect">
                                  <p:stCondLst>
                                    <p:cond delay="0"/>
                                  </p:stCondLst>
                                  <p:childTnLst>
                                    <p:animRot by="21600000">
                                      <p:cBhvr>
                                        <p:cTn id="304" dur="3000" fill="hold"/>
                                        <p:tgtEl>
                                          <p:spTgt spid="10"/>
                                        </p:tgtEl>
                                        <p:attrNameLst>
                                          <p:attrName>r</p:attrName>
                                        </p:attrNameLst>
                                      </p:cBhvr>
                                    </p:animRot>
                                  </p:childTnLst>
                                </p:cTn>
                              </p:par>
                              <p:par>
                                <p:cTn id="305" presetID="8" presetClass="emph" presetSubtype="0" fill="hold" grpId="2" nodeType="withEffect">
                                  <p:stCondLst>
                                    <p:cond delay="0"/>
                                  </p:stCondLst>
                                  <p:childTnLst>
                                    <p:animRot by="21600000">
                                      <p:cBhvr>
                                        <p:cTn id="306" dur="3000" fill="hold"/>
                                        <p:tgtEl>
                                          <p:spTgt spid="31"/>
                                        </p:tgtEl>
                                        <p:attrNameLst>
                                          <p:attrName>r</p:attrName>
                                        </p:attrNameLst>
                                      </p:cBhvr>
                                    </p:animRot>
                                  </p:childTnLst>
                                </p:cTn>
                              </p:par>
                              <p:par>
                                <p:cTn id="307" presetID="8" presetClass="emph" presetSubtype="0" fill="hold" grpId="2" nodeType="withEffect">
                                  <p:stCondLst>
                                    <p:cond delay="0"/>
                                  </p:stCondLst>
                                  <p:childTnLst>
                                    <p:animRot by="21600000">
                                      <p:cBhvr>
                                        <p:cTn id="308" dur="3000" fill="hold"/>
                                        <p:tgtEl>
                                          <p:spTgt spid="36"/>
                                        </p:tgtEl>
                                        <p:attrNameLst>
                                          <p:attrName>r</p:attrName>
                                        </p:attrNameLst>
                                      </p:cBhvr>
                                    </p:animRot>
                                  </p:childTnLst>
                                </p:cTn>
                              </p:par>
                              <p:par>
                                <p:cTn id="309" presetID="8" presetClass="emph" presetSubtype="0" fill="hold" grpId="2" nodeType="withEffect">
                                  <p:stCondLst>
                                    <p:cond delay="0"/>
                                  </p:stCondLst>
                                  <p:childTnLst>
                                    <p:animRot by="21600000">
                                      <p:cBhvr>
                                        <p:cTn id="310" dur="3000" fill="hold"/>
                                        <p:tgtEl>
                                          <p:spTgt spid="11"/>
                                        </p:tgtEl>
                                        <p:attrNameLst>
                                          <p:attrName>r</p:attrName>
                                        </p:attrNameLst>
                                      </p:cBhvr>
                                    </p:animRot>
                                  </p:childTnLst>
                                </p:cTn>
                              </p:par>
                              <p:par>
                                <p:cTn id="311" presetID="8" presetClass="emph" presetSubtype="0" fill="hold" grpId="2" nodeType="withEffect">
                                  <p:stCondLst>
                                    <p:cond delay="0"/>
                                  </p:stCondLst>
                                  <p:childTnLst>
                                    <p:animRot by="21600000">
                                      <p:cBhvr>
                                        <p:cTn id="312" dur="3000" fill="hold"/>
                                        <p:tgtEl>
                                          <p:spTgt spid="17"/>
                                        </p:tgtEl>
                                        <p:attrNameLst>
                                          <p:attrName>r</p:attrName>
                                        </p:attrNameLst>
                                      </p:cBhvr>
                                    </p:animRot>
                                  </p:childTnLst>
                                </p:cTn>
                              </p:par>
                              <p:par>
                                <p:cTn id="313" presetID="8" presetClass="emph" presetSubtype="0" fill="hold" grpId="2" nodeType="withEffect">
                                  <p:stCondLst>
                                    <p:cond delay="0"/>
                                  </p:stCondLst>
                                  <p:childTnLst>
                                    <p:animRot by="21600000">
                                      <p:cBhvr>
                                        <p:cTn id="314" dur="3000" fill="hold"/>
                                        <p:tgtEl>
                                          <p:spTgt spid="22"/>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27"/>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12"/>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32"/>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37"/>
                                        </p:tgtEl>
                                        <p:attrNameLst>
                                          <p:attrName>r</p:attrName>
                                        </p:attrNameLst>
                                      </p:cBhvr>
                                    </p:animRot>
                                  </p:childTnLst>
                                </p:cTn>
                              </p:par>
                            </p:childTnLst>
                          </p:cTn>
                        </p:par>
                        <p:par>
                          <p:cTn id="323" fill="hold">
                            <p:stCondLst>
                              <p:cond delay="3000"/>
                            </p:stCondLst>
                            <p:childTnLst>
                              <p:par>
                                <p:cTn id="324" presetID="2" presetClass="exit" presetSubtype="4" fill="hold" grpId="3" nodeType="afterEffect">
                                  <p:stCondLst>
                                    <p:cond delay="0"/>
                                  </p:stCondLst>
                                  <p:childTnLst>
                                    <p:anim calcmode="lin" valueType="num">
                                      <p:cBhvr additive="base">
                                        <p:cTn id="325" dur="3000"/>
                                        <p:tgtEl>
                                          <p:spTgt spid="3"/>
                                        </p:tgtEl>
                                        <p:attrNameLst>
                                          <p:attrName>ppt_x</p:attrName>
                                        </p:attrNameLst>
                                      </p:cBhvr>
                                      <p:tavLst>
                                        <p:tav tm="0">
                                          <p:val>
                                            <p:strVal val="ppt_x"/>
                                          </p:val>
                                        </p:tav>
                                        <p:tav tm="100000">
                                          <p:val>
                                            <p:strVal val="ppt_x"/>
                                          </p:val>
                                        </p:tav>
                                      </p:tavLst>
                                    </p:anim>
                                    <p:anim calcmode="lin" valueType="num">
                                      <p:cBhvr additive="base">
                                        <p:cTn id="326" dur="3000"/>
                                        <p:tgtEl>
                                          <p:spTgt spid="3"/>
                                        </p:tgtEl>
                                        <p:attrNameLst>
                                          <p:attrName>ppt_y</p:attrName>
                                        </p:attrNameLst>
                                      </p:cBhvr>
                                      <p:tavLst>
                                        <p:tav tm="0">
                                          <p:val>
                                            <p:strVal val="ppt_y"/>
                                          </p:val>
                                        </p:tav>
                                        <p:tav tm="100000">
                                          <p:val>
                                            <p:strVal val="1+ppt_h/2"/>
                                          </p:val>
                                        </p:tav>
                                      </p:tavLst>
                                    </p:anim>
                                    <p:set>
                                      <p:cBhvr>
                                        <p:cTn id="327" dur="1" fill="hold">
                                          <p:stCondLst>
                                            <p:cond delay="2999"/>
                                          </p:stCondLst>
                                        </p:cTn>
                                        <p:tgtEl>
                                          <p:spTgt spid="3"/>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3000"/>
                                        <p:tgtEl>
                                          <p:spTgt spid="5"/>
                                        </p:tgtEl>
                                        <p:attrNameLst>
                                          <p:attrName>ppt_x</p:attrName>
                                        </p:attrNameLst>
                                      </p:cBhvr>
                                      <p:tavLst>
                                        <p:tav tm="0">
                                          <p:val>
                                            <p:strVal val="ppt_x"/>
                                          </p:val>
                                        </p:tav>
                                        <p:tav tm="100000">
                                          <p:val>
                                            <p:strVal val="ppt_x"/>
                                          </p:val>
                                        </p:tav>
                                      </p:tavLst>
                                    </p:anim>
                                    <p:anim calcmode="lin" valueType="num">
                                      <p:cBhvr additive="base">
                                        <p:cTn id="330" dur="3000"/>
                                        <p:tgtEl>
                                          <p:spTgt spid="5"/>
                                        </p:tgtEl>
                                        <p:attrNameLst>
                                          <p:attrName>ppt_y</p:attrName>
                                        </p:attrNameLst>
                                      </p:cBhvr>
                                      <p:tavLst>
                                        <p:tav tm="0">
                                          <p:val>
                                            <p:strVal val="ppt_y"/>
                                          </p:val>
                                        </p:tav>
                                        <p:tav tm="100000">
                                          <p:val>
                                            <p:strVal val="1+ppt_h/2"/>
                                          </p:val>
                                        </p:tav>
                                      </p:tavLst>
                                    </p:anim>
                                    <p:set>
                                      <p:cBhvr>
                                        <p:cTn id="331" dur="1" fill="hold">
                                          <p:stCondLst>
                                            <p:cond delay="2999"/>
                                          </p:stCondLst>
                                        </p:cTn>
                                        <p:tgtEl>
                                          <p:spTgt spid="5"/>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3000"/>
                                        <p:tgtEl>
                                          <p:spTgt spid="7"/>
                                        </p:tgtEl>
                                        <p:attrNameLst>
                                          <p:attrName>ppt_x</p:attrName>
                                        </p:attrNameLst>
                                      </p:cBhvr>
                                      <p:tavLst>
                                        <p:tav tm="0">
                                          <p:val>
                                            <p:strVal val="ppt_x"/>
                                          </p:val>
                                        </p:tav>
                                        <p:tav tm="100000">
                                          <p:val>
                                            <p:strVal val="ppt_x"/>
                                          </p:val>
                                        </p:tav>
                                      </p:tavLst>
                                    </p:anim>
                                    <p:anim calcmode="lin" valueType="num">
                                      <p:cBhvr additive="base">
                                        <p:cTn id="334" dur="3000"/>
                                        <p:tgtEl>
                                          <p:spTgt spid="7"/>
                                        </p:tgtEl>
                                        <p:attrNameLst>
                                          <p:attrName>ppt_y</p:attrName>
                                        </p:attrNameLst>
                                      </p:cBhvr>
                                      <p:tavLst>
                                        <p:tav tm="0">
                                          <p:val>
                                            <p:strVal val="ppt_y"/>
                                          </p:val>
                                        </p:tav>
                                        <p:tav tm="100000">
                                          <p:val>
                                            <p:strVal val="1+ppt_h/2"/>
                                          </p:val>
                                        </p:tav>
                                      </p:tavLst>
                                    </p:anim>
                                    <p:set>
                                      <p:cBhvr>
                                        <p:cTn id="335" dur="1" fill="hold">
                                          <p:stCondLst>
                                            <p:cond delay="2999"/>
                                          </p:stCondLst>
                                        </p:cTn>
                                        <p:tgtEl>
                                          <p:spTgt spid="7"/>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3000"/>
                                        <p:tgtEl>
                                          <p:spTgt spid="9"/>
                                        </p:tgtEl>
                                        <p:attrNameLst>
                                          <p:attrName>ppt_x</p:attrName>
                                        </p:attrNameLst>
                                      </p:cBhvr>
                                      <p:tavLst>
                                        <p:tav tm="0">
                                          <p:val>
                                            <p:strVal val="ppt_x"/>
                                          </p:val>
                                        </p:tav>
                                        <p:tav tm="100000">
                                          <p:val>
                                            <p:strVal val="ppt_x"/>
                                          </p:val>
                                        </p:tav>
                                      </p:tavLst>
                                    </p:anim>
                                    <p:anim calcmode="lin" valueType="num">
                                      <p:cBhvr additive="base">
                                        <p:cTn id="338" dur="3000"/>
                                        <p:tgtEl>
                                          <p:spTgt spid="9"/>
                                        </p:tgtEl>
                                        <p:attrNameLst>
                                          <p:attrName>ppt_y</p:attrName>
                                        </p:attrNameLst>
                                      </p:cBhvr>
                                      <p:tavLst>
                                        <p:tav tm="0">
                                          <p:val>
                                            <p:strVal val="ppt_y"/>
                                          </p:val>
                                        </p:tav>
                                        <p:tav tm="100000">
                                          <p:val>
                                            <p:strVal val="1+ppt_h/2"/>
                                          </p:val>
                                        </p:tav>
                                      </p:tavLst>
                                    </p:anim>
                                    <p:set>
                                      <p:cBhvr>
                                        <p:cTn id="339" dur="1" fill="hold">
                                          <p:stCondLst>
                                            <p:cond delay="2999"/>
                                          </p:stCondLst>
                                        </p:cTn>
                                        <p:tgtEl>
                                          <p:spTgt spid="9"/>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3000"/>
                                        <p:tgtEl>
                                          <p:spTgt spid="11"/>
                                        </p:tgtEl>
                                        <p:attrNameLst>
                                          <p:attrName>ppt_x</p:attrName>
                                        </p:attrNameLst>
                                      </p:cBhvr>
                                      <p:tavLst>
                                        <p:tav tm="0">
                                          <p:val>
                                            <p:strVal val="ppt_x"/>
                                          </p:val>
                                        </p:tav>
                                        <p:tav tm="100000">
                                          <p:val>
                                            <p:strVal val="ppt_x"/>
                                          </p:val>
                                        </p:tav>
                                      </p:tavLst>
                                    </p:anim>
                                    <p:anim calcmode="lin" valueType="num">
                                      <p:cBhvr additive="base">
                                        <p:cTn id="342" dur="3000"/>
                                        <p:tgtEl>
                                          <p:spTgt spid="11"/>
                                        </p:tgtEl>
                                        <p:attrNameLst>
                                          <p:attrName>ppt_y</p:attrName>
                                        </p:attrNameLst>
                                      </p:cBhvr>
                                      <p:tavLst>
                                        <p:tav tm="0">
                                          <p:val>
                                            <p:strVal val="ppt_y"/>
                                          </p:val>
                                        </p:tav>
                                        <p:tav tm="100000">
                                          <p:val>
                                            <p:strVal val="1+ppt_h/2"/>
                                          </p:val>
                                        </p:tav>
                                      </p:tavLst>
                                    </p:anim>
                                    <p:set>
                                      <p:cBhvr>
                                        <p:cTn id="343" dur="1" fill="hold">
                                          <p:stCondLst>
                                            <p:cond delay="2999"/>
                                          </p:stCondLst>
                                        </p:cTn>
                                        <p:tgtEl>
                                          <p:spTgt spid="11"/>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3000"/>
                                        <p:tgtEl>
                                          <p:spTgt spid="13"/>
                                        </p:tgtEl>
                                        <p:attrNameLst>
                                          <p:attrName>ppt_x</p:attrName>
                                        </p:attrNameLst>
                                      </p:cBhvr>
                                      <p:tavLst>
                                        <p:tav tm="0">
                                          <p:val>
                                            <p:strVal val="ppt_x"/>
                                          </p:val>
                                        </p:tav>
                                        <p:tav tm="100000">
                                          <p:val>
                                            <p:strVal val="ppt_x"/>
                                          </p:val>
                                        </p:tav>
                                      </p:tavLst>
                                    </p:anim>
                                    <p:anim calcmode="lin" valueType="num">
                                      <p:cBhvr additive="base">
                                        <p:cTn id="346" dur="3000"/>
                                        <p:tgtEl>
                                          <p:spTgt spid="13"/>
                                        </p:tgtEl>
                                        <p:attrNameLst>
                                          <p:attrName>ppt_y</p:attrName>
                                        </p:attrNameLst>
                                      </p:cBhvr>
                                      <p:tavLst>
                                        <p:tav tm="0">
                                          <p:val>
                                            <p:strVal val="ppt_y"/>
                                          </p:val>
                                        </p:tav>
                                        <p:tav tm="100000">
                                          <p:val>
                                            <p:strVal val="1+ppt_h/2"/>
                                          </p:val>
                                        </p:tav>
                                      </p:tavLst>
                                    </p:anim>
                                    <p:set>
                                      <p:cBhvr>
                                        <p:cTn id="347" dur="1" fill="hold">
                                          <p:stCondLst>
                                            <p:cond delay="2999"/>
                                          </p:stCondLst>
                                        </p:cTn>
                                        <p:tgtEl>
                                          <p:spTgt spid="13"/>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3000"/>
                                        <p:tgtEl>
                                          <p:spTgt spid="14"/>
                                        </p:tgtEl>
                                        <p:attrNameLst>
                                          <p:attrName>ppt_x</p:attrName>
                                        </p:attrNameLst>
                                      </p:cBhvr>
                                      <p:tavLst>
                                        <p:tav tm="0">
                                          <p:val>
                                            <p:strVal val="ppt_x"/>
                                          </p:val>
                                        </p:tav>
                                        <p:tav tm="100000">
                                          <p:val>
                                            <p:strVal val="ppt_x"/>
                                          </p:val>
                                        </p:tav>
                                      </p:tavLst>
                                    </p:anim>
                                    <p:anim calcmode="lin" valueType="num">
                                      <p:cBhvr additive="base">
                                        <p:cTn id="350" dur="3000"/>
                                        <p:tgtEl>
                                          <p:spTgt spid="14"/>
                                        </p:tgtEl>
                                        <p:attrNameLst>
                                          <p:attrName>ppt_y</p:attrName>
                                        </p:attrNameLst>
                                      </p:cBhvr>
                                      <p:tavLst>
                                        <p:tav tm="0">
                                          <p:val>
                                            <p:strVal val="ppt_y"/>
                                          </p:val>
                                        </p:tav>
                                        <p:tav tm="100000">
                                          <p:val>
                                            <p:strVal val="1+ppt_h/2"/>
                                          </p:val>
                                        </p:tav>
                                      </p:tavLst>
                                    </p:anim>
                                    <p:set>
                                      <p:cBhvr>
                                        <p:cTn id="351" dur="1" fill="hold">
                                          <p:stCondLst>
                                            <p:cond delay="2999"/>
                                          </p:stCondLst>
                                        </p:cTn>
                                        <p:tgtEl>
                                          <p:spTgt spid="14"/>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3000"/>
                                        <p:tgtEl>
                                          <p:spTgt spid="15"/>
                                        </p:tgtEl>
                                        <p:attrNameLst>
                                          <p:attrName>ppt_x</p:attrName>
                                        </p:attrNameLst>
                                      </p:cBhvr>
                                      <p:tavLst>
                                        <p:tav tm="0">
                                          <p:val>
                                            <p:strVal val="ppt_x"/>
                                          </p:val>
                                        </p:tav>
                                        <p:tav tm="100000">
                                          <p:val>
                                            <p:strVal val="ppt_x"/>
                                          </p:val>
                                        </p:tav>
                                      </p:tavLst>
                                    </p:anim>
                                    <p:anim calcmode="lin" valueType="num">
                                      <p:cBhvr additive="base">
                                        <p:cTn id="354" dur="3000"/>
                                        <p:tgtEl>
                                          <p:spTgt spid="15"/>
                                        </p:tgtEl>
                                        <p:attrNameLst>
                                          <p:attrName>ppt_y</p:attrName>
                                        </p:attrNameLst>
                                      </p:cBhvr>
                                      <p:tavLst>
                                        <p:tav tm="0">
                                          <p:val>
                                            <p:strVal val="ppt_y"/>
                                          </p:val>
                                        </p:tav>
                                        <p:tav tm="100000">
                                          <p:val>
                                            <p:strVal val="1+ppt_h/2"/>
                                          </p:val>
                                        </p:tav>
                                      </p:tavLst>
                                    </p:anim>
                                    <p:set>
                                      <p:cBhvr>
                                        <p:cTn id="355" dur="1" fill="hold">
                                          <p:stCondLst>
                                            <p:cond delay="2999"/>
                                          </p:stCondLst>
                                        </p:cTn>
                                        <p:tgtEl>
                                          <p:spTgt spid="15"/>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3000"/>
                                        <p:tgtEl>
                                          <p:spTgt spid="16"/>
                                        </p:tgtEl>
                                        <p:attrNameLst>
                                          <p:attrName>ppt_x</p:attrName>
                                        </p:attrNameLst>
                                      </p:cBhvr>
                                      <p:tavLst>
                                        <p:tav tm="0">
                                          <p:val>
                                            <p:strVal val="ppt_x"/>
                                          </p:val>
                                        </p:tav>
                                        <p:tav tm="100000">
                                          <p:val>
                                            <p:strVal val="ppt_x"/>
                                          </p:val>
                                        </p:tav>
                                      </p:tavLst>
                                    </p:anim>
                                    <p:anim calcmode="lin" valueType="num">
                                      <p:cBhvr additive="base">
                                        <p:cTn id="358" dur="3000"/>
                                        <p:tgtEl>
                                          <p:spTgt spid="16"/>
                                        </p:tgtEl>
                                        <p:attrNameLst>
                                          <p:attrName>ppt_y</p:attrName>
                                        </p:attrNameLst>
                                      </p:cBhvr>
                                      <p:tavLst>
                                        <p:tav tm="0">
                                          <p:val>
                                            <p:strVal val="ppt_y"/>
                                          </p:val>
                                        </p:tav>
                                        <p:tav tm="100000">
                                          <p:val>
                                            <p:strVal val="1+ppt_h/2"/>
                                          </p:val>
                                        </p:tav>
                                      </p:tavLst>
                                    </p:anim>
                                    <p:set>
                                      <p:cBhvr>
                                        <p:cTn id="359" dur="1" fill="hold">
                                          <p:stCondLst>
                                            <p:cond delay="2999"/>
                                          </p:stCondLst>
                                        </p:cTn>
                                        <p:tgtEl>
                                          <p:spTgt spid="16"/>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3000"/>
                                        <p:tgtEl>
                                          <p:spTgt spid="17"/>
                                        </p:tgtEl>
                                        <p:attrNameLst>
                                          <p:attrName>ppt_x</p:attrName>
                                        </p:attrNameLst>
                                      </p:cBhvr>
                                      <p:tavLst>
                                        <p:tav tm="0">
                                          <p:val>
                                            <p:strVal val="ppt_x"/>
                                          </p:val>
                                        </p:tav>
                                        <p:tav tm="100000">
                                          <p:val>
                                            <p:strVal val="ppt_x"/>
                                          </p:val>
                                        </p:tav>
                                      </p:tavLst>
                                    </p:anim>
                                    <p:anim calcmode="lin" valueType="num">
                                      <p:cBhvr additive="base">
                                        <p:cTn id="362" dur="3000"/>
                                        <p:tgtEl>
                                          <p:spTgt spid="17"/>
                                        </p:tgtEl>
                                        <p:attrNameLst>
                                          <p:attrName>ppt_y</p:attrName>
                                        </p:attrNameLst>
                                      </p:cBhvr>
                                      <p:tavLst>
                                        <p:tav tm="0">
                                          <p:val>
                                            <p:strVal val="ppt_y"/>
                                          </p:val>
                                        </p:tav>
                                        <p:tav tm="100000">
                                          <p:val>
                                            <p:strVal val="1+ppt_h/2"/>
                                          </p:val>
                                        </p:tav>
                                      </p:tavLst>
                                    </p:anim>
                                    <p:set>
                                      <p:cBhvr>
                                        <p:cTn id="363" dur="1" fill="hold">
                                          <p:stCondLst>
                                            <p:cond delay="2999"/>
                                          </p:stCondLst>
                                        </p:cTn>
                                        <p:tgtEl>
                                          <p:spTgt spid="17"/>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3000"/>
                                        <p:tgtEl>
                                          <p:spTgt spid="18"/>
                                        </p:tgtEl>
                                        <p:attrNameLst>
                                          <p:attrName>ppt_x</p:attrName>
                                        </p:attrNameLst>
                                      </p:cBhvr>
                                      <p:tavLst>
                                        <p:tav tm="0">
                                          <p:val>
                                            <p:strVal val="ppt_x"/>
                                          </p:val>
                                        </p:tav>
                                        <p:tav tm="100000">
                                          <p:val>
                                            <p:strVal val="ppt_x"/>
                                          </p:val>
                                        </p:tav>
                                      </p:tavLst>
                                    </p:anim>
                                    <p:anim calcmode="lin" valueType="num">
                                      <p:cBhvr additive="base">
                                        <p:cTn id="366" dur="3000"/>
                                        <p:tgtEl>
                                          <p:spTgt spid="18"/>
                                        </p:tgtEl>
                                        <p:attrNameLst>
                                          <p:attrName>ppt_y</p:attrName>
                                        </p:attrNameLst>
                                      </p:cBhvr>
                                      <p:tavLst>
                                        <p:tav tm="0">
                                          <p:val>
                                            <p:strVal val="ppt_y"/>
                                          </p:val>
                                        </p:tav>
                                        <p:tav tm="100000">
                                          <p:val>
                                            <p:strVal val="1+ppt_h/2"/>
                                          </p:val>
                                        </p:tav>
                                      </p:tavLst>
                                    </p:anim>
                                    <p:set>
                                      <p:cBhvr>
                                        <p:cTn id="367" dur="1" fill="hold">
                                          <p:stCondLst>
                                            <p:cond delay="2999"/>
                                          </p:stCondLst>
                                        </p:cTn>
                                        <p:tgtEl>
                                          <p:spTgt spid="18"/>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3000"/>
                                        <p:tgtEl>
                                          <p:spTgt spid="19"/>
                                        </p:tgtEl>
                                        <p:attrNameLst>
                                          <p:attrName>ppt_x</p:attrName>
                                        </p:attrNameLst>
                                      </p:cBhvr>
                                      <p:tavLst>
                                        <p:tav tm="0">
                                          <p:val>
                                            <p:strVal val="ppt_x"/>
                                          </p:val>
                                        </p:tav>
                                        <p:tav tm="100000">
                                          <p:val>
                                            <p:strVal val="ppt_x"/>
                                          </p:val>
                                        </p:tav>
                                      </p:tavLst>
                                    </p:anim>
                                    <p:anim calcmode="lin" valueType="num">
                                      <p:cBhvr additive="base">
                                        <p:cTn id="370" dur="3000"/>
                                        <p:tgtEl>
                                          <p:spTgt spid="19"/>
                                        </p:tgtEl>
                                        <p:attrNameLst>
                                          <p:attrName>ppt_y</p:attrName>
                                        </p:attrNameLst>
                                      </p:cBhvr>
                                      <p:tavLst>
                                        <p:tav tm="0">
                                          <p:val>
                                            <p:strVal val="ppt_y"/>
                                          </p:val>
                                        </p:tav>
                                        <p:tav tm="100000">
                                          <p:val>
                                            <p:strVal val="1+ppt_h/2"/>
                                          </p:val>
                                        </p:tav>
                                      </p:tavLst>
                                    </p:anim>
                                    <p:set>
                                      <p:cBhvr>
                                        <p:cTn id="371" dur="1" fill="hold">
                                          <p:stCondLst>
                                            <p:cond delay="2999"/>
                                          </p:stCondLst>
                                        </p:cTn>
                                        <p:tgtEl>
                                          <p:spTgt spid="19"/>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3000"/>
                                        <p:tgtEl>
                                          <p:spTgt spid="20"/>
                                        </p:tgtEl>
                                        <p:attrNameLst>
                                          <p:attrName>ppt_x</p:attrName>
                                        </p:attrNameLst>
                                      </p:cBhvr>
                                      <p:tavLst>
                                        <p:tav tm="0">
                                          <p:val>
                                            <p:strVal val="ppt_x"/>
                                          </p:val>
                                        </p:tav>
                                        <p:tav tm="100000">
                                          <p:val>
                                            <p:strVal val="ppt_x"/>
                                          </p:val>
                                        </p:tav>
                                      </p:tavLst>
                                    </p:anim>
                                    <p:anim calcmode="lin" valueType="num">
                                      <p:cBhvr additive="base">
                                        <p:cTn id="374" dur="3000"/>
                                        <p:tgtEl>
                                          <p:spTgt spid="20"/>
                                        </p:tgtEl>
                                        <p:attrNameLst>
                                          <p:attrName>ppt_y</p:attrName>
                                        </p:attrNameLst>
                                      </p:cBhvr>
                                      <p:tavLst>
                                        <p:tav tm="0">
                                          <p:val>
                                            <p:strVal val="ppt_y"/>
                                          </p:val>
                                        </p:tav>
                                        <p:tav tm="100000">
                                          <p:val>
                                            <p:strVal val="1+ppt_h/2"/>
                                          </p:val>
                                        </p:tav>
                                      </p:tavLst>
                                    </p:anim>
                                    <p:set>
                                      <p:cBhvr>
                                        <p:cTn id="375" dur="1" fill="hold">
                                          <p:stCondLst>
                                            <p:cond delay="2999"/>
                                          </p:stCondLst>
                                        </p:cTn>
                                        <p:tgtEl>
                                          <p:spTgt spid="20"/>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3000"/>
                                        <p:tgtEl>
                                          <p:spTgt spid="21"/>
                                        </p:tgtEl>
                                        <p:attrNameLst>
                                          <p:attrName>ppt_x</p:attrName>
                                        </p:attrNameLst>
                                      </p:cBhvr>
                                      <p:tavLst>
                                        <p:tav tm="0">
                                          <p:val>
                                            <p:strVal val="ppt_x"/>
                                          </p:val>
                                        </p:tav>
                                        <p:tav tm="100000">
                                          <p:val>
                                            <p:strVal val="ppt_x"/>
                                          </p:val>
                                        </p:tav>
                                      </p:tavLst>
                                    </p:anim>
                                    <p:anim calcmode="lin" valueType="num">
                                      <p:cBhvr additive="base">
                                        <p:cTn id="378" dur="3000"/>
                                        <p:tgtEl>
                                          <p:spTgt spid="21"/>
                                        </p:tgtEl>
                                        <p:attrNameLst>
                                          <p:attrName>ppt_y</p:attrName>
                                        </p:attrNameLst>
                                      </p:cBhvr>
                                      <p:tavLst>
                                        <p:tav tm="0">
                                          <p:val>
                                            <p:strVal val="ppt_y"/>
                                          </p:val>
                                        </p:tav>
                                        <p:tav tm="100000">
                                          <p:val>
                                            <p:strVal val="1+ppt_h/2"/>
                                          </p:val>
                                        </p:tav>
                                      </p:tavLst>
                                    </p:anim>
                                    <p:set>
                                      <p:cBhvr>
                                        <p:cTn id="379" dur="1" fill="hold">
                                          <p:stCondLst>
                                            <p:cond delay="2999"/>
                                          </p:stCondLst>
                                        </p:cTn>
                                        <p:tgtEl>
                                          <p:spTgt spid="21"/>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3000"/>
                                        <p:tgtEl>
                                          <p:spTgt spid="22"/>
                                        </p:tgtEl>
                                        <p:attrNameLst>
                                          <p:attrName>ppt_x</p:attrName>
                                        </p:attrNameLst>
                                      </p:cBhvr>
                                      <p:tavLst>
                                        <p:tav tm="0">
                                          <p:val>
                                            <p:strVal val="ppt_x"/>
                                          </p:val>
                                        </p:tav>
                                        <p:tav tm="100000">
                                          <p:val>
                                            <p:strVal val="ppt_x"/>
                                          </p:val>
                                        </p:tav>
                                      </p:tavLst>
                                    </p:anim>
                                    <p:anim calcmode="lin" valueType="num">
                                      <p:cBhvr additive="base">
                                        <p:cTn id="382" dur="3000"/>
                                        <p:tgtEl>
                                          <p:spTgt spid="22"/>
                                        </p:tgtEl>
                                        <p:attrNameLst>
                                          <p:attrName>ppt_y</p:attrName>
                                        </p:attrNameLst>
                                      </p:cBhvr>
                                      <p:tavLst>
                                        <p:tav tm="0">
                                          <p:val>
                                            <p:strVal val="ppt_y"/>
                                          </p:val>
                                        </p:tav>
                                        <p:tav tm="100000">
                                          <p:val>
                                            <p:strVal val="1+ppt_h/2"/>
                                          </p:val>
                                        </p:tav>
                                      </p:tavLst>
                                    </p:anim>
                                    <p:set>
                                      <p:cBhvr>
                                        <p:cTn id="383" dur="1" fill="hold">
                                          <p:stCondLst>
                                            <p:cond delay="2999"/>
                                          </p:stCondLst>
                                        </p:cTn>
                                        <p:tgtEl>
                                          <p:spTgt spid="22"/>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3000"/>
                                        <p:tgtEl>
                                          <p:spTgt spid="23"/>
                                        </p:tgtEl>
                                        <p:attrNameLst>
                                          <p:attrName>ppt_x</p:attrName>
                                        </p:attrNameLst>
                                      </p:cBhvr>
                                      <p:tavLst>
                                        <p:tav tm="0">
                                          <p:val>
                                            <p:strVal val="ppt_x"/>
                                          </p:val>
                                        </p:tav>
                                        <p:tav tm="100000">
                                          <p:val>
                                            <p:strVal val="ppt_x"/>
                                          </p:val>
                                        </p:tav>
                                      </p:tavLst>
                                    </p:anim>
                                    <p:anim calcmode="lin" valueType="num">
                                      <p:cBhvr additive="base">
                                        <p:cTn id="386" dur="3000"/>
                                        <p:tgtEl>
                                          <p:spTgt spid="23"/>
                                        </p:tgtEl>
                                        <p:attrNameLst>
                                          <p:attrName>ppt_y</p:attrName>
                                        </p:attrNameLst>
                                      </p:cBhvr>
                                      <p:tavLst>
                                        <p:tav tm="0">
                                          <p:val>
                                            <p:strVal val="ppt_y"/>
                                          </p:val>
                                        </p:tav>
                                        <p:tav tm="100000">
                                          <p:val>
                                            <p:strVal val="1+ppt_h/2"/>
                                          </p:val>
                                        </p:tav>
                                      </p:tavLst>
                                    </p:anim>
                                    <p:set>
                                      <p:cBhvr>
                                        <p:cTn id="387" dur="1" fill="hold">
                                          <p:stCondLst>
                                            <p:cond delay="2999"/>
                                          </p:stCondLst>
                                        </p:cTn>
                                        <p:tgtEl>
                                          <p:spTgt spid="23"/>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3000"/>
                                        <p:tgtEl>
                                          <p:spTgt spid="24"/>
                                        </p:tgtEl>
                                        <p:attrNameLst>
                                          <p:attrName>ppt_x</p:attrName>
                                        </p:attrNameLst>
                                      </p:cBhvr>
                                      <p:tavLst>
                                        <p:tav tm="0">
                                          <p:val>
                                            <p:strVal val="ppt_x"/>
                                          </p:val>
                                        </p:tav>
                                        <p:tav tm="100000">
                                          <p:val>
                                            <p:strVal val="ppt_x"/>
                                          </p:val>
                                        </p:tav>
                                      </p:tavLst>
                                    </p:anim>
                                    <p:anim calcmode="lin" valueType="num">
                                      <p:cBhvr additive="base">
                                        <p:cTn id="390" dur="3000"/>
                                        <p:tgtEl>
                                          <p:spTgt spid="24"/>
                                        </p:tgtEl>
                                        <p:attrNameLst>
                                          <p:attrName>ppt_y</p:attrName>
                                        </p:attrNameLst>
                                      </p:cBhvr>
                                      <p:tavLst>
                                        <p:tav tm="0">
                                          <p:val>
                                            <p:strVal val="ppt_y"/>
                                          </p:val>
                                        </p:tav>
                                        <p:tav tm="100000">
                                          <p:val>
                                            <p:strVal val="1+ppt_h/2"/>
                                          </p:val>
                                        </p:tav>
                                      </p:tavLst>
                                    </p:anim>
                                    <p:set>
                                      <p:cBhvr>
                                        <p:cTn id="391" dur="1" fill="hold">
                                          <p:stCondLst>
                                            <p:cond delay="2999"/>
                                          </p:stCondLst>
                                        </p:cTn>
                                        <p:tgtEl>
                                          <p:spTgt spid="24"/>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3000"/>
                                        <p:tgtEl>
                                          <p:spTgt spid="25"/>
                                        </p:tgtEl>
                                        <p:attrNameLst>
                                          <p:attrName>ppt_x</p:attrName>
                                        </p:attrNameLst>
                                      </p:cBhvr>
                                      <p:tavLst>
                                        <p:tav tm="0">
                                          <p:val>
                                            <p:strVal val="ppt_x"/>
                                          </p:val>
                                        </p:tav>
                                        <p:tav tm="100000">
                                          <p:val>
                                            <p:strVal val="ppt_x"/>
                                          </p:val>
                                        </p:tav>
                                      </p:tavLst>
                                    </p:anim>
                                    <p:anim calcmode="lin" valueType="num">
                                      <p:cBhvr additive="base">
                                        <p:cTn id="394" dur="3000"/>
                                        <p:tgtEl>
                                          <p:spTgt spid="25"/>
                                        </p:tgtEl>
                                        <p:attrNameLst>
                                          <p:attrName>ppt_y</p:attrName>
                                        </p:attrNameLst>
                                      </p:cBhvr>
                                      <p:tavLst>
                                        <p:tav tm="0">
                                          <p:val>
                                            <p:strVal val="ppt_y"/>
                                          </p:val>
                                        </p:tav>
                                        <p:tav tm="100000">
                                          <p:val>
                                            <p:strVal val="1+ppt_h/2"/>
                                          </p:val>
                                        </p:tav>
                                      </p:tavLst>
                                    </p:anim>
                                    <p:set>
                                      <p:cBhvr>
                                        <p:cTn id="395" dur="1" fill="hold">
                                          <p:stCondLst>
                                            <p:cond delay="2999"/>
                                          </p:stCondLst>
                                        </p:cTn>
                                        <p:tgtEl>
                                          <p:spTgt spid="25"/>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3000"/>
                                        <p:tgtEl>
                                          <p:spTgt spid="26"/>
                                        </p:tgtEl>
                                        <p:attrNameLst>
                                          <p:attrName>ppt_x</p:attrName>
                                        </p:attrNameLst>
                                      </p:cBhvr>
                                      <p:tavLst>
                                        <p:tav tm="0">
                                          <p:val>
                                            <p:strVal val="ppt_x"/>
                                          </p:val>
                                        </p:tav>
                                        <p:tav tm="100000">
                                          <p:val>
                                            <p:strVal val="ppt_x"/>
                                          </p:val>
                                        </p:tav>
                                      </p:tavLst>
                                    </p:anim>
                                    <p:anim calcmode="lin" valueType="num">
                                      <p:cBhvr additive="base">
                                        <p:cTn id="398" dur="3000"/>
                                        <p:tgtEl>
                                          <p:spTgt spid="26"/>
                                        </p:tgtEl>
                                        <p:attrNameLst>
                                          <p:attrName>ppt_y</p:attrName>
                                        </p:attrNameLst>
                                      </p:cBhvr>
                                      <p:tavLst>
                                        <p:tav tm="0">
                                          <p:val>
                                            <p:strVal val="ppt_y"/>
                                          </p:val>
                                        </p:tav>
                                        <p:tav tm="100000">
                                          <p:val>
                                            <p:strVal val="1+ppt_h/2"/>
                                          </p:val>
                                        </p:tav>
                                      </p:tavLst>
                                    </p:anim>
                                    <p:set>
                                      <p:cBhvr>
                                        <p:cTn id="399" dur="1" fill="hold">
                                          <p:stCondLst>
                                            <p:cond delay="2999"/>
                                          </p:stCondLst>
                                        </p:cTn>
                                        <p:tgtEl>
                                          <p:spTgt spid="26"/>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3000"/>
                                        <p:tgtEl>
                                          <p:spTgt spid="27"/>
                                        </p:tgtEl>
                                        <p:attrNameLst>
                                          <p:attrName>ppt_x</p:attrName>
                                        </p:attrNameLst>
                                      </p:cBhvr>
                                      <p:tavLst>
                                        <p:tav tm="0">
                                          <p:val>
                                            <p:strVal val="ppt_x"/>
                                          </p:val>
                                        </p:tav>
                                        <p:tav tm="100000">
                                          <p:val>
                                            <p:strVal val="ppt_x"/>
                                          </p:val>
                                        </p:tav>
                                      </p:tavLst>
                                    </p:anim>
                                    <p:anim calcmode="lin" valueType="num">
                                      <p:cBhvr additive="base">
                                        <p:cTn id="402" dur="3000"/>
                                        <p:tgtEl>
                                          <p:spTgt spid="27"/>
                                        </p:tgtEl>
                                        <p:attrNameLst>
                                          <p:attrName>ppt_y</p:attrName>
                                        </p:attrNameLst>
                                      </p:cBhvr>
                                      <p:tavLst>
                                        <p:tav tm="0">
                                          <p:val>
                                            <p:strVal val="ppt_y"/>
                                          </p:val>
                                        </p:tav>
                                        <p:tav tm="100000">
                                          <p:val>
                                            <p:strVal val="1+ppt_h/2"/>
                                          </p:val>
                                        </p:tav>
                                      </p:tavLst>
                                    </p:anim>
                                    <p:set>
                                      <p:cBhvr>
                                        <p:cTn id="403" dur="1" fill="hold">
                                          <p:stCondLst>
                                            <p:cond delay="2999"/>
                                          </p:stCondLst>
                                        </p:cTn>
                                        <p:tgtEl>
                                          <p:spTgt spid="27"/>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3000"/>
                                        <p:tgtEl>
                                          <p:spTgt spid="4"/>
                                        </p:tgtEl>
                                        <p:attrNameLst>
                                          <p:attrName>ppt_x</p:attrName>
                                        </p:attrNameLst>
                                      </p:cBhvr>
                                      <p:tavLst>
                                        <p:tav tm="0">
                                          <p:val>
                                            <p:strVal val="ppt_x"/>
                                          </p:val>
                                        </p:tav>
                                        <p:tav tm="100000">
                                          <p:val>
                                            <p:strVal val="ppt_x"/>
                                          </p:val>
                                        </p:tav>
                                      </p:tavLst>
                                    </p:anim>
                                    <p:anim calcmode="lin" valueType="num">
                                      <p:cBhvr additive="base">
                                        <p:cTn id="406" dur="3000"/>
                                        <p:tgtEl>
                                          <p:spTgt spid="4"/>
                                        </p:tgtEl>
                                        <p:attrNameLst>
                                          <p:attrName>ppt_y</p:attrName>
                                        </p:attrNameLst>
                                      </p:cBhvr>
                                      <p:tavLst>
                                        <p:tav tm="0">
                                          <p:val>
                                            <p:strVal val="ppt_y"/>
                                          </p:val>
                                        </p:tav>
                                        <p:tav tm="100000">
                                          <p:val>
                                            <p:strVal val="0-ppt_h/2"/>
                                          </p:val>
                                        </p:tav>
                                      </p:tavLst>
                                    </p:anim>
                                    <p:set>
                                      <p:cBhvr>
                                        <p:cTn id="407" dur="1" fill="hold">
                                          <p:stCondLst>
                                            <p:cond delay="2999"/>
                                          </p:stCondLst>
                                        </p:cTn>
                                        <p:tgtEl>
                                          <p:spTgt spid="4"/>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3000"/>
                                        <p:tgtEl>
                                          <p:spTgt spid="6"/>
                                        </p:tgtEl>
                                        <p:attrNameLst>
                                          <p:attrName>ppt_x</p:attrName>
                                        </p:attrNameLst>
                                      </p:cBhvr>
                                      <p:tavLst>
                                        <p:tav tm="0">
                                          <p:val>
                                            <p:strVal val="ppt_x"/>
                                          </p:val>
                                        </p:tav>
                                        <p:tav tm="100000">
                                          <p:val>
                                            <p:strVal val="ppt_x"/>
                                          </p:val>
                                        </p:tav>
                                      </p:tavLst>
                                    </p:anim>
                                    <p:anim calcmode="lin" valueType="num">
                                      <p:cBhvr additive="base">
                                        <p:cTn id="410" dur="3000"/>
                                        <p:tgtEl>
                                          <p:spTgt spid="6"/>
                                        </p:tgtEl>
                                        <p:attrNameLst>
                                          <p:attrName>ppt_y</p:attrName>
                                        </p:attrNameLst>
                                      </p:cBhvr>
                                      <p:tavLst>
                                        <p:tav tm="0">
                                          <p:val>
                                            <p:strVal val="ppt_y"/>
                                          </p:val>
                                        </p:tav>
                                        <p:tav tm="100000">
                                          <p:val>
                                            <p:strVal val="0-ppt_h/2"/>
                                          </p:val>
                                        </p:tav>
                                      </p:tavLst>
                                    </p:anim>
                                    <p:set>
                                      <p:cBhvr>
                                        <p:cTn id="411" dur="1" fill="hold">
                                          <p:stCondLst>
                                            <p:cond delay="2999"/>
                                          </p:stCondLst>
                                        </p:cTn>
                                        <p:tgtEl>
                                          <p:spTgt spid="6"/>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3000"/>
                                        <p:tgtEl>
                                          <p:spTgt spid="8"/>
                                        </p:tgtEl>
                                        <p:attrNameLst>
                                          <p:attrName>ppt_x</p:attrName>
                                        </p:attrNameLst>
                                      </p:cBhvr>
                                      <p:tavLst>
                                        <p:tav tm="0">
                                          <p:val>
                                            <p:strVal val="ppt_x"/>
                                          </p:val>
                                        </p:tav>
                                        <p:tav tm="100000">
                                          <p:val>
                                            <p:strVal val="ppt_x"/>
                                          </p:val>
                                        </p:tav>
                                      </p:tavLst>
                                    </p:anim>
                                    <p:anim calcmode="lin" valueType="num">
                                      <p:cBhvr additive="base">
                                        <p:cTn id="414" dur="3000"/>
                                        <p:tgtEl>
                                          <p:spTgt spid="8"/>
                                        </p:tgtEl>
                                        <p:attrNameLst>
                                          <p:attrName>ppt_y</p:attrName>
                                        </p:attrNameLst>
                                      </p:cBhvr>
                                      <p:tavLst>
                                        <p:tav tm="0">
                                          <p:val>
                                            <p:strVal val="ppt_y"/>
                                          </p:val>
                                        </p:tav>
                                        <p:tav tm="100000">
                                          <p:val>
                                            <p:strVal val="0-ppt_h/2"/>
                                          </p:val>
                                        </p:tav>
                                      </p:tavLst>
                                    </p:anim>
                                    <p:set>
                                      <p:cBhvr>
                                        <p:cTn id="415" dur="1" fill="hold">
                                          <p:stCondLst>
                                            <p:cond delay="2999"/>
                                          </p:stCondLst>
                                        </p:cTn>
                                        <p:tgtEl>
                                          <p:spTgt spid="8"/>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3000"/>
                                        <p:tgtEl>
                                          <p:spTgt spid="10"/>
                                        </p:tgtEl>
                                        <p:attrNameLst>
                                          <p:attrName>ppt_x</p:attrName>
                                        </p:attrNameLst>
                                      </p:cBhvr>
                                      <p:tavLst>
                                        <p:tav tm="0">
                                          <p:val>
                                            <p:strVal val="ppt_x"/>
                                          </p:val>
                                        </p:tav>
                                        <p:tav tm="100000">
                                          <p:val>
                                            <p:strVal val="ppt_x"/>
                                          </p:val>
                                        </p:tav>
                                      </p:tavLst>
                                    </p:anim>
                                    <p:anim calcmode="lin" valueType="num">
                                      <p:cBhvr additive="base">
                                        <p:cTn id="418" dur="3000"/>
                                        <p:tgtEl>
                                          <p:spTgt spid="10"/>
                                        </p:tgtEl>
                                        <p:attrNameLst>
                                          <p:attrName>ppt_y</p:attrName>
                                        </p:attrNameLst>
                                      </p:cBhvr>
                                      <p:tavLst>
                                        <p:tav tm="0">
                                          <p:val>
                                            <p:strVal val="ppt_y"/>
                                          </p:val>
                                        </p:tav>
                                        <p:tav tm="100000">
                                          <p:val>
                                            <p:strVal val="0-ppt_h/2"/>
                                          </p:val>
                                        </p:tav>
                                      </p:tavLst>
                                    </p:anim>
                                    <p:set>
                                      <p:cBhvr>
                                        <p:cTn id="419" dur="1" fill="hold">
                                          <p:stCondLst>
                                            <p:cond delay="2999"/>
                                          </p:stCondLst>
                                        </p:cTn>
                                        <p:tgtEl>
                                          <p:spTgt spid="10"/>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3000"/>
                                        <p:tgtEl>
                                          <p:spTgt spid="12"/>
                                        </p:tgtEl>
                                        <p:attrNameLst>
                                          <p:attrName>ppt_x</p:attrName>
                                        </p:attrNameLst>
                                      </p:cBhvr>
                                      <p:tavLst>
                                        <p:tav tm="0">
                                          <p:val>
                                            <p:strVal val="ppt_x"/>
                                          </p:val>
                                        </p:tav>
                                        <p:tav tm="100000">
                                          <p:val>
                                            <p:strVal val="ppt_x"/>
                                          </p:val>
                                        </p:tav>
                                      </p:tavLst>
                                    </p:anim>
                                    <p:anim calcmode="lin" valueType="num">
                                      <p:cBhvr additive="base">
                                        <p:cTn id="422" dur="3000"/>
                                        <p:tgtEl>
                                          <p:spTgt spid="12"/>
                                        </p:tgtEl>
                                        <p:attrNameLst>
                                          <p:attrName>ppt_y</p:attrName>
                                        </p:attrNameLst>
                                      </p:cBhvr>
                                      <p:tavLst>
                                        <p:tav tm="0">
                                          <p:val>
                                            <p:strVal val="ppt_y"/>
                                          </p:val>
                                        </p:tav>
                                        <p:tav tm="100000">
                                          <p:val>
                                            <p:strVal val="0-ppt_h/2"/>
                                          </p:val>
                                        </p:tav>
                                      </p:tavLst>
                                    </p:anim>
                                    <p:set>
                                      <p:cBhvr>
                                        <p:cTn id="423" dur="1" fill="hold">
                                          <p:stCondLst>
                                            <p:cond delay="2999"/>
                                          </p:stCondLst>
                                        </p:cTn>
                                        <p:tgtEl>
                                          <p:spTgt spid="12"/>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3000"/>
                                        <p:tgtEl>
                                          <p:spTgt spid="28"/>
                                        </p:tgtEl>
                                        <p:attrNameLst>
                                          <p:attrName>ppt_x</p:attrName>
                                        </p:attrNameLst>
                                      </p:cBhvr>
                                      <p:tavLst>
                                        <p:tav tm="0">
                                          <p:val>
                                            <p:strVal val="ppt_x"/>
                                          </p:val>
                                        </p:tav>
                                        <p:tav tm="100000">
                                          <p:val>
                                            <p:strVal val="ppt_x"/>
                                          </p:val>
                                        </p:tav>
                                      </p:tavLst>
                                    </p:anim>
                                    <p:anim calcmode="lin" valueType="num">
                                      <p:cBhvr additive="base">
                                        <p:cTn id="426" dur="3000"/>
                                        <p:tgtEl>
                                          <p:spTgt spid="28"/>
                                        </p:tgtEl>
                                        <p:attrNameLst>
                                          <p:attrName>ppt_y</p:attrName>
                                        </p:attrNameLst>
                                      </p:cBhvr>
                                      <p:tavLst>
                                        <p:tav tm="0">
                                          <p:val>
                                            <p:strVal val="ppt_y"/>
                                          </p:val>
                                        </p:tav>
                                        <p:tav tm="100000">
                                          <p:val>
                                            <p:strVal val="0-ppt_h/2"/>
                                          </p:val>
                                        </p:tav>
                                      </p:tavLst>
                                    </p:anim>
                                    <p:set>
                                      <p:cBhvr>
                                        <p:cTn id="427" dur="1" fill="hold">
                                          <p:stCondLst>
                                            <p:cond delay="2999"/>
                                          </p:stCondLst>
                                        </p:cTn>
                                        <p:tgtEl>
                                          <p:spTgt spid="28"/>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3000"/>
                                        <p:tgtEl>
                                          <p:spTgt spid="29"/>
                                        </p:tgtEl>
                                        <p:attrNameLst>
                                          <p:attrName>ppt_x</p:attrName>
                                        </p:attrNameLst>
                                      </p:cBhvr>
                                      <p:tavLst>
                                        <p:tav tm="0">
                                          <p:val>
                                            <p:strVal val="ppt_x"/>
                                          </p:val>
                                        </p:tav>
                                        <p:tav tm="100000">
                                          <p:val>
                                            <p:strVal val="ppt_x"/>
                                          </p:val>
                                        </p:tav>
                                      </p:tavLst>
                                    </p:anim>
                                    <p:anim calcmode="lin" valueType="num">
                                      <p:cBhvr additive="base">
                                        <p:cTn id="430" dur="3000"/>
                                        <p:tgtEl>
                                          <p:spTgt spid="29"/>
                                        </p:tgtEl>
                                        <p:attrNameLst>
                                          <p:attrName>ppt_y</p:attrName>
                                        </p:attrNameLst>
                                      </p:cBhvr>
                                      <p:tavLst>
                                        <p:tav tm="0">
                                          <p:val>
                                            <p:strVal val="ppt_y"/>
                                          </p:val>
                                        </p:tav>
                                        <p:tav tm="100000">
                                          <p:val>
                                            <p:strVal val="0-ppt_h/2"/>
                                          </p:val>
                                        </p:tav>
                                      </p:tavLst>
                                    </p:anim>
                                    <p:set>
                                      <p:cBhvr>
                                        <p:cTn id="431" dur="1" fill="hold">
                                          <p:stCondLst>
                                            <p:cond delay="2999"/>
                                          </p:stCondLst>
                                        </p:cTn>
                                        <p:tgtEl>
                                          <p:spTgt spid="29"/>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3000"/>
                                        <p:tgtEl>
                                          <p:spTgt spid="30"/>
                                        </p:tgtEl>
                                        <p:attrNameLst>
                                          <p:attrName>ppt_x</p:attrName>
                                        </p:attrNameLst>
                                      </p:cBhvr>
                                      <p:tavLst>
                                        <p:tav tm="0">
                                          <p:val>
                                            <p:strVal val="ppt_x"/>
                                          </p:val>
                                        </p:tav>
                                        <p:tav tm="100000">
                                          <p:val>
                                            <p:strVal val="ppt_x"/>
                                          </p:val>
                                        </p:tav>
                                      </p:tavLst>
                                    </p:anim>
                                    <p:anim calcmode="lin" valueType="num">
                                      <p:cBhvr additive="base">
                                        <p:cTn id="434" dur="3000"/>
                                        <p:tgtEl>
                                          <p:spTgt spid="30"/>
                                        </p:tgtEl>
                                        <p:attrNameLst>
                                          <p:attrName>ppt_y</p:attrName>
                                        </p:attrNameLst>
                                      </p:cBhvr>
                                      <p:tavLst>
                                        <p:tav tm="0">
                                          <p:val>
                                            <p:strVal val="ppt_y"/>
                                          </p:val>
                                        </p:tav>
                                        <p:tav tm="100000">
                                          <p:val>
                                            <p:strVal val="0-ppt_h/2"/>
                                          </p:val>
                                        </p:tav>
                                      </p:tavLst>
                                    </p:anim>
                                    <p:set>
                                      <p:cBhvr>
                                        <p:cTn id="435" dur="1" fill="hold">
                                          <p:stCondLst>
                                            <p:cond delay="2999"/>
                                          </p:stCondLst>
                                        </p:cTn>
                                        <p:tgtEl>
                                          <p:spTgt spid="30"/>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3000"/>
                                        <p:tgtEl>
                                          <p:spTgt spid="31"/>
                                        </p:tgtEl>
                                        <p:attrNameLst>
                                          <p:attrName>ppt_x</p:attrName>
                                        </p:attrNameLst>
                                      </p:cBhvr>
                                      <p:tavLst>
                                        <p:tav tm="0">
                                          <p:val>
                                            <p:strVal val="ppt_x"/>
                                          </p:val>
                                        </p:tav>
                                        <p:tav tm="100000">
                                          <p:val>
                                            <p:strVal val="ppt_x"/>
                                          </p:val>
                                        </p:tav>
                                      </p:tavLst>
                                    </p:anim>
                                    <p:anim calcmode="lin" valueType="num">
                                      <p:cBhvr additive="base">
                                        <p:cTn id="438" dur="3000"/>
                                        <p:tgtEl>
                                          <p:spTgt spid="31"/>
                                        </p:tgtEl>
                                        <p:attrNameLst>
                                          <p:attrName>ppt_y</p:attrName>
                                        </p:attrNameLst>
                                      </p:cBhvr>
                                      <p:tavLst>
                                        <p:tav tm="0">
                                          <p:val>
                                            <p:strVal val="ppt_y"/>
                                          </p:val>
                                        </p:tav>
                                        <p:tav tm="100000">
                                          <p:val>
                                            <p:strVal val="0-ppt_h/2"/>
                                          </p:val>
                                        </p:tav>
                                      </p:tavLst>
                                    </p:anim>
                                    <p:set>
                                      <p:cBhvr>
                                        <p:cTn id="439" dur="1" fill="hold">
                                          <p:stCondLst>
                                            <p:cond delay="2999"/>
                                          </p:stCondLst>
                                        </p:cTn>
                                        <p:tgtEl>
                                          <p:spTgt spid="31"/>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3000"/>
                                        <p:tgtEl>
                                          <p:spTgt spid="32"/>
                                        </p:tgtEl>
                                        <p:attrNameLst>
                                          <p:attrName>ppt_x</p:attrName>
                                        </p:attrNameLst>
                                      </p:cBhvr>
                                      <p:tavLst>
                                        <p:tav tm="0">
                                          <p:val>
                                            <p:strVal val="ppt_x"/>
                                          </p:val>
                                        </p:tav>
                                        <p:tav tm="100000">
                                          <p:val>
                                            <p:strVal val="ppt_x"/>
                                          </p:val>
                                        </p:tav>
                                      </p:tavLst>
                                    </p:anim>
                                    <p:anim calcmode="lin" valueType="num">
                                      <p:cBhvr additive="base">
                                        <p:cTn id="442" dur="3000"/>
                                        <p:tgtEl>
                                          <p:spTgt spid="32"/>
                                        </p:tgtEl>
                                        <p:attrNameLst>
                                          <p:attrName>ppt_y</p:attrName>
                                        </p:attrNameLst>
                                      </p:cBhvr>
                                      <p:tavLst>
                                        <p:tav tm="0">
                                          <p:val>
                                            <p:strVal val="ppt_y"/>
                                          </p:val>
                                        </p:tav>
                                        <p:tav tm="100000">
                                          <p:val>
                                            <p:strVal val="0-ppt_h/2"/>
                                          </p:val>
                                        </p:tav>
                                      </p:tavLst>
                                    </p:anim>
                                    <p:set>
                                      <p:cBhvr>
                                        <p:cTn id="443" dur="1" fill="hold">
                                          <p:stCondLst>
                                            <p:cond delay="2999"/>
                                          </p:stCondLst>
                                        </p:cTn>
                                        <p:tgtEl>
                                          <p:spTgt spid="32"/>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3000"/>
                                        <p:tgtEl>
                                          <p:spTgt spid="33"/>
                                        </p:tgtEl>
                                        <p:attrNameLst>
                                          <p:attrName>ppt_x</p:attrName>
                                        </p:attrNameLst>
                                      </p:cBhvr>
                                      <p:tavLst>
                                        <p:tav tm="0">
                                          <p:val>
                                            <p:strVal val="ppt_x"/>
                                          </p:val>
                                        </p:tav>
                                        <p:tav tm="100000">
                                          <p:val>
                                            <p:strVal val="ppt_x"/>
                                          </p:val>
                                        </p:tav>
                                      </p:tavLst>
                                    </p:anim>
                                    <p:anim calcmode="lin" valueType="num">
                                      <p:cBhvr additive="base">
                                        <p:cTn id="446" dur="3000"/>
                                        <p:tgtEl>
                                          <p:spTgt spid="33"/>
                                        </p:tgtEl>
                                        <p:attrNameLst>
                                          <p:attrName>ppt_y</p:attrName>
                                        </p:attrNameLst>
                                      </p:cBhvr>
                                      <p:tavLst>
                                        <p:tav tm="0">
                                          <p:val>
                                            <p:strVal val="ppt_y"/>
                                          </p:val>
                                        </p:tav>
                                        <p:tav tm="100000">
                                          <p:val>
                                            <p:strVal val="0-ppt_h/2"/>
                                          </p:val>
                                        </p:tav>
                                      </p:tavLst>
                                    </p:anim>
                                    <p:set>
                                      <p:cBhvr>
                                        <p:cTn id="447" dur="1" fill="hold">
                                          <p:stCondLst>
                                            <p:cond delay="2999"/>
                                          </p:stCondLst>
                                        </p:cTn>
                                        <p:tgtEl>
                                          <p:spTgt spid="33"/>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3000"/>
                                        <p:tgtEl>
                                          <p:spTgt spid="34"/>
                                        </p:tgtEl>
                                        <p:attrNameLst>
                                          <p:attrName>ppt_x</p:attrName>
                                        </p:attrNameLst>
                                      </p:cBhvr>
                                      <p:tavLst>
                                        <p:tav tm="0">
                                          <p:val>
                                            <p:strVal val="ppt_x"/>
                                          </p:val>
                                        </p:tav>
                                        <p:tav tm="100000">
                                          <p:val>
                                            <p:strVal val="ppt_x"/>
                                          </p:val>
                                        </p:tav>
                                      </p:tavLst>
                                    </p:anim>
                                    <p:anim calcmode="lin" valueType="num">
                                      <p:cBhvr additive="base">
                                        <p:cTn id="450" dur="3000"/>
                                        <p:tgtEl>
                                          <p:spTgt spid="34"/>
                                        </p:tgtEl>
                                        <p:attrNameLst>
                                          <p:attrName>ppt_y</p:attrName>
                                        </p:attrNameLst>
                                      </p:cBhvr>
                                      <p:tavLst>
                                        <p:tav tm="0">
                                          <p:val>
                                            <p:strVal val="ppt_y"/>
                                          </p:val>
                                        </p:tav>
                                        <p:tav tm="100000">
                                          <p:val>
                                            <p:strVal val="0-ppt_h/2"/>
                                          </p:val>
                                        </p:tav>
                                      </p:tavLst>
                                    </p:anim>
                                    <p:set>
                                      <p:cBhvr>
                                        <p:cTn id="451" dur="1" fill="hold">
                                          <p:stCondLst>
                                            <p:cond delay="2999"/>
                                          </p:stCondLst>
                                        </p:cTn>
                                        <p:tgtEl>
                                          <p:spTgt spid="34"/>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3000"/>
                                        <p:tgtEl>
                                          <p:spTgt spid="35"/>
                                        </p:tgtEl>
                                        <p:attrNameLst>
                                          <p:attrName>ppt_x</p:attrName>
                                        </p:attrNameLst>
                                      </p:cBhvr>
                                      <p:tavLst>
                                        <p:tav tm="0">
                                          <p:val>
                                            <p:strVal val="ppt_x"/>
                                          </p:val>
                                        </p:tav>
                                        <p:tav tm="100000">
                                          <p:val>
                                            <p:strVal val="ppt_x"/>
                                          </p:val>
                                        </p:tav>
                                      </p:tavLst>
                                    </p:anim>
                                    <p:anim calcmode="lin" valueType="num">
                                      <p:cBhvr additive="base">
                                        <p:cTn id="454" dur="3000"/>
                                        <p:tgtEl>
                                          <p:spTgt spid="35"/>
                                        </p:tgtEl>
                                        <p:attrNameLst>
                                          <p:attrName>ppt_y</p:attrName>
                                        </p:attrNameLst>
                                      </p:cBhvr>
                                      <p:tavLst>
                                        <p:tav tm="0">
                                          <p:val>
                                            <p:strVal val="ppt_y"/>
                                          </p:val>
                                        </p:tav>
                                        <p:tav tm="100000">
                                          <p:val>
                                            <p:strVal val="0-ppt_h/2"/>
                                          </p:val>
                                        </p:tav>
                                      </p:tavLst>
                                    </p:anim>
                                    <p:set>
                                      <p:cBhvr>
                                        <p:cTn id="455" dur="1" fill="hold">
                                          <p:stCondLst>
                                            <p:cond delay="2999"/>
                                          </p:stCondLst>
                                        </p:cTn>
                                        <p:tgtEl>
                                          <p:spTgt spid="35"/>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3000"/>
                                        <p:tgtEl>
                                          <p:spTgt spid="36"/>
                                        </p:tgtEl>
                                        <p:attrNameLst>
                                          <p:attrName>ppt_x</p:attrName>
                                        </p:attrNameLst>
                                      </p:cBhvr>
                                      <p:tavLst>
                                        <p:tav tm="0">
                                          <p:val>
                                            <p:strVal val="ppt_x"/>
                                          </p:val>
                                        </p:tav>
                                        <p:tav tm="100000">
                                          <p:val>
                                            <p:strVal val="ppt_x"/>
                                          </p:val>
                                        </p:tav>
                                      </p:tavLst>
                                    </p:anim>
                                    <p:anim calcmode="lin" valueType="num">
                                      <p:cBhvr additive="base">
                                        <p:cTn id="458" dur="3000"/>
                                        <p:tgtEl>
                                          <p:spTgt spid="36"/>
                                        </p:tgtEl>
                                        <p:attrNameLst>
                                          <p:attrName>ppt_y</p:attrName>
                                        </p:attrNameLst>
                                      </p:cBhvr>
                                      <p:tavLst>
                                        <p:tav tm="0">
                                          <p:val>
                                            <p:strVal val="ppt_y"/>
                                          </p:val>
                                        </p:tav>
                                        <p:tav tm="100000">
                                          <p:val>
                                            <p:strVal val="0-ppt_h/2"/>
                                          </p:val>
                                        </p:tav>
                                      </p:tavLst>
                                    </p:anim>
                                    <p:set>
                                      <p:cBhvr>
                                        <p:cTn id="459" dur="1" fill="hold">
                                          <p:stCondLst>
                                            <p:cond delay="2999"/>
                                          </p:stCondLst>
                                        </p:cTn>
                                        <p:tgtEl>
                                          <p:spTgt spid="36"/>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3000"/>
                                        <p:tgtEl>
                                          <p:spTgt spid="37"/>
                                        </p:tgtEl>
                                        <p:attrNameLst>
                                          <p:attrName>ppt_x</p:attrName>
                                        </p:attrNameLst>
                                      </p:cBhvr>
                                      <p:tavLst>
                                        <p:tav tm="0">
                                          <p:val>
                                            <p:strVal val="ppt_x"/>
                                          </p:val>
                                        </p:tav>
                                        <p:tav tm="100000">
                                          <p:val>
                                            <p:strVal val="ppt_x"/>
                                          </p:val>
                                        </p:tav>
                                      </p:tavLst>
                                    </p:anim>
                                    <p:anim calcmode="lin" valueType="num">
                                      <p:cBhvr additive="base">
                                        <p:cTn id="462" dur="3000"/>
                                        <p:tgtEl>
                                          <p:spTgt spid="37"/>
                                        </p:tgtEl>
                                        <p:attrNameLst>
                                          <p:attrName>ppt_y</p:attrName>
                                        </p:attrNameLst>
                                      </p:cBhvr>
                                      <p:tavLst>
                                        <p:tav tm="0">
                                          <p:val>
                                            <p:strVal val="ppt_y"/>
                                          </p:val>
                                        </p:tav>
                                        <p:tav tm="100000">
                                          <p:val>
                                            <p:strVal val="0-ppt_h/2"/>
                                          </p:val>
                                        </p:tav>
                                      </p:tavLst>
                                    </p:anim>
                                    <p:set>
                                      <p:cBhvr>
                                        <p:cTn id="463" dur="1" fill="hold">
                                          <p:stCondLst>
                                            <p:cond delay="2999"/>
                                          </p:stCondLst>
                                        </p:cTn>
                                        <p:tgtEl>
                                          <p:spTgt spid="37"/>
                                        </p:tgtEl>
                                        <p:attrNameLst>
                                          <p:attrName>style.visibility</p:attrName>
                                        </p:attrNameLst>
                                      </p:cBhvr>
                                      <p:to>
                                        <p:strVal val="hidden"/>
                                      </p:to>
                                    </p:set>
                                  </p:childTnLst>
                                </p:cTn>
                              </p:par>
                              <p:par>
                                <p:cTn id="464" presetID="3" presetClass="exit" presetSubtype="10" fill="hold" grpId="4" nodeType="withEffect">
                                  <p:stCondLst>
                                    <p:cond delay="0"/>
                                  </p:stCondLst>
                                  <p:childTnLst>
                                    <p:animEffect transition="out" filter="blinds(horizontal)">
                                      <p:cBhvr>
                                        <p:cTn id="465" dur="3000"/>
                                        <p:tgtEl>
                                          <p:spTgt spid="3"/>
                                        </p:tgtEl>
                                      </p:cBhvr>
                                    </p:animEffect>
                                    <p:set>
                                      <p:cBhvr>
                                        <p:cTn id="466" dur="1" fill="hold">
                                          <p:stCondLst>
                                            <p:cond delay="2999"/>
                                          </p:stCondLst>
                                        </p:cTn>
                                        <p:tgtEl>
                                          <p:spTgt spid="3"/>
                                        </p:tgtEl>
                                        <p:attrNameLst>
                                          <p:attrName>style.visibility</p:attrName>
                                        </p:attrNameLst>
                                      </p:cBhvr>
                                      <p:to>
                                        <p:strVal val="hidden"/>
                                      </p:to>
                                    </p:set>
                                  </p:childTnLst>
                                </p:cTn>
                              </p:par>
                              <p:par>
                                <p:cTn id="467" presetID="3" presetClass="exit" presetSubtype="10" fill="hold" grpId="4" nodeType="withEffect">
                                  <p:stCondLst>
                                    <p:cond delay="0"/>
                                  </p:stCondLst>
                                  <p:childTnLst>
                                    <p:animEffect transition="out" filter="blinds(horizontal)">
                                      <p:cBhvr>
                                        <p:cTn id="468" dur="3000"/>
                                        <p:tgtEl>
                                          <p:spTgt spid="5"/>
                                        </p:tgtEl>
                                      </p:cBhvr>
                                    </p:animEffect>
                                    <p:set>
                                      <p:cBhvr>
                                        <p:cTn id="469" dur="1" fill="hold">
                                          <p:stCondLst>
                                            <p:cond delay="2999"/>
                                          </p:stCondLst>
                                        </p:cTn>
                                        <p:tgtEl>
                                          <p:spTgt spid="5"/>
                                        </p:tgtEl>
                                        <p:attrNameLst>
                                          <p:attrName>style.visibility</p:attrName>
                                        </p:attrNameLst>
                                      </p:cBhvr>
                                      <p:to>
                                        <p:strVal val="hidden"/>
                                      </p:to>
                                    </p:set>
                                  </p:childTnLst>
                                </p:cTn>
                              </p:par>
                              <p:par>
                                <p:cTn id="470" presetID="3" presetClass="exit" presetSubtype="10" fill="hold" grpId="4" nodeType="withEffect">
                                  <p:stCondLst>
                                    <p:cond delay="0"/>
                                  </p:stCondLst>
                                  <p:childTnLst>
                                    <p:animEffect transition="out" filter="blinds(horizontal)">
                                      <p:cBhvr>
                                        <p:cTn id="471" dur="3000"/>
                                        <p:tgtEl>
                                          <p:spTgt spid="7"/>
                                        </p:tgtEl>
                                      </p:cBhvr>
                                    </p:animEffect>
                                    <p:set>
                                      <p:cBhvr>
                                        <p:cTn id="472" dur="1" fill="hold">
                                          <p:stCondLst>
                                            <p:cond delay="2999"/>
                                          </p:stCondLst>
                                        </p:cTn>
                                        <p:tgtEl>
                                          <p:spTgt spid="7"/>
                                        </p:tgtEl>
                                        <p:attrNameLst>
                                          <p:attrName>style.visibility</p:attrName>
                                        </p:attrNameLst>
                                      </p:cBhvr>
                                      <p:to>
                                        <p:strVal val="hidden"/>
                                      </p:to>
                                    </p:set>
                                  </p:childTnLst>
                                </p:cTn>
                              </p:par>
                              <p:par>
                                <p:cTn id="473" presetID="3" presetClass="exit" presetSubtype="10" fill="hold" grpId="4" nodeType="withEffect">
                                  <p:stCondLst>
                                    <p:cond delay="0"/>
                                  </p:stCondLst>
                                  <p:childTnLst>
                                    <p:animEffect transition="out" filter="blinds(horizontal)">
                                      <p:cBhvr>
                                        <p:cTn id="474" dur="3000"/>
                                        <p:tgtEl>
                                          <p:spTgt spid="9"/>
                                        </p:tgtEl>
                                      </p:cBhvr>
                                    </p:animEffect>
                                    <p:set>
                                      <p:cBhvr>
                                        <p:cTn id="475" dur="1" fill="hold">
                                          <p:stCondLst>
                                            <p:cond delay="2999"/>
                                          </p:stCondLst>
                                        </p:cTn>
                                        <p:tgtEl>
                                          <p:spTgt spid="9"/>
                                        </p:tgtEl>
                                        <p:attrNameLst>
                                          <p:attrName>style.visibility</p:attrName>
                                        </p:attrNameLst>
                                      </p:cBhvr>
                                      <p:to>
                                        <p:strVal val="hidden"/>
                                      </p:to>
                                    </p:set>
                                  </p:childTnLst>
                                </p:cTn>
                              </p:par>
                              <p:par>
                                <p:cTn id="476" presetID="3" presetClass="exit" presetSubtype="10" fill="hold" grpId="4" nodeType="withEffect">
                                  <p:stCondLst>
                                    <p:cond delay="0"/>
                                  </p:stCondLst>
                                  <p:childTnLst>
                                    <p:animEffect transition="out" filter="blinds(horizontal)">
                                      <p:cBhvr>
                                        <p:cTn id="477" dur="3000"/>
                                        <p:tgtEl>
                                          <p:spTgt spid="11"/>
                                        </p:tgtEl>
                                      </p:cBhvr>
                                    </p:animEffect>
                                    <p:set>
                                      <p:cBhvr>
                                        <p:cTn id="478" dur="1" fill="hold">
                                          <p:stCondLst>
                                            <p:cond delay="2999"/>
                                          </p:stCondLst>
                                        </p:cTn>
                                        <p:tgtEl>
                                          <p:spTgt spid="11"/>
                                        </p:tgtEl>
                                        <p:attrNameLst>
                                          <p:attrName>style.visibility</p:attrName>
                                        </p:attrNameLst>
                                      </p:cBhvr>
                                      <p:to>
                                        <p:strVal val="hidden"/>
                                      </p:to>
                                    </p:set>
                                  </p:childTnLst>
                                </p:cTn>
                              </p:par>
                              <p:par>
                                <p:cTn id="479" presetID="3" presetClass="exit" presetSubtype="10" fill="hold" grpId="4" nodeType="withEffect">
                                  <p:stCondLst>
                                    <p:cond delay="0"/>
                                  </p:stCondLst>
                                  <p:childTnLst>
                                    <p:animEffect transition="out" filter="blinds(horizontal)">
                                      <p:cBhvr>
                                        <p:cTn id="480" dur="3000"/>
                                        <p:tgtEl>
                                          <p:spTgt spid="13"/>
                                        </p:tgtEl>
                                      </p:cBhvr>
                                    </p:animEffect>
                                    <p:set>
                                      <p:cBhvr>
                                        <p:cTn id="481" dur="1" fill="hold">
                                          <p:stCondLst>
                                            <p:cond delay="2999"/>
                                          </p:stCondLst>
                                        </p:cTn>
                                        <p:tgtEl>
                                          <p:spTgt spid="13"/>
                                        </p:tgtEl>
                                        <p:attrNameLst>
                                          <p:attrName>style.visibility</p:attrName>
                                        </p:attrNameLst>
                                      </p:cBhvr>
                                      <p:to>
                                        <p:strVal val="hidden"/>
                                      </p:to>
                                    </p:set>
                                  </p:childTnLst>
                                </p:cTn>
                              </p:par>
                              <p:par>
                                <p:cTn id="482" presetID="3" presetClass="exit" presetSubtype="10" fill="hold" grpId="4" nodeType="withEffect">
                                  <p:stCondLst>
                                    <p:cond delay="0"/>
                                  </p:stCondLst>
                                  <p:childTnLst>
                                    <p:animEffect transition="out" filter="blinds(horizontal)">
                                      <p:cBhvr>
                                        <p:cTn id="483" dur="3000"/>
                                        <p:tgtEl>
                                          <p:spTgt spid="14"/>
                                        </p:tgtEl>
                                      </p:cBhvr>
                                    </p:animEffect>
                                    <p:set>
                                      <p:cBhvr>
                                        <p:cTn id="484" dur="1" fill="hold">
                                          <p:stCondLst>
                                            <p:cond delay="2999"/>
                                          </p:stCondLst>
                                        </p:cTn>
                                        <p:tgtEl>
                                          <p:spTgt spid="14"/>
                                        </p:tgtEl>
                                        <p:attrNameLst>
                                          <p:attrName>style.visibility</p:attrName>
                                        </p:attrNameLst>
                                      </p:cBhvr>
                                      <p:to>
                                        <p:strVal val="hidden"/>
                                      </p:to>
                                    </p:set>
                                  </p:childTnLst>
                                </p:cTn>
                              </p:par>
                              <p:par>
                                <p:cTn id="485" presetID="3" presetClass="exit" presetSubtype="10" fill="hold" grpId="4" nodeType="withEffect">
                                  <p:stCondLst>
                                    <p:cond delay="0"/>
                                  </p:stCondLst>
                                  <p:childTnLst>
                                    <p:animEffect transition="out" filter="blinds(horizontal)">
                                      <p:cBhvr>
                                        <p:cTn id="486" dur="3000"/>
                                        <p:tgtEl>
                                          <p:spTgt spid="15"/>
                                        </p:tgtEl>
                                      </p:cBhvr>
                                    </p:animEffect>
                                    <p:set>
                                      <p:cBhvr>
                                        <p:cTn id="487" dur="1" fill="hold">
                                          <p:stCondLst>
                                            <p:cond delay="2999"/>
                                          </p:stCondLst>
                                        </p:cTn>
                                        <p:tgtEl>
                                          <p:spTgt spid="15"/>
                                        </p:tgtEl>
                                        <p:attrNameLst>
                                          <p:attrName>style.visibility</p:attrName>
                                        </p:attrNameLst>
                                      </p:cBhvr>
                                      <p:to>
                                        <p:strVal val="hidden"/>
                                      </p:to>
                                    </p:set>
                                  </p:childTnLst>
                                </p:cTn>
                              </p:par>
                              <p:par>
                                <p:cTn id="488" presetID="3" presetClass="exit" presetSubtype="10" fill="hold" grpId="4" nodeType="withEffect">
                                  <p:stCondLst>
                                    <p:cond delay="0"/>
                                  </p:stCondLst>
                                  <p:childTnLst>
                                    <p:animEffect transition="out" filter="blinds(horizontal)">
                                      <p:cBhvr>
                                        <p:cTn id="489" dur="3000"/>
                                        <p:tgtEl>
                                          <p:spTgt spid="16"/>
                                        </p:tgtEl>
                                      </p:cBhvr>
                                    </p:animEffect>
                                    <p:set>
                                      <p:cBhvr>
                                        <p:cTn id="490" dur="1" fill="hold">
                                          <p:stCondLst>
                                            <p:cond delay="2999"/>
                                          </p:stCondLst>
                                        </p:cTn>
                                        <p:tgtEl>
                                          <p:spTgt spid="16"/>
                                        </p:tgtEl>
                                        <p:attrNameLst>
                                          <p:attrName>style.visibility</p:attrName>
                                        </p:attrNameLst>
                                      </p:cBhvr>
                                      <p:to>
                                        <p:strVal val="hidden"/>
                                      </p:to>
                                    </p:set>
                                  </p:childTnLst>
                                </p:cTn>
                              </p:par>
                              <p:par>
                                <p:cTn id="491" presetID="3" presetClass="exit" presetSubtype="10" fill="hold" grpId="4" nodeType="withEffect">
                                  <p:stCondLst>
                                    <p:cond delay="0"/>
                                  </p:stCondLst>
                                  <p:childTnLst>
                                    <p:animEffect transition="out" filter="blinds(horizontal)">
                                      <p:cBhvr>
                                        <p:cTn id="492" dur="3000"/>
                                        <p:tgtEl>
                                          <p:spTgt spid="17"/>
                                        </p:tgtEl>
                                      </p:cBhvr>
                                    </p:animEffect>
                                    <p:set>
                                      <p:cBhvr>
                                        <p:cTn id="493" dur="1" fill="hold">
                                          <p:stCondLst>
                                            <p:cond delay="2999"/>
                                          </p:stCondLst>
                                        </p:cTn>
                                        <p:tgtEl>
                                          <p:spTgt spid="17"/>
                                        </p:tgtEl>
                                        <p:attrNameLst>
                                          <p:attrName>style.visibility</p:attrName>
                                        </p:attrNameLst>
                                      </p:cBhvr>
                                      <p:to>
                                        <p:strVal val="hidden"/>
                                      </p:to>
                                    </p:set>
                                  </p:childTnLst>
                                </p:cTn>
                              </p:par>
                              <p:par>
                                <p:cTn id="494" presetID="3" presetClass="exit" presetSubtype="10" fill="hold" grpId="4" nodeType="withEffect">
                                  <p:stCondLst>
                                    <p:cond delay="0"/>
                                  </p:stCondLst>
                                  <p:childTnLst>
                                    <p:animEffect transition="out" filter="blinds(horizontal)">
                                      <p:cBhvr>
                                        <p:cTn id="495" dur="3000"/>
                                        <p:tgtEl>
                                          <p:spTgt spid="18"/>
                                        </p:tgtEl>
                                      </p:cBhvr>
                                    </p:animEffect>
                                    <p:set>
                                      <p:cBhvr>
                                        <p:cTn id="496" dur="1" fill="hold">
                                          <p:stCondLst>
                                            <p:cond delay="2999"/>
                                          </p:stCondLst>
                                        </p:cTn>
                                        <p:tgtEl>
                                          <p:spTgt spid="18"/>
                                        </p:tgtEl>
                                        <p:attrNameLst>
                                          <p:attrName>style.visibility</p:attrName>
                                        </p:attrNameLst>
                                      </p:cBhvr>
                                      <p:to>
                                        <p:strVal val="hidden"/>
                                      </p:to>
                                    </p:set>
                                  </p:childTnLst>
                                </p:cTn>
                              </p:par>
                              <p:par>
                                <p:cTn id="497" presetID="3" presetClass="exit" presetSubtype="10" fill="hold" grpId="4" nodeType="withEffect">
                                  <p:stCondLst>
                                    <p:cond delay="0"/>
                                  </p:stCondLst>
                                  <p:childTnLst>
                                    <p:animEffect transition="out" filter="blinds(horizontal)">
                                      <p:cBhvr>
                                        <p:cTn id="498" dur="3000"/>
                                        <p:tgtEl>
                                          <p:spTgt spid="19"/>
                                        </p:tgtEl>
                                      </p:cBhvr>
                                    </p:animEffect>
                                    <p:set>
                                      <p:cBhvr>
                                        <p:cTn id="499" dur="1" fill="hold">
                                          <p:stCondLst>
                                            <p:cond delay="2999"/>
                                          </p:stCondLst>
                                        </p:cTn>
                                        <p:tgtEl>
                                          <p:spTgt spid="19"/>
                                        </p:tgtEl>
                                        <p:attrNameLst>
                                          <p:attrName>style.visibility</p:attrName>
                                        </p:attrNameLst>
                                      </p:cBhvr>
                                      <p:to>
                                        <p:strVal val="hidden"/>
                                      </p:to>
                                    </p:set>
                                  </p:childTnLst>
                                </p:cTn>
                              </p:par>
                              <p:par>
                                <p:cTn id="500" presetID="3" presetClass="exit" presetSubtype="10" fill="hold" grpId="4" nodeType="withEffect">
                                  <p:stCondLst>
                                    <p:cond delay="0"/>
                                  </p:stCondLst>
                                  <p:childTnLst>
                                    <p:animEffect transition="out" filter="blinds(horizontal)">
                                      <p:cBhvr>
                                        <p:cTn id="501" dur="3000"/>
                                        <p:tgtEl>
                                          <p:spTgt spid="20"/>
                                        </p:tgtEl>
                                      </p:cBhvr>
                                    </p:animEffect>
                                    <p:set>
                                      <p:cBhvr>
                                        <p:cTn id="502" dur="1" fill="hold">
                                          <p:stCondLst>
                                            <p:cond delay="2999"/>
                                          </p:stCondLst>
                                        </p:cTn>
                                        <p:tgtEl>
                                          <p:spTgt spid="20"/>
                                        </p:tgtEl>
                                        <p:attrNameLst>
                                          <p:attrName>style.visibility</p:attrName>
                                        </p:attrNameLst>
                                      </p:cBhvr>
                                      <p:to>
                                        <p:strVal val="hidden"/>
                                      </p:to>
                                    </p:set>
                                  </p:childTnLst>
                                </p:cTn>
                              </p:par>
                              <p:par>
                                <p:cTn id="503" presetID="3" presetClass="exit" presetSubtype="10" fill="hold" grpId="4" nodeType="withEffect">
                                  <p:stCondLst>
                                    <p:cond delay="0"/>
                                  </p:stCondLst>
                                  <p:childTnLst>
                                    <p:animEffect transition="out" filter="blinds(horizontal)">
                                      <p:cBhvr>
                                        <p:cTn id="504" dur="3000"/>
                                        <p:tgtEl>
                                          <p:spTgt spid="21"/>
                                        </p:tgtEl>
                                      </p:cBhvr>
                                    </p:animEffect>
                                    <p:set>
                                      <p:cBhvr>
                                        <p:cTn id="505" dur="1" fill="hold">
                                          <p:stCondLst>
                                            <p:cond delay="2999"/>
                                          </p:stCondLst>
                                        </p:cTn>
                                        <p:tgtEl>
                                          <p:spTgt spid="21"/>
                                        </p:tgtEl>
                                        <p:attrNameLst>
                                          <p:attrName>style.visibility</p:attrName>
                                        </p:attrNameLst>
                                      </p:cBhvr>
                                      <p:to>
                                        <p:strVal val="hidden"/>
                                      </p:to>
                                    </p:set>
                                  </p:childTnLst>
                                </p:cTn>
                              </p:par>
                              <p:par>
                                <p:cTn id="506" presetID="3" presetClass="exit" presetSubtype="10" fill="hold" grpId="4" nodeType="withEffect">
                                  <p:stCondLst>
                                    <p:cond delay="0"/>
                                  </p:stCondLst>
                                  <p:childTnLst>
                                    <p:animEffect transition="out" filter="blinds(horizontal)">
                                      <p:cBhvr>
                                        <p:cTn id="507" dur="3000"/>
                                        <p:tgtEl>
                                          <p:spTgt spid="22"/>
                                        </p:tgtEl>
                                      </p:cBhvr>
                                    </p:animEffect>
                                    <p:set>
                                      <p:cBhvr>
                                        <p:cTn id="508" dur="1" fill="hold">
                                          <p:stCondLst>
                                            <p:cond delay="2999"/>
                                          </p:stCondLst>
                                        </p:cTn>
                                        <p:tgtEl>
                                          <p:spTgt spid="22"/>
                                        </p:tgtEl>
                                        <p:attrNameLst>
                                          <p:attrName>style.visibility</p:attrName>
                                        </p:attrNameLst>
                                      </p:cBhvr>
                                      <p:to>
                                        <p:strVal val="hidden"/>
                                      </p:to>
                                    </p:set>
                                  </p:childTnLst>
                                </p:cTn>
                              </p:par>
                              <p:par>
                                <p:cTn id="509" presetID="3" presetClass="exit" presetSubtype="10" fill="hold" grpId="4" nodeType="withEffect">
                                  <p:stCondLst>
                                    <p:cond delay="0"/>
                                  </p:stCondLst>
                                  <p:childTnLst>
                                    <p:animEffect transition="out" filter="blinds(horizontal)">
                                      <p:cBhvr>
                                        <p:cTn id="510" dur="3000"/>
                                        <p:tgtEl>
                                          <p:spTgt spid="23"/>
                                        </p:tgtEl>
                                      </p:cBhvr>
                                    </p:animEffect>
                                    <p:set>
                                      <p:cBhvr>
                                        <p:cTn id="511" dur="1" fill="hold">
                                          <p:stCondLst>
                                            <p:cond delay="2999"/>
                                          </p:stCondLst>
                                        </p:cTn>
                                        <p:tgtEl>
                                          <p:spTgt spid="23"/>
                                        </p:tgtEl>
                                        <p:attrNameLst>
                                          <p:attrName>style.visibility</p:attrName>
                                        </p:attrNameLst>
                                      </p:cBhvr>
                                      <p:to>
                                        <p:strVal val="hidden"/>
                                      </p:to>
                                    </p:set>
                                  </p:childTnLst>
                                </p:cTn>
                              </p:par>
                              <p:par>
                                <p:cTn id="512" presetID="3" presetClass="exit" presetSubtype="10" fill="hold" grpId="4" nodeType="withEffect">
                                  <p:stCondLst>
                                    <p:cond delay="0"/>
                                  </p:stCondLst>
                                  <p:childTnLst>
                                    <p:animEffect transition="out" filter="blinds(horizontal)">
                                      <p:cBhvr>
                                        <p:cTn id="513" dur="3000"/>
                                        <p:tgtEl>
                                          <p:spTgt spid="24"/>
                                        </p:tgtEl>
                                      </p:cBhvr>
                                    </p:animEffect>
                                    <p:set>
                                      <p:cBhvr>
                                        <p:cTn id="514" dur="1" fill="hold">
                                          <p:stCondLst>
                                            <p:cond delay="2999"/>
                                          </p:stCondLst>
                                        </p:cTn>
                                        <p:tgtEl>
                                          <p:spTgt spid="24"/>
                                        </p:tgtEl>
                                        <p:attrNameLst>
                                          <p:attrName>style.visibility</p:attrName>
                                        </p:attrNameLst>
                                      </p:cBhvr>
                                      <p:to>
                                        <p:strVal val="hidden"/>
                                      </p:to>
                                    </p:set>
                                  </p:childTnLst>
                                </p:cTn>
                              </p:par>
                              <p:par>
                                <p:cTn id="515" presetID="3" presetClass="exit" presetSubtype="10" fill="hold" grpId="4" nodeType="withEffect">
                                  <p:stCondLst>
                                    <p:cond delay="0"/>
                                  </p:stCondLst>
                                  <p:childTnLst>
                                    <p:animEffect transition="out" filter="blinds(horizontal)">
                                      <p:cBhvr>
                                        <p:cTn id="516" dur="3000"/>
                                        <p:tgtEl>
                                          <p:spTgt spid="25"/>
                                        </p:tgtEl>
                                      </p:cBhvr>
                                    </p:animEffect>
                                    <p:set>
                                      <p:cBhvr>
                                        <p:cTn id="517" dur="1" fill="hold">
                                          <p:stCondLst>
                                            <p:cond delay="2999"/>
                                          </p:stCondLst>
                                        </p:cTn>
                                        <p:tgtEl>
                                          <p:spTgt spid="25"/>
                                        </p:tgtEl>
                                        <p:attrNameLst>
                                          <p:attrName>style.visibility</p:attrName>
                                        </p:attrNameLst>
                                      </p:cBhvr>
                                      <p:to>
                                        <p:strVal val="hidden"/>
                                      </p:to>
                                    </p:set>
                                  </p:childTnLst>
                                </p:cTn>
                              </p:par>
                              <p:par>
                                <p:cTn id="518" presetID="3" presetClass="exit" presetSubtype="10" fill="hold" grpId="4" nodeType="withEffect">
                                  <p:stCondLst>
                                    <p:cond delay="0"/>
                                  </p:stCondLst>
                                  <p:childTnLst>
                                    <p:animEffect transition="out" filter="blinds(horizontal)">
                                      <p:cBhvr>
                                        <p:cTn id="519" dur="3000"/>
                                        <p:tgtEl>
                                          <p:spTgt spid="26"/>
                                        </p:tgtEl>
                                      </p:cBhvr>
                                    </p:animEffect>
                                    <p:set>
                                      <p:cBhvr>
                                        <p:cTn id="520" dur="1" fill="hold">
                                          <p:stCondLst>
                                            <p:cond delay="2999"/>
                                          </p:stCondLst>
                                        </p:cTn>
                                        <p:tgtEl>
                                          <p:spTgt spid="26"/>
                                        </p:tgtEl>
                                        <p:attrNameLst>
                                          <p:attrName>style.visibility</p:attrName>
                                        </p:attrNameLst>
                                      </p:cBhvr>
                                      <p:to>
                                        <p:strVal val="hidden"/>
                                      </p:to>
                                    </p:set>
                                  </p:childTnLst>
                                </p:cTn>
                              </p:par>
                              <p:par>
                                <p:cTn id="521" presetID="3" presetClass="exit" presetSubtype="10" fill="hold" grpId="4" nodeType="withEffect">
                                  <p:stCondLst>
                                    <p:cond delay="0"/>
                                  </p:stCondLst>
                                  <p:childTnLst>
                                    <p:animEffect transition="out" filter="blinds(horizontal)">
                                      <p:cBhvr>
                                        <p:cTn id="522" dur="3000"/>
                                        <p:tgtEl>
                                          <p:spTgt spid="27"/>
                                        </p:tgtEl>
                                      </p:cBhvr>
                                    </p:animEffect>
                                    <p:set>
                                      <p:cBhvr>
                                        <p:cTn id="523" dur="1" fill="hold">
                                          <p:stCondLst>
                                            <p:cond delay="2999"/>
                                          </p:stCondLst>
                                        </p:cTn>
                                        <p:tgtEl>
                                          <p:spTgt spid="27"/>
                                        </p:tgtEl>
                                        <p:attrNameLst>
                                          <p:attrName>style.visibility</p:attrName>
                                        </p:attrNameLst>
                                      </p:cBhvr>
                                      <p:to>
                                        <p:strVal val="hidden"/>
                                      </p:to>
                                    </p:set>
                                  </p:childTnLst>
                                </p:cTn>
                              </p:par>
                              <p:par>
                                <p:cTn id="524" presetID="3" presetClass="exit" presetSubtype="10" fill="hold" grpId="4" nodeType="withEffect">
                                  <p:stCondLst>
                                    <p:cond delay="0"/>
                                  </p:stCondLst>
                                  <p:childTnLst>
                                    <p:animEffect transition="out" filter="blinds(horizontal)">
                                      <p:cBhvr>
                                        <p:cTn id="525" dur="3000"/>
                                        <p:tgtEl>
                                          <p:spTgt spid="4"/>
                                        </p:tgtEl>
                                      </p:cBhvr>
                                    </p:animEffect>
                                    <p:set>
                                      <p:cBhvr>
                                        <p:cTn id="526" dur="1" fill="hold">
                                          <p:stCondLst>
                                            <p:cond delay="2999"/>
                                          </p:stCondLst>
                                        </p:cTn>
                                        <p:tgtEl>
                                          <p:spTgt spid="4"/>
                                        </p:tgtEl>
                                        <p:attrNameLst>
                                          <p:attrName>style.visibility</p:attrName>
                                        </p:attrNameLst>
                                      </p:cBhvr>
                                      <p:to>
                                        <p:strVal val="hidden"/>
                                      </p:to>
                                    </p:set>
                                  </p:childTnLst>
                                </p:cTn>
                              </p:par>
                              <p:par>
                                <p:cTn id="527" presetID="3" presetClass="exit" presetSubtype="10" fill="hold" grpId="4" nodeType="withEffect">
                                  <p:stCondLst>
                                    <p:cond delay="0"/>
                                  </p:stCondLst>
                                  <p:childTnLst>
                                    <p:animEffect transition="out" filter="blinds(horizontal)">
                                      <p:cBhvr>
                                        <p:cTn id="528" dur="3000"/>
                                        <p:tgtEl>
                                          <p:spTgt spid="6"/>
                                        </p:tgtEl>
                                      </p:cBhvr>
                                    </p:animEffect>
                                    <p:set>
                                      <p:cBhvr>
                                        <p:cTn id="529" dur="1" fill="hold">
                                          <p:stCondLst>
                                            <p:cond delay="2999"/>
                                          </p:stCondLst>
                                        </p:cTn>
                                        <p:tgtEl>
                                          <p:spTgt spid="6"/>
                                        </p:tgtEl>
                                        <p:attrNameLst>
                                          <p:attrName>style.visibility</p:attrName>
                                        </p:attrNameLst>
                                      </p:cBhvr>
                                      <p:to>
                                        <p:strVal val="hidden"/>
                                      </p:to>
                                    </p:set>
                                  </p:childTnLst>
                                </p:cTn>
                              </p:par>
                              <p:par>
                                <p:cTn id="530" presetID="3" presetClass="exit" presetSubtype="10" fill="hold" grpId="4" nodeType="withEffect">
                                  <p:stCondLst>
                                    <p:cond delay="0"/>
                                  </p:stCondLst>
                                  <p:childTnLst>
                                    <p:animEffect transition="out" filter="blinds(horizontal)">
                                      <p:cBhvr>
                                        <p:cTn id="531" dur="3000"/>
                                        <p:tgtEl>
                                          <p:spTgt spid="8"/>
                                        </p:tgtEl>
                                      </p:cBhvr>
                                    </p:animEffect>
                                    <p:set>
                                      <p:cBhvr>
                                        <p:cTn id="532" dur="1" fill="hold">
                                          <p:stCondLst>
                                            <p:cond delay="2999"/>
                                          </p:stCondLst>
                                        </p:cTn>
                                        <p:tgtEl>
                                          <p:spTgt spid="8"/>
                                        </p:tgtEl>
                                        <p:attrNameLst>
                                          <p:attrName>style.visibility</p:attrName>
                                        </p:attrNameLst>
                                      </p:cBhvr>
                                      <p:to>
                                        <p:strVal val="hidden"/>
                                      </p:to>
                                    </p:set>
                                  </p:childTnLst>
                                </p:cTn>
                              </p:par>
                              <p:par>
                                <p:cTn id="533" presetID="3" presetClass="exit" presetSubtype="10" fill="hold" grpId="4" nodeType="withEffect">
                                  <p:stCondLst>
                                    <p:cond delay="0"/>
                                  </p:stCondLst>
                                  <p:childTnLst>
                                    <p:animEffect transition="out" filter="blinds(horizontal)">
                                      <p:cBhvr>
                                        <p:cTn id="534" dur="3000"/>
                                        <p:tgtEl>
                                          <p:spTgt spid="10"/>
                                        </p:tgtEl>
                                      </p:cBhvr>
                                    </p:animEffect>
                                    <p:set>
                                      <p:cBhvr>
                                        <p:cTn id="535" dur="1" fill="hold">
                                          <p:stCondLst>
                                            <p:cond delay="2999"/>
                                          </p:stCondLst>
                                        </p:cTn>
                                        <p:tgtEl>
                                          <p:spTgt spid="10"/>
                                        </p:tgtEl>
                                        <p:attrNameLst>
                                          <p:attrName>style.visibility</p:attrName>
                                        </p:attrNameLst>
                                      </p:cBhvr>
                                      <p:to>
                                        <p:strVal val="hidden"/>
                                      </p:to>
                                    </p:set>
                                  </p:childTnLst>
                                </p:cTn>
                              </p:par>
                              <p:par>
                                <p:cTn id="536" presetID="3" presetClass="exit" presetSubtype="10" fill="hold" grpId="4" nodeType="withEffect">
                                  <p:stCondLst>
                                    <p:cond delay="0"/>
                                  </p:stCondLst>
                                  <p:childTnLst>
                                    <p:animEffect transition="out" filter="blinds(horizontal)">
                                      <p:cBhvr>
                                        <p:cTn id="537" dur="3000"/>
                                        <p:tgtEl>
                                          <p:spTgt spid="12"/>
                                        </p:tgtEl>
                                      </p:cBhvr>
                                    </p:animEffect>
                                    <p:set>
                                      <p:cBhvr>
                                        <p:cTn id="538" dur="1" fill="hold">
                                          <p:stCondLst>
                                            <p:cond delay="2999"/>
                                          </p:stCondLst>
                                        </p:cTn>
                                        <p:tgtEl>
                                          <p:spTgt spid="12"/>
                                        </p:tgtEl>
                                        <p:attrNameLst>
                                          <p:attrName>style.visibility</p:attrName>
                                        </p:attrNameLst>
                                      </p:cBhvr>
                                      <p:to>
                                        <p:strVal val="hidden"/>
                                      </p:to>
                                    </p:set>
                                  </p:childTnLst>
                                </p:cTn>
                              </p:par>
                              <p:par>
                                <p:cTn id="539" presetID="3" presetClass="exit" presetSubtype="10" fill="hold" grpId="4" nodeType="withEffect">
                                  <p:stCondLst>
                                    <p:cond delay="0"/>
                                  </p:stCondLst>
                                  <p:childTnLst>
                                    <p:animEffect transition="out" filter="blinds(horizontal)">
                                      <p:cBhvr>
                                        <p:cTn id="540" dur="3000"/>
                                        <p:tgtEl>
                                          <p:spTgt spid="28"/>
                                        </p:tgtEl>
                                      </p:cBhvr>
                                    </p:animEffect>
                                    <p:set>
                                      <p:cBhvr>
                                        <p:cTn id="541" dur="1" fill="hold">
                                          <p:stCondLst>
                                            <p:cond delay="2999"/>
                                          </p:stCondLst>
                                        </p:cTn>
                                        <p:tgtEl>
                                          <p:spTgt spid="28"/>
                                        </p:tgtEl>
                                        <p:attrNameLst>
                                          <p:attrName>style.visibility</p:attrName>
                                        </p:attrNameLst>
                                      </p:cBhvr>
                                      <p:to>
                                        <p:strVal val="hidden"/>
                                      </p:to>
                                    </p:set>
                                  </p:childTnLst>
                                </p:cTn>
                              </p:par>
                              <p:par>
                                <p:cTn id="542" presetID="3" presetClass="exit" presetSubtype="10" fill="hold" grpId="4" nodeType="withEffect">
                                  <p:stCondLst>
                                    <p:cond delay="0"/>
                                  </p:stCondLst>
                                  <p:childTnLst>
                                    <p:animEffect transition="out" filter="blinds(horizontal)">
                                      <p:cBhvr>
                                        <p:cTn id="543" dur="3000"/>
                                        <p:tgtEl>
                                          <p:spTgt spid="29"/>
                                        </p:tgtEl>
                                      </p:cBhvr>
                                    </p:animEffect>
                                    <p:set>
                                      <p:cBhvr>
                                        <p:cTn id="544" dur="1" fill="hold">
                                          <p:stCondLst>
                                            <p:cond delay="2999"/>
                                          </p:stCondLst>
                                        </p:cTn>
                                        <p:tgtEl>
                                          <p:spTgt spid="29"/>
                                        </p:tgtEl>
                                        <p:attrNameLst>
                                          <p:attrName>style.visibility</p:attrName>
                                        </p:attrNameLst>
                                      </p:cBhvr>
                                      <p:to>
                                        <p:strVal val="hidden"/>
                                      </p:to>
                                    </p:set>
                                  </p:childTnLst>
                                </p:cTn>
                              </p:par>
                              <p:par>
                                <p:cTn id="545" presetID="3" presetClass="exit" presetSubtype="10" fill="hold" grpId="4" nodeType="withEffect">
                                  <p:stCondLst>
                                    <p:cond delay="0"/>
                                  </p:stCondLst>
                                  <p:childTnLst>
                                    <p:animEffect transition="out" filter="blinds(horizontal)">
                                      <p:cBhvr>
                                        <p:cTn id="546" dur="3000"/>
                                        <p:tgtEl>
                                          <p:spTgt spid="30"/>
                                        </p:tgtEl>
                                      </p:cBhvr>
                                    </p:animEffect>
                                    <p:set>
                                      <p:cBhvr>
                                        <p:cTn id="547" dur="1" fill="hold">
                                          <p:stCondLst>
                                            <p:cond delay="2999"/>
                                          </p:stCondLst>
                                        </p:cTn>
                                        <p:tgtEl>
                                          <p:spTgt spid="30"/>
                                        </p:tgtEl>
                                        <p:attrNameLst>
                                          <p:attrName>style.visibility</p:attrName>
                                        </p:attrNameLst>
                                      </p:cBhvr>
                                      <p:to>
                                        <p:strVal val="hidden"/>
                                      </p:to>
                                    </p:set>
                                  </p:childTnLst>
                                </p:cTn>
                              </p:par>
                              <p:par>
                                <p:cTn id="548" presetID="3" presetClass="exit" presetSubtype="10" fill="hold" grpId="4" nodeType="withEffect">
                                  <p:stCondLst>
                                    <p:cond delay="0"/>
                                  </p:stCondLst>
                                  <p:childTnLst>
                                    <p:animEffect transition="out" filter="blinds(horizontal)">
                                      <p:cBhvr>
                                        <p:cTn id="549" dur="3000"/>
                                        <p:tgtEl>
                                          <p:spTgt spid="31"/>
                                        </p:tgtEl>
                                      </p:cBhvr>
                                    </p:animEffect>
                                    <p:set>
                                      <p:cBhvr>
                                        <p:cTn id="550" dur="1" fill="hold">
                                          <p:stCondLst>
                                            <p:cond delay="2999"/>
                                          </p:stCondLst>
                                        </p:cTn>
                                        <p:tgtEl>
                                          <p:spTgt spid="31"/>
                                        </p:tgtEl>
                                        <p:attrNameLst>
                                          <p:attrName>style.visibility</p:attrName>
                                        </p:attrNameLst>
                                      </p:cBhvr>
                                      <p:to>
                                        <p:strVal val="hidden"/>
                                      </p:to>
                                    </p:set>
                                  </p:childTnLst>
                                </p:cTn>
                              </p:par>
                              <p:par>
                                <p:cTn id="551" presetID="3" presetClass="exit" presetSubtype="10" fill="hold" grpId="4" nodeType="withEffect">
                                  <p:stCondLst>
                                    <p:cond delay="0"/>
                                  </p:stCondLst>
                                  <p:childTnLst>
                                    <p:animEffect transition="out" filter="blinds(horizontal)">
                                      <p:cBhvr>
                                        <p:cTn id="552" dur="3000"/>
                                        <p:tgtEl>
                                          <p:spTgt spid="32"/>
                                        </p:tgtEl>
                                      </p:cBhvr>
                                    </p:animEffect>
                                    <p:set>
                                      <p:cBhvr>
                                        <p:cTn id="553" dur="1" fill="hold">
                                          <p:stCondLst>
                                            <p:cond delay="2999"/>
                                          </p:stCondLst>
                                        </p:cTn>
                                        <p:tgtEl>
                                          <p:spTgt spid="32"/>
                                        </p:tgtEl>
                                        <p:attrNameLst>
                                          <p:attrName>style.visibility</p:attrName>
                                        </p:attrNameLst>
                                      </p:cBhvr>
                                      <p:to>
                                        <p:strVal val="hidden"/>
                                      </p:to>
                                    </p:set>
                                  </p:childTnLst>
                                </p:cTn>
                              </p:par>
                              <p:par>
                                <p:cTn id="554" presetID="3" presetClass="exit" presetSubtype="10" fill="hold" grpId="4" nodeType="withEffect">
                                  <p:stCondLst>
                                    <p:cond delay="0"/>
                                  </p:stCondLst>
                                  <p:childTnLst>
                                    <p:animEffect transition="out" filter="blinds(horizontal)">
                                      <p:cBhvr>
                                        <p:cTn id="555" dur="3000"/>
                                        <p:tgtEl>
                                          <p:spTgt spid="33"/>
                                        </p:tgtEl>
                                      </p:cBhvr>
                                    </p:animEffect>
                                    <p:set>
                                      <p:cBhvr>
                                        <p:cTn id="556" dur="1" fill="hold">
                                          <p:stCondLst>
                                            <p:cond delay="2999"/>
                                          </p:stCondLst>
                                        </p:cTn>
                                        <p:tgtEl>
                                          <p:spTgt spid="33"/>
                                        </p:tgtEl>
                                        <p:attrNameLst>
                                          <p:attrName>style.visibility</p:attrName>
                                        </p:attrNameLst>
                                      </p:cBhvr>
                                      <p:to>
                                        <p:strVal val="hidden"/>
                                      </p:to>
                                    </p:set>
                                  </p:childTnLst>
                                </p:cTn>
                              </p:par>
                              <p:par>
                                <p:cTn id="557" presetID="3" presetClass="exit" presetSubtype="10" fill="hold" grpId="4" nodeType="withEffect">
                                  <p:stCondLst>
                                    <p:cond delay="0"/>
                                  </p:stCondLst>
                                  <p:childTnLst>
                                    <p:animEffect transition="out" filter="blinds(horizontal)">
                                      <p:cBhvr>
                                        <p:cTn id="558" dur="3000"/>
                                        <p:tgtEl>
                                          <p:spTgt spid="34"/>
                                        </p:tgtEl>
                                      </p:cBhvr>
                                    </p:animEffect>
                                    <p:set>
                                      <p:cBhvr>
                                        <p:cTn id="559" dur="1" fill="hold">
                                          <p:stCondLst>
                                            <p:cond delay="2999"/>
                                          </p:stCondLst>
                                        </p:cTn>
                                        <p:tgtEl>
                                          <p:spTgt spid="34"/>
                                        </p:tgtEl>
                                        <p:attrNameLst>
                                          <p:attrName>style.visibility</p:attrName>
                                        </p:attrNameLst>
                                      </p:cBhvr>
                                      <p:to>
                                        <p:strVal val="hidden"/>
                                      </p:to>
                                    </p:set>
                                  </p:childTnLst>
                                </p:cTn>
                              </p:par>
                              <p:par>
                                <p:cTn id="560" presetID="3" presetClass="exit" presetSubtype="10" fill="hold" grpId="4" nodeType="withEffect">
                                  <p:stCondLst>
                                    <p:cond delay="0"/>
                                  </p:stCondLst>
                                  <p:childTnLst>
                                    <p:animEffect transition="out" filter="blinds(horizontal)">
                                      <p:cBhvr>
                                        <p:cTn id="561" dur="3000"/>
                                        <p:tgtEl>
                                          <p:spTgt spid="35"/>
                                        </p:tgtEl>
                                      </p:cBhvr>
                                    </p:animEffect>
                                    <p:set>
                                      <p:cBhvr>
                                        <p:cTn id="562" dur="1" fill="hold">
                                          <p:stCondLst>
                                            <p:cond delay="2999"/>
                                          </p:stCondLst>
                                        </p:cTn>
                                        <p:tgtEl>
                                          <p:spTgt spid="35"/>
                                        </p:tgtEl>
                                        <p:attrNameLst>
                                          <p:attrName>style.visibility</p:attrName>
                                        </p:attrNameLst>
                                      </p:cBhvr>
                                      <p:to>
                                        <p:strVal val="hidden"/>
                                      </p:to>
                                    </p:set>
                                  </p:childTnLst>
                                </p:cTn>
                              </p:par>
                              <p:par>
                                <p:cTn id="563" presetID="3" presetClass="exit" presetSubtype="10" fill="hold" grpId="4" nodeType="withEffect">
                                  <p:stCondLst>
                                    <p:cond delay="0"/>
                                  </p:stCondLst>
                                  <p:childTnLst>
                                    <p:animEffect transition="out" filter="blinds(horizontal)">
                                      <p:cBhvr>
                                        <p:cTn id="564" dur="3000"/>
                                        <p:tgtEl>
                                          <p:spTgt spid="36"/>
                                        </p:tgtEl>
                                      </p:cBhvr>
                                    </p:animEffect>
                                    <p:set>
                                      <p:cBhvr>
                                        <p:cTn id="565" dur="1" fill="hold">
                                          <p:stCondLst>
                                            <p:cond delay="2999"/>
                                          </p:stCondLst>
                                        </p:cTn>
                                        <p:tgtEl>
                                          <p:spTgt spid="36"/>
                                        </p:tgtEl>
                                        <p:attrNameLst>
                                          <p:attrName>style.visibility</p:attrName>
                                        </p:attrNameLst>
                                      </p:cBhvr>
                                      <p:to>
                                        <p:strVal val="hidden"/>
                                      </p:to>
                                    </p:set>
                                  </p:childTnLst>
                                </p:cTn>
                              </p:par>
                              <p:par>
                                <p:cTn id="566" presetID="3" presetClass="exit" presetSubtype="10" fill="hold" grpId="4" nodeType="withEffect">
                                  <p:stCondLst>
                                    <p:cond delay="0"/>
                                  </p:stCondLst>
                                  <p:childTnLst>
                                    <p:animEffect transition="out" filter="blinds(horizontal)">
                                      <p:cBhvr>
                                        <p:cTn id="567" dur="3000"/>
                                        <p:tgtEl>
                                          <p:spTgt spid="37"/>
                                        </p:tgtEl>
                                      </p:cBhvr>
                                    </p:animEffect>
                                    <p:set>
                                      <p:cBhvr>
                                        <p:cTn id="568" dur="1" fill="hold">
                                          <p:stCondLst>
                                            <p:cond delay="2999"/>
                                          </p:stCondLst>
                                        </p:cTn>
                                        <p:tgtEl>
                                          <p:spTgt spid="37"/>
                                        </p:tgtEl>
                                        <p:attrNameLst>
                                          <p:attrName>style.visibility</p:attrName>
                                        </p:attrNameLst>
                                      </p:cBhvr>
                                      <p:to>
                                        <p:strVal val="hidden"/>
                                      </p:to>
                                    </p:set>
                                  </p:childTnLst>
                                </p:cTn>
                              </p:par>
                              <p:par>
                                <p:cTn id="569" presetID="8" presetClass="emph" presetSubtype="0" fill="hold" grpId="5" nodeType="withEffect">
                                  <p:stCondLst>
                                    <p:cond delay="0"/>
                                  </p:stCondLst>
                                  <p:childTnLst>
                                    <p:animRot by="21600000">
                                      <p:cBhvr>
                                        <p:cTn id="570" dur="3000" fill="hold"/>
                                        <p:tgtEl>
                                          <p:spTgt spid="3"/>
                                        </p:tgtEl>
                                        <p:attrNameLst>
                                          <p:attrName>r</p:attrName>
                                        </p:attrNameLst>
                                      </p:cBhvr>
                                    </p:animRot>
                                  </p:childTnLst>
                                </p:cTn>
                              </p:par>
                              <p:par>
                                <p:cTn id="571" presetID="8" presetClass="emph" presetSubtype="0" fill="hold" grpId="5" nodeType="withEffect">
                                  <p:stCondLst>
                                    <p:cond delay="0"/>
                                  </p:stCondLst>
                                  <p:childTnLst>
                                    <p:animRot by="21600000">
                                      <p:cBhvr>
                                        <p:cTn id="572" dur="3000" fill="hold"/>
                                        <p:tgtEl>
                                          <p:spTgt spid="13"/>
                                        </p:tgtEl>
                                        <p:attrNameLst>
                                          <p:attrName>r</p:attrName>
                                        </p:attrNameLst>
                                      </p:cBhvr>
                                    </p:animRot>
                                  </p:childTnLst>
                                </p:cTn>
                              </p:par>
                              <p:par>
                                <p:cTn id="573" presetID="8" presetClass="emph" presetSubtype="0" fill="hold" grpId="5" nodeType="withEffect">
                                  <p:stCondLst>
                                    <p:cond delay="0"/>
                                  </p:stCondLst>
                                  <p:childTnLst>
                                    <p:animRot by="21600000">
                                      <p:cBhvr>
                                        <p:cTn id="574" dur="3000" fill="hold"/>
                                        <p:tgtEl>
                                          <p:spTgt spid="18"/>
                                        </p:tgtEl>
                                        <p:attrNameLst>
                                          <p:attrName>r</p:attrName>
                                        </p:attrNameLst>
                                      </p:cBhvr>
                                    </p:animRot>
                                  </p:childTnLst>
                                </p:cTn>
                              </p:par>
                              <p:par>
                                <p:cTn id="575" presetID="8" presetClass="emph" presetSubtype="0" fill="hold" grpId="5" nodeType="withEffect">
                                  <p:stCondLst>
                                    <p:cond delay="0"/>
                                  </p:stCondLst>
                                  <p:childTnLst>
                                    <p:animRot by="21600000">
                                      <p:cBhvr>
                                        <p:cTn id="576" dur="3000" fill="hold"/>
                                        <p:tgtEl>
                                          <p:spTgt spid="23"/>
                                        </p:tgtEl>
                                        <p:attrNameLst>
                                          <p:attrName>r</p:attrName>
                                        </p:attrNameLst>
                                      </p:cBhvr>
                                    </p:animRot>
                                  </p:childTnLst>
                                </p:cTn>
                              </p:par>
                              <p:par>
                                <p:cTn id="577" presetID="8" presetClass="emph" presetSubtype="0" fill="hold" grpId="5" nodeType="withEffect">
                                  <p:stCondLst>
                                    <p:cond delay="0"/>
                                  </p:stCondLst>
                                  <p:childTnLst>
                                    <p:animRot by="-21600000">
                                      <p:cBhvr>
                                        <p:cTn id="578" dur="3000" fill="hold"/>
                                        <p:tgtEl>
                                          <p:spTgt spid="4"/>
                                        </p:tgtEl>
                                        <p:attrNameLst>
                                          <p:attrName>r</p:attrName>
                                        </p:attrNameLst>
                                      </p:cBhvr>
                                    </p:animRot>
                                  </p:childTnLst>
                                </p:cTn>
                              </p:par>
                              <p:par>
                                <p:cTn id="579" presetID="8" presetClass="emph" presetSubtype="0" fill="hold" grpId="5" nodeType="withEffect">
                                  <p:stCondLst>
                                    <p:cond delay="0"/>
                                  </p:stCondLst>
                                  <p:childTnLst>
                                    <p:animRot by="-21600000">
                                      <p:cBhvr>
                                        <p:cTn id="580" dur="3000" fill="hold"/>
                                        <p:tgtEl>
                                          <p:spTgt spid="28"/>
                                        </p:tgtEl>
                                        <p:attrNameLst>
                                          <p:attrName>r</p:attrName>
                                        </p:attrNameLst>
                                      </p:cBhvr>
                                    </p:animRot>
                                  </p:childTnLst>
                                </p:cTn>
                              </p:par>
                              <p:par>
                                <p:cTn id="581" presetID="8" presetClass="emph" presetSubtype="0" fill="hold" grpId="5" nodeType="withEffect">
                                  <p:stCondLst>
                                    <p:cond delay="0"/>
                                  </p:stCondLst>
                                  <p:childTnLst>
                                    <p:animRot by="-21600000">
                                      <p:cBhvr>
                                        <p:cTn id="582" dur="3000" fill="hold"/>
                                        <p:tgtEl>
                                          <p:spTgt spid="33"/>
                                        </p:tgtEl>
                                        <p:attrNameLst>
                                          <p:attrName>r</p:attrName>
                                        </p:attrNameLst>
                                      </p:cBhvr>
                                    </p:animRot>
                                  </p:childTnLst>
                                </p:cTn>
                              </p:par>
                              <p:par>
                                <p:cTn id="583" presetID="8" presetClass="emph" presetSubtype="0" fill="hold" grpId="5" nodeType="withEffect">
                                  <p:stCondLst>
                                    <p:cond delay="0"/>
                                  </p:stCondLst>
                                  <p:childTnLst>
                                    <p:animRot by="-21600000">
                                      <p:cBhvr>
                                        <p:cTn id="584" dur="3000" fill="hold"/>
                                        <p:tgtEl>
                                          <p:spTgt spid="5"/>
                                        </p:tgtEl>
                                        <p:attrNameLst>
                                          <p:attrName>r</p:attrName>
                                        </p:attrNameLst>
                                      </p:cBhvr>
                                    </p:animRot>
                                  </p:childTnLst>
                                </p:cTn>
                              </p:par>
                              <p:par>
                                <p:cTn id="585" presetID="8" presetClass="emph" presetSubtype="0" fill="hold" grpId="5" nodeType="withEffect">
                                  <p:stCondLst>
                                    <p:cond delay="0"/>
                                  </p:stCondLst>
                                  <p:childTnLst>
                                    <p:animRot by="-21600000">
                                      <p:cBhvr>
                                        <p:cTn id="586" dur="3000" fill="hold"/>
                                        <p:tgtEl>
                                          <p:spTgt spid="14"/>
                                        </p:tgtEl>
                                        <p:attrNameLst>
                                          <p:attrName>r</p:attrName>
                                        </p:attrNameLst>
                                      </p:cBhvr>
                                    </p:animRot>
                                  </p:childTnLst>
                                </p:cTn>
                              </p:par>
                              <p:par>
                                <p:cTn id="587" presetID="8" presetClass="emph" presetSubtype="0" fill="hold" grpId="5" nodeType="withEffect">
                                  <p:stCondLst>
                                    <p:cond delay="0"/>
                                  </p:stCondLst>
                                  <p:childTnLst>
                                    <p:animRot by="-21600000">
                                      <p:cBhvr>
                                        <p:cTn id="588" dur="3000" fill="hold"/>
                                        <p:tgtEl>
                                          <p:spTgt spid="19"/>
                                        </p:tgtEl>
                                        <p:attrNameLst>
                                          <p:attrName>r</p:attrName>
                                        </p:attrNameLst>
                                      </p:cBhvr>
                                    </p:animRot>
                                  </p:childTnLst>
                                </p:cTn>
                              </p:par>
                              <p:par>
                                <p:cTn id="589" presetID="8" presetClass="emph" presetSubtype="0" fill="hold" grpId="5" nodeType="withEffect">
                                  <p:stCondLst>
                                    <p:cond delay="0"/>
                                  </p:stCondLst>
                                  <p:childTnLst>
                                    <p:animRot by="-21600000">
                                      <p:cBhvr>
                                        <p:cTn id="590" dur="3000" fill="hold"/>
                                        <p:tgtEl>
                                          <p:spTgt spid="24"/>
                                        </p:tgtEl>
                                        <p:attrNameLst>
                                          <p:attrName>r</p:attrName>
                                        </p:attrNameLst>
                                      </p:cBhvr>
                                    </p:animRot>
                                  </p:childTnLst>
                                </p:cTn>
                              </p:par>
                              <p:par>
                                <p:cTn id="591" presetID="8" presetClass="emph" presetSubtype="0" fill="hold" grpId="5" nodeType="withEffect">
                                  <p:stCondLst>
                                    <p:cond delay="0"/>
                                  </p:stCondLst>
                                  <p:childTnLst>
                                    <p:animRot by="21600000">
                                      <p:cBhvr>
                                        <p:cTn id="592" dur="3000" fill="hold"/>
                                        <p:tgtEl>
                                          <p:spTgt spid="6"/>
                                        </p:tgtEl>
                                        <p:attrNameLst>
                                          <p:attrName>r</p:attrName>
                                        </p:attrNameLst>
                                      </p:cBhvr>
                                    </p:animRot>
                                  </p:childTnLst>
                                </p:cTn>
                              </p:par>
                              <p:par>
                                <p:cTn id="593" presetID="8" presetClass="emph" presetSubtype="0" fill="hold" grpId="5" nodeType="withEffect">
                                  <p:stCondLst>
                                    <p:cond delay="0"/>
                                  </p:stCondLst>
                                  <p:childTnLst>
                                    <p:animRot by="21600000">
                                      <p:cBhvr>
                                        <p:cTn id="594" dur="3000" fill="hold"/>
                                        <p:tgtEl>
                                          <p:spTgt spid="29"/>
                                        </p:tgtEl>
                                        <p:attrNameLst>
                                          <p:attrName>r</p:attrName>
                                        </p:attrNameLst>
                                      </p:cBhvr>
                                    </p:animRot>
                                  </p:childTnLst>
                                </p:cTn>
                              </p:par>
                              <p:par>
                                <p:cTn id="595" presetID="8" presetClass="emph" presetSubtype="0" fill="hold" grpId="5" nodeType="withEffect">
                                  <p:stCondLst>
                                    <p:cond delay="0"/>
                                  </p:stCondLst>
                                  <p:childTnLst>
                                    <p:animRot by="21600000">
                                      <p:cBhvr>
                                        <p:cTn id="596" dur="3000" fill="hold"/>
                                        <p:tgtEl>
                                          <p:spTgt spid="34"/>
                                        </p:tgtEl>
                                        <p:attrNameLst>
                                          <p:attrName>r</p:attrName>
                                        </p:attrNameLst>
                                      </p:cBhvr>
                                    </p:animRot>
                                  </p:childTnLst>
                                </p:cTn>
                              </p:par>
                              <p:par>
                                <p:cTn id="597" presetID="8" presetClass="emph" presetSubtype="0" fill="hold" grpId="5" nodeType="withEffect">
                                  <p:stCondLst>
                                    <p:cond delay="0"/>
                                  </p:stCondLst>
                                  <p:childTnLst>
                                    <p:animRot by="21600000">
                                      <p:cBhvr>
                                        <p:cTn id="598" dur="3000" fill="hold"/>
                                        <p:tgtEl>
                                          <p:spTgt spid="7"/>
                                        </p:tgtEl>
                                        <p:attrNameLst>
                                          <p:attrName>r</p:attrName>
                                        </p:attrNameLst>
                                      </p:cBhvr>
                                    </p:animRot>
                                  </p:childTnLst>
                                </p:cTn>
                              </p:par>
                              <p:par>
                                <p:cTn id="599" presetID="8" presetClass="emph" presetSubtype="0" fill="hold" grpId="5" nodeType="withEffect">
                                  <p:stCondLst>
                                    <p:cond delay="0"/>
                                  </p:stCondLst>
                                  <p:childTnLst>
                                    <p:animRot by="21600000">
                                      <p:cBhvr>
                                        <p:cTn id="600" dur="3000" fill="hold"/>
                                        <p:tgtEl>
                                          <p:spTgt spid="15"/>
                                        </p:tgtEl>
                                        <p:attrNameLst>
                                          <p:attrName>r</p:attrName>
                                        </p:attrNameLst>
                                      </p:cBhvr>
                                    </p:animRot>
                                  </p:childTnLst>
                                </p:cTn>
                              </p:par>
                              <p:par>
                                <p:cTn id="601" presetID="8" presetClass="emph" presetSubtype="0" fill="hold" grpId="5" nodeType="withEffect">
                                  <p:stCondLst>
                                    <p:cond delay="0"/>
                                  </p:stCondLst>
                                  <p:childTnLst>
                                    <p:animRot by="21600000">
                                      <p:cBhvr>
                                        <p:cTn id="602" dur="3000" fill="hold"/>
                                        <p:tgtEl>
                                          <p:spTgt spid="20"/>
                                        </p:tgtEl>
                                        <p:attrNameLst>
                                          <p:attrName>r</p:attrName>
                                        </p:attrNameLst>
                                      </p:cBhvr>
                                    </p:animRot>
                                  </p:childTnLst>
                                </p:cTn>
                              </p:par>
                              <p:par>
                                <p:cTn id="603" presetID="8" presetClass="emph" presetSubtype="0" fill="hold" grpId="5" nodeType="withEffect">
                                  <p:stCondLst>
                                    <p:cond delay="0"/>
                                  </p:stCondLst>
                                  <p:childTnLst>
                                    <p:animRot by="21600000">
                                      <p:cBhvr>
                                        <p:cTn id="604" dur="3000" fill="hold"/>
                                        <p:tgtEl>
                                          <p:spTgt spid="25"/>
                                        </p:tgtEl>
                                        <p:attrNameLst>
                                          <p:attrName>r</p:attrName>
                                        </p:attrNameLst>
                                      </p:cBhvr>
                                    </p:animRot>
                                  </p:childTnLst>
                                </p:cTn>
                              </p:par>
                              <p:par>
                                <p:cTn id="605" presetID="8" presetClass="emph" presetSubtype="0" fill="hold" grpId="5" nodeType="withEffect">
                                  <p:stCondLst>
                                    <p:cond delay="0"/>
                                  </p:stCondLst>
                                  <p:childTnLst>
                                    <p:animRot by="-21600000">
                                      <p:cBhvr>
                                        <p:cTn id="606" dur="3000" fill="hold"/>
                                        <p:tgtEl>
                                          <p:spTgt spid="8"/>
                                        </p:tgtEl>
                                        <p:attrNameLst>
                                          <p:attrName>r</p:attrName>
                                        </p:attrNameLst>
                                      </p:cBhvr>
                                    </p:animRot>
                                  </p:childTnLst>
                                </p:cTn>
                              </p:par>
                              <p:par>
                                <p:cTn id="607" presetID="8" presetClass="emph" presetSubtype="0" fill="hold" grpId="5" nodeType="withEffect">
                                  <p:stCondLst>
                                    <p:cond delay="0"/>
                                  </p:stCondLst>
                                  <p:childTnLst>
                                    <p:animRot by="-21600000">
                                      <p:cBhvr>
                                        <p:cTn id="608" dur="3000" fill="hold"/>
                                        <p:tgtEl>
                                          <p:spTgt spid="30"/>
                                        </p:tgtEl>
                                        <p:attrNameLst>
                                          <p:attrName>r</p:attrName>
                                        </p:attrNameLst>
                                      </p:cBhvr>
                                    </p:animRot>
                                  </p:childTnLst>
                                </p:cTn>
                              </p:par>
                              <p:par>
                                <p:cTn id="609" presetID="8" presetClass="emph" presetSubtype="0" fill="hold" grpId="5" nodeType="withEffect">
                                  <p:stCondLst>
                                    <p:cond delay="0"/>
                                  </p:stCondLst>
                                  <p:childTnLst>
                                    <p:animRot by="-21600000">
                                      <p:cBhvr>
                                        <p:cTn id="610" dur="3000" fill="hold"/>
                                        <p:tgtEl>
                                          <p:spTgt spid="35"/>
                                        </p:tgtEl>
                                        <p:attrNameLst>
                                          <p:attrName>r</p:attrName>
                                        </p:attrNameLst>
                                      </p:cBhvr>
                                    </p:animRot>
                                  </p:childTnLst>
                                </p:cTn>
                              </p:par>
                              <p:par>
                                <p:cTn id="611" presetID="8" presetClass="emph" presetSubtype="0" fill="hold" grpId="5" nodeType="withEffect">
                                  <p:stCondLst>
                                    <p:cond delay="0"/>
                                  </p:stCondLst>
                                  <p:childTnLst>
                                    <p:animRot by="-21600000">
                                      <p:cBhvr>
                                        <p:cTn id="612" dur="3000" fill="hold"/>
                                        <p:tgtEl>
                                          <p:spTgt spid="9"/>
                                        </p:tgtEl>
                                        <p:attrNameLst>
                                          <p:attrName>r</p:attrName>
                                        </p:attrNameLst>
                                      </p:cBhvr>
                                    </p:animRot>
                                  </p:childTnLst>
                                </p:cTn>
                              </p:par>
                              <p:par>
                                <p:cTn id="613" presetID="8" presetClass="emph" presetSubtype="0" fill="hold" grpId="5" nodeType="withEffect">
                                  <p:stCondLst>
                                    <p:cond delay="0"/>
                                  </p:stCondLst>
                                  <p:childTnLst>
                                    <p:animRot by="-21600000">
                                      <p:cBhvr>
                                        <p:cTn id="614" dur="3000" fill="hold"/>
                                        <p:tgtEl>
                                          <p:spTgt spid="16"/>
                                        </p:tgtEl>
                                        <p:attrNameLst>
                                          <p:attrName>r</p:attrName>
                                        </p:attrNameLst>
                                      </p:cBhvr>
                                    </p:animRot>
                                  </p:childTnLst>
                                </p:cTn>
                              </p:par>
                              <p:par>
                                <p:cTn id="615" presetID="8" presetClass="emph" presetSubtype="0" fill="hold" grpId="5" nodeType="withEffect">
                                  <p:stCondLst>
                                    <p:cond delay="0"/>
                                  </p:stCondLst>
                                  <p:childTnLst>
                                    <p:animRot by="-21600000">
                                      <p:cBhvr>
                                        <p:cTn id="616" dur="3000" fill="hold"/>
                                        <p:tgtEl>
                                          <p:spTgt spid="21"/>
                                        </p:tgtEl>
                                        <p:attrNameLst>
                                          <p:attrName>r</p:attrName>
                                        </p:attrNameLst>
                                      </p:cBhvr>
                                    </p:animRot>
                                  </p:childTnLst>
                                </p:cTn>
                              </p:par>
                              <p:par>
                                <p:cTn id="617" presetID="8" presetClass="emph" presetSubtype="0" fill="hold" grpId="5" nodeType="withEffect">
                                  <p:stCondLst>
                                    <p:cond delay="0"/>
                                  </p:stCondLst>
                                  <p:childTnLst>
                                    <p:animRot by="-21600000">
                                      <p:cBhvr>
                                        <p:cTn id="618" dur="3000" fill="hold"/>
                                        <p:tgtEl>
                                          <p:spTgt spid="26"/>
                                        </p:tgtEl>
                                        <p:attrNameLst>
                                          <p:attrName>r</p:attrName>
                                        </p:attrNameLst>
                                      </p:cBhvr>
                                    </p:animRot>
                                  </p:childTnLst>
                                </p:cTn>
                              </p:par>
                              <p:par>
                                <p:cTn id="619" presetID="8" presetClass="emph" presetSubtype="0" fill="hold" grpId="5" nodeType="withEffect">
                                  <p:stCondLst>
                                    <p:cond delay="0"/>
                                  </p:stCondLst>
                                  <p:childTnLst>
                                    <p:animRot by="21600000">
                                      <p:cBhvr>
                                        <p:cTn id="620" dur="3000" fill="hold"/>
                                        <p:tgtEl>
                                          <p:spTgt spid="10"/>
                                        </p:tgtEl>
                                        <p:attrNameLst>
                                          <p:attrName>r</p:attrName>
                                        </p:attrNameLst>
                                      </p:cBhvr>
                                    </p:animRot>
                                  </p:childTnLst>
                                </p:cTn>
                              </p:par>
                              <p:par>
                                <p:cTn id="621" presetID="8" presetClass="emph" presetSubtype="0" fill="hold" grpId="5" nodeType="withEffect">
                                  <p:stCondLst>
                                    <p:cond delay="0"/>
                                  </p:stCondLst>
                                  <p:childTnLst>
                                    <p:animRot by="21600000">
                                      <p:cBhvr>
                                        <p:cTn id="622" dur="3000" fill="hold"/>
                                        <p:tgtEl>
                                          <p:spTgt spid="31"/>
                                        </p:tgtEl>
                                        <p:attrNameLst>
                                          <p:attrName>r</p:attrName>
                                        </p:attrNameLst>
                                      </p:cBhvr>
                                    </p:animRot>
                                  </p:childTnLst>
                                </p:cTn>
                              </p:par>
                              <p:par>
                                <p:cTn id="623" presetID="8" presetClass="emph" presetSubtype="0" fill="hold" grpId="5" nodeType="withEffect">
                                  <p:stCondLst>
                                    <p:cond delay="0"/>
                                  </p:stCondLst>
                                  <p:childTnLst>
                                    <p:animRot by="21600000">
                                      <p:cBhvr>
                                        <p:cTn id="624" dur="3000" fill="hold"/>
                                        <p:tgtEl>
                                          <p:spTgt spid="36"/>
                                        </p:tgtEl>
                                        <p:attrNameLst>
                                          <p:attrName>r</p:attrName>
                                        </p:attrNameLst>
                                      </p:cBhvr>
                                    </p:animRot>
                                  </p:childTnLst>
                                </p:cTn>
                              </p:par>
                              <p:par>
                                <p:cTn id="625" presetID="8" presetClass="emph" presetSubtype="0" fill="hold" grpId="5" nodeType="withEffect">
                                  <p:stCondLst>
                                    <p:cond delay="0"/>
                                  </p:stCondLst>
                                  <p:childTnLst>
                                    <p:animRot by="21600000">
                                      <p:cBhvr>
                                        <p:cTn id="626" dur="3000" fill="hold"/>
                                        <p:tgtEl>
                                          <p:spTgt spid="11"/>
                                        </p:tgtEl>
                                        <p:attrNameLst>
                                          <p:attrName>r</p:attrName>
                                        </p:attrNameLst>
                                      </p:cBhvr>
                                    </p:animRot>
                                  </p:childTnLst>
                                </p:cTn>
                              </p:par>
                              <p:par>
                                <p:cTn id="627" presetID="8" presetClass="emph" presetSubtype="0" fill="hold" grpId="5" nodeType="withEffect">
                                  <p:stCondLst>
                                    <p:cond delay="0"/>
                                  </p:stCondLst>
                                  <p:childTnLst>
                                    <p:animRot by="21600000">
                                      <p:cBhvr>
                                        <p:cTn id="628" dur="3000" fill="hold"/>
                                        <p:tgtEl>
                                          <p:spTgt spid="17"/>
                                        </p:tgtEl>
                                        <p:attrNameLst>
                                          <p:attrName>r</p:attrName>
                                        </p:attrNameLst>
                                      </p:cBhvr>
                                    </p:animRot>
                                  </p:childTnLst>
                                </p:cTn>
                              </p:par>
                              <p:par>
                                <p:cTn id="629" presetID="8" presetClass="emph" presetSubtype="0" fill="hold" grpId="5" nodeType="withEffect">
                                  <p:stCondLst>
                                    <p:cond delay="0"/>
                                  </p:stCondLst>
                                  <p:childTnLst>
                                    <p:animRot by="21600000">
                                      <p:cBhvr>
                                        <p:cTn id="630" dur="3000" fill="hold"/>
                                        <p:tgtEl>
                                          <p:spTgt spid="22"/>
                                        </p:tgtEl>
                                        <p:attrNameLst>
                                          <p:attrName>r</p:attrName>
                                        </p:attrNameLst>
                                      </p:cBhvr>
                                    </p:animRot>
                                  </p:childTnLst>
                                </p:cTn>
                              </p:par>
                              <p:par>
                                <p:cTn id="631" presetID="8" presetClass="emph" presetSubtype="0" fill="hold" grpId="5" nodeType="withEffect">
                                  <p:stCondLst>
                                    <p:cond delay="0"/>
                                  </p:stCondLst>
                                  <p:childTnLst>
                                    <p:animRot by="21600000">
                                      <p:cBhvr>
                                        <p:cTn id="632" dur="3000" fill="hold"/>
                                        <p:tgtEl>
                                          <p:spTgt spid="27"/>
                                        </p:tgtEl>
                                        <p:attrNameLst>
                                          <p:attrName>r</p:attrName>
                                        </p:attrNameLst>
                                      </p:cBhvr>
                                    </p:animRot>
                                  </p:childTnLst>
                                </p:cTn>
                              </p:par>
                              <p:par>
                                <p:cTn id="633" presetID="8" presetClass="emph" presetSubtype="0" fill="hold" grpId="5" nodeType="withEffect">
                                  <p:stCondLst>
                                    <p:cond delay="0"/>
                                  </p:stCondLst>
                                  <p:childTnLst>
                                    <p:animRot by="-21600000">
                                      <p:cBhvr>
                                        <p:cTn id="634" dur="3000" fill="hold"/>
                                        <p:tgtEl>
                                          <p:spTgt spid="12"/>
                                        </p:tgtEl>
                                        <p:attrNameLst>
                                          <p:attrName>r</p:attrName>
                                        </p:attrNameLst>
                                      </p:cBhvr>
                                    </p:animRot>
                                  </p:childTnLst>
                                </p:cTn>
                              </p:par>
                              <p:par>
                                <p:cTn id="635" presetID="8" presetClass="emph" presetSubtype="0" fill="hold" grpId="5" nodeType="withEffect">
                                  <p:stCondLst>
                                    <p:cond delay="0"/>
                                  </p:stCondLst>
                                  <p:childTnLst>
                                    <p:animRot by="-21600000">
                                      <p:cBhvr>
                                        <p:cTn id="636" dur="3000" fill="hold"/>
                                        <p:tgtEl>
                                          <p:spTgt spid="32"/>
                                        </p:tgtEl>
                                        <p:attrNameLst>
                                          <p:attrName>r</p:attrName>
                                        </p:attrNameLst>
                                      </p:cBhvr>
                                    </p:animRot>
                                  </p:childTnLst>
                                </p:cTn>
                              </p:par>
                              <p:par>
                                <p:cTn id="637" presetID="8" presetClass="emph" presetSubtype="0" fill="hold" grpId="5" nodeType="withEffect">
                                  <p:stCondLst>
                                    <p:cond delay="0"/>
                                  </p:stCondLst>
                                  <p:childTnLst>
                                    <p:animRot by="-21600000">
                                      <p:cBhvr>
                                        <p:cTn id="638" dur="3000" fill="hold"/>
                                        <p:tgtEl>
                                          <p:spTgt spid="37"/>
                                        </p:tgtEl>
                                        <p:attrNameLst>
                                          <p:attrName>r</p:attrName>
                                        </p:attrNameLst>
                                      </p:cBhvr>
                                    </p:animRot>
                                  </p:childTnLst>
                                </p:cTn>
                              </p:par>
                              <p:par>
                                <p:cTn id="639" presetID="23" presetClass="entr" presetSubtype="288" fill="hold" nodeType="withEffect">
                                  <p:stCondLst>
                                    <p:cond delay="0"/>
                                  </p:stCondLst>
                                  <p:childTnLst>
                                    <p:set>
                                      <p:cBhvr>
                                        <p:cTn id="640" dur="1" fill="hold">
                                          <p:stCondLst>
                                            <p:cond delay="0"/>
                                          </p:stCondLst>
                                        </p:cTn>
                                        <p:tgtEl>
                                          <p:spTgt spid="2"/>
                                        </p:tgtEl>
                                        <p:attrNameLst>
                                          <p:attrName>style.visibility</p:attrName>
                                        </p:attrNameLst>
                                      </p:cBhvr>
                                      <p:to>
                                        <p:strVal val="visible"/>
                                      </p:to>
                                    </p:set>
                                    <p:anim calcmode="lin" valueType="num">
                                      <p:cBhvr>
                                        <p:cTn id="641" dur="3000" fill="hold"/>
                                        <p:tgtEl>
                                          <p:spTgt spid="2"/>
                                        </p:tgtEl>
                                        <p:attrNameLst>
                                          <p:attrName>ppt_w</p:attrName>
                                        </p:attrNameLst>
                                      </p:cBhvr>
                                      <p:tavLst>
                                        <p:tav tm="0">
                                          <p:val>
                                            <p:strVal val="4/3*#ppt_w"/>
                                          </p:val>
                                        </p:tav>
                                        <p:tav tm="100000">
                                          <p:val>
                                            <p:strVal val="#ppt_w"/>
                                          </p:val>
                                        </p:tav>
                                      </p:tavLst>
                                    </p:anim>
                                    <p:anim calcmode="lin" valueType="num">
                                      <p:cBhvr>
                                        <p:cTn id="642" dur="3000" fill="hold"/>
                                        <p:tgtEl>
                                          <p:spTgt spid="2"/>
                                        </p:tgtEl>
                                        <p:attrNameLst>
                                          <p:attrName>ppt_h</p:attrName>
                                        </p:attrNameLst>
                                      </p:cBhvr>
                                      <p:tavLst>
                                        <p:tav tm="0">
                                          <p:val>
                                            <p:strVal val="4/3*#ppt_h"/>
                                          </p:val>
                                        </p:tav>
                                        <p:tav tm="100000">
                                          <p:val>
                                            <p:strVal val="#ppt_h"/>
                                          </p:val>
                                        </p:tav>
                                      </p:tavLst>
                                    </p:anim>
                                  </p:childTnLst>
                                </p:cTn>
                              </p:par>
                              <p:par>
                                <p:cTn id="643" presetID="16" presetClass="entr" presetSubtype="42" fill="hold" nodeType="withEffect">
                                  <p:stCondLst>
                                    <p:cond delay="0"/>
                                  </p:stCondLst>
                                  <p:childTnLst>
                                    <p:set>
                                      <p:cBhvr>
                                        <p:cTn id="644" dur="1" fill="hold">
                                          <p:stCondLst>
                                            <p:cond delay="0"/>
                                          </p:stCondLst>
                                        </p:cTn>
                                        <p:tgtEl>
                                          <p:spTgt spid="2"/>
                                        </p:tgtEl>
                                        <p:attrNameLst>
                                          <p:attrName>style.visibility</p:attrName>
                                        </p:attrNameLst>
                                      </p:cBhvr>
                                      <p:to>
                                        <p:strVal val="visible"/>
                                      </p:to>
                                    </p:set>
                                    <p:animEffect transition="in" filter="barn(outHorizontal)">
                                      <p:cBhvr>
                                        <p:cTn id="64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a20c5cb19e006be7cd92f308cd9e8a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rot="1403592">
            <a:off x="37119" y="120247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20170855">
            <a:off x="36300" y="56500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403592">
            <a:off x="1322970" y="1202470"/>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0170855">
            <a:off x="1322151" y="56500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403592">
            <a:off x="2680327" y="120247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0170855">
            <a:off x="2679508" y="565006"/>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403592">
            <a:off x="3966178" y="120247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0170855">
            <a:off x="3965359" y="56500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403592">
            <a:off x="5323534" y="120247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20170855">
            <a:off x="5322715" y="565008"/>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403592">
            <a:off x="6609385" y="120247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20170855">
            <a:off x="6608566" y="565006"/>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403592">
            <a:off x="7966706" y="120247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0170855">
            <a:off x="7965887" y="56500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403592">
            <a:off x="7249526" y="320273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0170855">
            <a:off x="7250343" y="385115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403592">
            <a:off x="5964806" y="320273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20170855">
            <a:off x="5965623" y="385115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403592">
            <a:off x="4606320" y="320273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20170855">
            <a:off x="4607137" y="385115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403592">
            <a:off x="3321600" y="320273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20170855">
            <a:off x="3322417" y="385115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403592">
            <a:off x="2036188" y="320273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20170855">
            <a:off x="2037005" y="385115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403592">
            <a:off x="751468" y="320273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0170855">
            <a:off x="752285" y="385115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403592">
            <a:off x="-536052" y="320273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0170855">
            <a:off x="-535235" y="385115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500098" y="-214332"/>
            <a:ext cx="10429948"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1+#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1+#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1+#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1+#ppt_w/2"/>
                                          </p:val>
                                        </p:tav>
                                        <p:tav tm="100000">
                                          <p:val>
                                            <p:strVal val="#ppt_x"/>
                                          </p:val>
                                        </p:tav>
                                      </p:tavLst>
                                    </p:anim>
                                    <p:anim calcmode="lin" valueType="num">
                                      <p:cBhvr additive="base">
                                        <p:cTn id="91" dur="3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1+#ppt_w/2"/>
                                          </p:val>
                                        </p:tav>
                                        <p:tav tm="100000">
                                          <p:val>
                                            <p:strVal val="#ppt_x"/>
                                          </p:val>
                                        </p:tav>
                                      </p:tavLst>
                                    </p:anim>
                                    <p:anim calcmode="lin" valueType="num">
                                      <p:cBhvr additive="base">
                                        <p:cTn id="95" dur="3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1+#ppt_w/2"/>
                                          </p:val>
                                        </p:tav>
                                        <p:tav tm="100000">
                                          <p:val>
                                            <p:strVal val="#ppt_x"/>
                                          </p:val>
                                        </p:tav>
                                      </p:tavLst>
                                    </p:anim>
                                    <p:anim calcmode="lin" valueType="num">
                                      <p:cBhvr additive="base">
                                        <p:cTn id="99" dur="3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1+#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1+#ppt_w/2"/>
                                          </p:val>
                                        </p:tav>
                                        <p:tav tm="100000">
                                          <p:val>
                                            <p:strVal val="#ppt_x"/>
                                          </p:val>
                                        </p:tav>
                                      </p:tavLst>
                                    </p:anim>
                                    <p:anim calcmode="lin" valueType="num">
                                      <p:cBhvr additive="base">
                                        <p:cTn id="107" dur="3000" fill="hold"/>
                                        <p:tgtEl>
                                          <p:spTgt spid="27"/>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1+#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1+#ppt_w/2"/>
                                          </p:val>
                                        </p:tav>
                                        <p:tav tm="100000">
                                          <p:val>
                                            <p:strVal val="#ppt_x"/>
                                          </p:val>
                                        </p:tav>
                                      </p:tavLst>
                                    </p:anim>
                                    <p:anim calcmode="lin" valueType="num">
                                      <p:cBhvr additive="base">
                                        <p:cTn id="115" dur="3000" fill="hold"/>
                                        <p:tgtEl>
                                          <p:spTgt spid="29"/>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1+#ppt_w/2"/>
                                          </p:val>
                                        </p:tav>
                                        <p:tav tm="100000">
                                          <p:val>
                                            <p:strVal val="#ppt_x"/>
                                          </p:val>
                                        </p:tav>
                                      </p:tavLst>
                                    </p:anim>
                                    <p:anim calcmode="lin" valueType="num">
                                      <p:cBhvr additive="base">
                                        <p:cTn id="119" dur="3000" fill="hold"/>
                                        <p:tgtEl>
                                          <p:spTgt spid="30"/>
                                        </p:tgtEl>
                                        <p:attrNameLst>
                                          <p:attrName>ppt_y</p:attrName>
                                        </p:attrNameLst>
                                      </p:cBhvr>
                                      <p:tavLst>
                                        <p:tav tm="0">
                                          <p:val>
                                            <p:strVal val="#ppt_y"/>
                                          </p:val>
                                        </p:tav>
                                        <p:tav tm="100000">
                                          <p:val>
                                            <p:strVal val="#ppt_y"/>
                                          </p:val>
                                        </p:tav>
                                      </p:tavLst>
                                    </p:anim>
                                  </p:childTnLst>
                                </p:cTn>
                              </p:par>
                              <p:par>
                                <p:cTn id="120" presetID="8" presetClass="emph" presetSubtype="0" fill="hold" grpId="1"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2"/>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4"/>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6"/>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3"/>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5"/>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8"/>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4"/>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8"/>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0"/>
                                        </p:tgtEl>
                                        <p:attrNameLst>
                                          <p:attrName>r</p:attrName>
                                        </p:attrNameLst>
                                      </p:cBhvr>
                                    </p:animRot>
                                  </p:childTnLst>
                                </p:cTn>
                              </p:par>
                            </p:childTnLst>
                          </p:cTn>
                        </p:par>
                        <p:par>
                          <p:cTn id="176" fill="hold">
                            <p:stCondLst>
                              <p:cond delay="3000"/>
                            </p:stCondLst>
                            <p:childTnLst>
                              <p:par>
                                <p:cTn id="177" presetID="2" presetClass="exit" presetSubtype="2" fill="hold" grpId="2" nodeType="afterEffect">
                                  <p:stCondLst>
                                    <p:cond delay="0"/>
                                  </p:stCondLst>
                                  <p:childTnLst>
                                    <p:anim calcmode="lin" valueType="num">
                                      <p:cBhvr additive="base">
                                        <p:cTn id="178" dur="3000"/>
                                        <p:tgtEl>
                                          <p:spTgt spid="3"/>
                                        </p:tgtEl>
                                        <p:attrNameLst>
                                          <p:attrName>ppt_x</p:attrName>
                                        </p:attrNameLst>
                                      </p:cBhvr>
                                      <p:tavLst>
                                        <p:tav tm="0">
                                          <p:val>
                                            <p:strVal val="ppt_x"/>
                                          </p:val>
                                        </p:tav>
                                        <p:tav tm="100000">
                                          <p:val>
                                            <p:strVal val="1+ppt_w/2"/>
                                          </p:val>
                                        </p:tav>
                                      </p:tavLst>
                                    </p:anim>
                                    <p:anim calcmode="lin" valueType="num">
                                      <p:cBhvr additive="base">
                                        <p:cTn id="179" dur="3000"/>
                                        <p:tgtEl>
                                          <p:spTgt spid="3"/>
                                        </p:tgtEl>
                                        <p:attrNameLst>
                                          <p:attrName>ppt_y</p:attrName>
                                        </p:attrNameLst>
                                      </p:cBhvr>
                                      <p:tavLst>
                                        <p:tav tm="0">
                                          <p:val>
                                            <p:strVal val="ppt_y"/>
                                          </p:val>
                                        </p:tav>
                                        <p:tav tm="100000">
                                          <p:val>
                                            <p:strVal val="ppt_y"/>
                                          </p:val>
                                        </p:tav>
                                      </p:tavLst>
                                    </p:anim>
                                    <p:set>
                                      <p:cBhvr>
                                        <p:cTn id="180" dur="1" fill="hold">
                                          <p:stCondLst>
                                            <p:cond delay="2999"/>
                                          </p:stCondLst>
                                        </p:cTn>
                                        <p:tgtEl>
                                          <p:spTgt spid="3"/>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4"/>
                                        </p:tgtEl>
                                        <p:attrNameLst>
                                          <p:attrName>ppt_x</p:attrName>
                                        </p:attrNameLst>
                                      </p:cBhvr>
                                      <p:tavLst>
                                        <p:tav tm="0">
                                          <p:val>
                                            <p:strVal val="ppt_x"/>
                                          </p:val>
                                        </p:tav>
                                        <p:tav tm="100000">
                                          <p:val>
                                            <p:strVal val="1+ppt_w/2"/>
                                          </p:val>
                                        </p:tav>
                                      </p:tavLst>
                                    </p:anim>
                                    <p:anim calcmode="lin" valueType="num">
                                      <p:cBhvr additive="base">
                                        <p:cTn id="183" dur="3000"/>
                                        <p:tgtEl>
                                          <p:spTgt spid="4"/>
                                        </p:tgtEl>
                                        <p:attrNameLst>
                                          <p:attrName>ppt_y</p:attrName>
                                        </p:attrNameLst>
                                      </p:cBhvr>
                                      <p:tavLst>
                                        <p:tav tm="0">
                                          <p:val>
                                            <p:strVal val="ppt_y"/>
                                          </p:val>
                                        </p:tav>
                                        <p:tav tm="100000">
                                          <p:val>
                                            <p:strVal val="ppt_y"/>
                                          </p:val>
                                        </p:tav>
                                      </p:tavLst>
                                    </p:anim>
                                    <p:set>
                                      <p:cBhvr>
                                        <p:cTn id="184" dur="1" fill="hold">
                                          <p:stCondLst>
                                            <p:cond delay="2999"/>
                                          </p:stCondLst>
                                        </p:cTn>
                                        <p:tgtEl>
                                          <p:spTgt spid="4"/>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5"/>
                                        </p:tgtEl>
                                        <p:attrNameLst>
                                          <p:attrName>ppt_x</p:attrName>
                                        </p:attrNameLst>
                                      </p:cBhvr>
                                      <p:tavLst>
                                        <p:tav tm="0">
                                          <p:val>
                                            <p:strVal val="ppt_x"/>
                                          </p:val>
                                        </p:tav>
                                        <p:tav tm="100000">
                                          <p:val>
                                            <p:strVal val="1+ppt_w/2"/>
                                          </p:val>
                                        </p:tav>
                                      </p:tavLst>
                                    </p:anim>
                                    <p:anim calcmode="lin" valueType="num">
                                      <p:cBhvr additive="base">
                                        <p:cTn id="187" dur="3000"/>
                                        <p:tgtEl>
                                          <p:spTgt spid="5"/>
                                        </p:tgtEl>
                                        <p:attrNameLst>
                                          <p:attrName>ppt_y</p:attrName>
                                        </p:attrNameLst>
                                      </p:cBhvr>
                                      <p:tavLst>
                                        <p:tav tm="0">
                                          <p:val>
                                            <p:strVal val="ppt_y"/>
                                          </p:val>
                                        </p:tav>
                                        <p:tav tm="100000">
                                          <p:val>
                                            <p:strVal val="ppt_y"/>
                                          </p:val>
                                        </p:tav>
                                      </p:tavLst>
                                    </p:anim>
                                    <p:set>
                                      <p:cBhvr>
                                        <p:cTn id="188" dur="1" fill="hold">
                                          <p:stCondLst>
                                            <p:cond delay="2999"/>
                                          </p:stCondLst>
                                        </p:cTn>
                                        <p:tgtEl>
                                          <p:spTgt spid="5"/>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1+ppt_w/2"/>
                                          </p:val>
                                        </p:tav>
                                      </p:tavLst>
                                    </p:anim>
                                    <p:anim calcmode="lin" valueType="num">
                                      <p:cBhvr additive="base">
                                        <p:cTn id="191" dur="3000"/>
                                        <p:tgtEl>
                                          <p:spTgt spid="6"/>
                                        </p:tgtEl>
                                        <p:attrNameLst>
                                          <p:attrName>ppt_y</p:attrName>
                                        </p:attrNameLst>
                                      </p:cBhvr>
                                      <p:tavLst>
                                        <p:tav tm="0">
                                          <p:val>
                                            <p:strVal val="ppt_y"/>
                                          </p:val>
                                        </p:tav>
                                        <p:tav tm="100000">
                                          <p:val>
                                            <p:strVal val="ppt_y"/>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1+ppt_w/2"/>
                                          </p:val>
                                        </p:tav>
                                      </p:tavLst>
                                    </p:anim>
                                    <p:anim calcmode="lin" valueType="num">
                                      <p:cBhvr additive="base">
                                        <p:cTn id="195" dur="3000"/>
                                        <p:tgtEl>
                                          <p:spTgt spid="7"/>
                                        </p:tgtEl>
                                        <p:attrNameLst>
                                          <p:attrName>ppt_y</p:attrName>
                                        </p:attrNameLst>
                                      </p:cBhvr>
                                      <p:tavLst>
                                        <p:tav tm="0">
                                          <p:val>
                                            <p:strVal val="ppt_y"/>
                                          </p:val>
                                        </p:tav>
                                        <p:tav tm="100000">
                                          <p:val>
                                            <p:strVal val="ppt_y"/>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1+ppt_w/2"/>
                                          </p:val>
                                        </p:tav>
                                      </p:tavLst>
                                    </p:anim>
                                    <p:anim calcmode="lin" valueType="num">
                                      <p:cBhvr additive="base">
                                        <p:cTn id="199" dur="3000"/>
                                        <p:tgtEl>
                                          <p:spTgt spid="8"/>
                                        </p:tgtEl>
                                        <p:attrNameLst>
                                          <p:attrName>ppt_y</p:attrName>
                                        </p:attrNameLst>
                                      </p:cBhvr>
                                      <p:tavLst>
                                        <p:tav tm="0">
                                          <p:val>
                                            <p:strVal val="ppt_y"/>
                                          </p:val>
                                        </p:tav>
                                        <p:tav tm="100000">
                                          <p:val>
                                            <p:strVal val="ppt_y"/>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1+ppt_w/2"/>
                                          </p:val>
                                        </p:tav>
                                      </p:tavLst>
                                    </p:anim>
                                    <p:anim calcmode="lin" valueType="num">
                                      <p:cBhvr additive="base">
                                        <p:cTn id="203" dur="3000"/>
                                        <p:tgtEl>
                                          <p:spTgt spid="9"/>
                                        </p:tgtEl>
                                        <p:attrNameLst>
                                          <p:attrName>ppt_y</p:attrName>
                                        </p:attrNameLst>
                                      </p:cBhvr>
                                      <p:tavLst>
                                        <p:tav tm="0">
                                          <p:val>
                                            <p:strVal val="ppt_y"/>
                                          </p:val>
                                        </p:tav>
                                        <p:tav tm="100000">
                                          <p:val>
                                            <p:strVal val="ppt_y"/>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1+ppt_w/2"/>
                                          </p:val>
                                        </p:tav>
                                      </p:tavLst>
                                    </p:anim>
                                    <p:anim calcmode="lin" valueType="num">
                                      <p:cBhvr additive="base">
                                        <p:cTn id="207" dur="3000"/>
                                        <p:tgtEl>
                                          <p:spTgt spid="10"/>
                                        </p:tgtEl>
                                        <p:attrNameLst>
                                          <p:attrName>ppt_y</p:attrName>
                                        </p:attrNameLst>
                                      </p:cBhvr>
                                      <p:tavLst>
                                        <p:tav tm="0">
                                          <p:val>
                                            <p:strVal val="ppt_y"/>
                                          </p:val>
                                        </p:tav>
                                        <p:tav tm="100000">
                                          <p:val>
                                            <p:strVal val="ppt_y"/>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1+ppt_w/2"/>
                                          </p:val>
                                        </p:tav>
                                      </p:tavLst>
                                    </p:anim>
                                    <p:anim calcmode="lin" valueType="num">
                                      <p:cBhvr additive="base">
                                        <p:cTn id="211" dur="3000"/>
                                        <p:tgtEl>
                                          <p:spTgt spid="11"/>
                                        </p:tgtEl>
                                        <p:attrNameLst>
                                          <p:attrName>ppt_y</p:attrName>
                                        </p:attrNameLst>
                                      </p:cBhvr>
                                      <p:tavLst>
                                        <p:tav tm="0">
                                          <p:val>
                                            <p:strVal val="ppt_y"/>
                                          </p:val>
                                        </p:tav>
                                        <p:tav tm="100000">
                                          <p:val>
                                            <p:strVal val="ppt_y"/>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1+ppt_w/2"/>
                                          </p:val>
                                        </p:tav>
                                      </p:tavLst>
                                    </p:anim>
                                    <p:anim calcmode="lin" valueType="num">
                                      <p:cBhvr additive="base">
                                        <p:cTn id="215" dur="3000"/>
                                        <p:tgtEl>
                                          <p:spTgt spid="12"/>
                                        </p:tgtEl>
                                        <p:attrNameLst>
                                          <p:attrName>ppt_y</p:attrName>
                                        </p:attrNameLst>
                                      </p:cBhvr>
                                      <p:tavLst>
                                        <p:tav tm="0">
                                          <p:val>
                                            <p:strVal val="ppt_y"/>
                                          </p:val>
                                        </p:tav>
                                        <p:tav tm="100000">
                                          <p:val>
                                            <p:strVal val="ppt_y"/>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ppt_y"/>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1+ppt_w/2"/>
                                          </p:val>
                                        </p:tav>
                                      </p:tavLst>
                                    </p:anim>
                                    <p:anim calcmode="lin" valueType="num">
                                      <p:cBhvr additive="base">
                                        <p:cTn id="223" dur="3000"/>
                                        <p:tgtEl>
                                          <p:spTgt spid="14"/>
                                        </p:tgtEl>
                                        <p:attrNameLst>
                                          <p:attrName>ppt_y</p:attrName>
                                        </p:attrNameLst>
                                      </p:cBhvr>
                                      <p:tavLst>
                                        <p:tav tm="0">
                                          <p:val>
                                            <p:strVal val="ppt_y"/>
                                          </p:val>
                                        </p:tav>
                                        <p:tav tm="100000">
                                          <p:val>
                                            <p:strVal val="ppt_y"/>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1+ppt_w/2"/>
                                          </p:val>
                                        </p:tav>
                                      </p:tavLst>
                                    </p:anim>
                                    <p:anim calcmode="lin" valueType="num">
                                      <p:cBhvr additive="base">
                                        <p:cTn id="227" dur="3000"/>
                                        <p:tgtEl>
                                          <p:spTgt spid="15"/>
                                        </p:tgtEl>
                                        <p:attrNameLst>
                                          <p:attrName>ppt_y</p:attrName>
                                        </p:attrNameLst>
                                      </p:cBhvr>
                                      <p:tavLst>
                                        <p:tav tm="0">
                                          <p:val>
                                            <p:strVal val="ppt_y"/>
                                          </p:val>
                                        </p:tav>
                                        <p:tav tm="100000">
                                          <p:val>
                                            <p:strVal val="ppt_y"/>
                                          </p:val>
                                        </p:tav>
                                      </p:tavLst>
                                    </p:anim>
                                    <p:set>
                                      <p:cBhvr>
                                        <p:cTn id="228" dur="1" fill="hold">
                                          <p:stCondLst>
                                            <p:cond delay="2999"/>
                                          </p:stCondLst>
                                        </p:cTn>
                                        <p:tgtEl>
                                          <p:spTgt spid="15"/>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16"/>
                                        </p:tgtEl>
                                        <p:attrNameLst>
                                          <p:attrName>ppt_x</p:attrName>
                                        </p:attrNameLst>
                                      </p:cBhvr>
                                      <p:tavLst>
                                        <p:tav tm="0">
                                          <p:val>
                                            <p:strVal val="ppt_x"/>
                                          </p:val>
                                        </p:tav>
                                        <p:tav tm="100000">
                                          <p:val>
                                            <p:strVal val="1+ppt_w/2"/>
                                          </p:val>
                                        </p:tav>
                                      </p:tavLst>
                                    </p:anim>
                                    <p:anim calcmode="lin" valueType="num">
                                      <p:cBhvr additive="base">
                                        <p:cTn id="231" dur="3000"/>
                                        <p:tgtEl>
                                          <p:spTgt spid="16"/>
                                        </p:tgtEl>
                                        <p:attrNameLst>
                                          <p:attrName>ppt_y</p:attrName>
                                        </p:attrNameLst>
                                      </p:cBhvr>
                                      <p:tavLst>
                                        <p:tav tm="0">
                                          <p:val>
                                            <p:strVal val="ppt_y"/>
                                          </p:val>
                                        </p:tav>
                                        <p:tav tm="100000">
                                          <p:val>
                                            <p:strVal val="ppt_y"/>
                                          </p:val>
                                        </p:tav>
                                      </p:tavLst>
                                    </p:anim>
                                    <p:set>
                                      <p:cBhvr>
                                        <p:cTn id="232" dur="1" fill="hold">
                                          <p:stCondLst>
                                            <p:cond delay="2999"/>
                                          </p:stCondLst>
                                        </p:cTn>
                                        <p:tgtEl>
                                          <p:spTgt spid="16"/>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17"/>
                                        </p:tgtEl>
                                        <p:attrNameLst>
                                          <p:attrName>ppt_x</p:attrName>
                                        </p:attrNameLst>
                                      </p:cBhvr>
                                      <p:tavLst>
                                        <p:tav tm="0">
                                          <p:val>
                                            <p:strVal val="ppt_x"/>
                                          </p:val>
                                        </p:tav>
                                        <p:tav tm="100000">
                                          <p:val>
                                            <p:strVal val="0-ppt_w/2"/>
                                          </p:val>
                                        </p:tav>
                                      </p:tavLst>
                                    </p:anim>
                                    <p:anim calcmode="lin" valueType="num">
                                      <p:cBhvr additive="base">
                                        <p:cTn id="235" dur="3000"/>
                                        <p:tgtEl>
                                          <p:spTgt spid="17"/>
                                        </p:tgtEl>
                                        <p:attrNameLst>
                                          <p:attrName>ppt_y</p:attrName>
                                        </p:attrNameLst>
                                      </p:cBhvr>
                                      <p:tavLst>
                                        <p:tav tm="0">
                                          <p:val>
                                            <p:strVal val="ppt_y"/>
                                          </p:val>
                                        </p:tav>
                                        <p:tav tm="100000">
                                          <p:val>
                                            <p:strVal val="ppt_y"/>
                                          </p:val>
                                        </p:tav>
                                      </p:tavLst>
                                    </p:anim>
                                    <p:set>
                                      <p:cBhvr>
                                        <p:cTn id="236" dur="1" fill="hold">
                                          <p:stCondLst>
                                            <p:cond delay="2999"/>
                                          </p:stCondLst>
                                        </p:cTn>
                                        <p:tgtEl>
                                          <p:spTgt spid="17"/>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18"/>
                                        </p:tgtEl>
                                        <p:attrNameLst>
                                          <p:attrName>ppt_x</p:attrName>
                                        </p:attrNameLst>
                                      </p:cBhvr>
                                      <p:tavLst>
                                        <p:tav tm="0">
                                          <p:val>
                                            <p:strVal val="ppt_x"/>
                                          </p:val>
                                        </p:tav>
                                        <p:tav tm="100000">
                                          <p:val>
                                            <p:strVal val="0-ppt_w/2"/>
                                          </p:val>
                                        </p:tav>
                                      </p:tavLst>
                                    </p:anim>
                                    <p:anim calcmode="lin" valueType="num">
                                      <p:cBhvr additive="base">
                                        <p:cTn id="239" dur="3000"/>
                                        <p:tgtEl>
                                          <p:spTgt spid="18"/>
                                        </p:tgtEl>
                                        <p:attrNameLst>
                                          <p:attrName>ppt_y</p:attrName>
                                        </p:attrNameLst>
                                      </p:cBhvr>
                                      <p:tavLst>
                                        <p:tav tm="0">
                                          <p:val>
                                            <p:strVal val="ppt_y"/>
                                          </p:val>
                                        </p:tav>
                                        <p:tav tm="100000">
                                          <p:val>
                                            <p:strVal val="ppt_y"/>
                                          </p:val>
                                        </p:tav>
                                      </p:tavLst>
                                    </p:anim>
                                    <p:set>
                                      <p:cBhvr>
                                        <p:cTn id="240" dur="1" fill="hold">
                                          <p:stCondLst>
                                            <p:cond delay="2999"/>
                                          </p:stCondLst>
                                        </p:cTn>
                                        <p:tgtEl>
                                          <p:spTgt spid="18"/>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19"/>
                                        </p:tgtEl>
                                        <p:attrNameLst>
                                          <p:attrName>ppt_x</p:attrName>
                                        </p:attrNameLst>
                                      </p:cBhvr>
                                      <p:tavLst>
                                        <p:tav tm="0">
                                          <p:val>
                                            <p:strVal val="ppt_x"/>
                                          </p:val>
                                        </p:tav>
                                        <p:tav tm="100000">
                                          <p:val>
                                            <p:strVal val="0-ppt_w/2"/>
                                          </p:val>
                                        </p:tav>
                                      </p:tavLst>
                                    </p:anim>
                                    <p:anim calcmode="lin" valueType="num">
                                      <p:cBhvr additive="base">
                                        <p:cTn id="243" dur="3000"/>
                                        <p:tgtEl>
                                          <p:spTgt spid="19"/>
                                        </p:tgtEl>
                                        <p:attrNameLst>
                                          <p:attrName>ppt_y</p:attrName>
                                        </p:attrNameLst>
                                      </p:cBhvr>
                                      <p:tavLst>
                                        <p:tav tm="0">
                                          <p:val>
                                            <p:strVal val="ppt_y"/>
                                          </p:val>
                                        </p:tav>
                                        <p:tav tm="100000">
                                          <p:val>
                                            <p:strVal val="ppt_y"/>
                                          </p:val>
                                        </p:tav>
                                      </p:tavLst>
                                    </p:anim>
                                    <p:set>
                                      <p:cBhvr>
                                        <p:cTn id="244" dur="1" fill="hold">
                                          <p:stCondLst>
                                            <p:cond delay="2999"/>
                                          </p:stCondLst>
                                        </p:cTn>
                                        <p:tgtEl>
                                          <p:spTgt spid="19"/>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20"/>
                                        </p:tgtEl>
                                        <p:attrNameLst>
                                          <p:attrName>ppt_x</p:attrName>
                                        </p:attrNameLst>
                                      </p:cBhvr>
                                      <p:tavLst>
                                        <p:tav tm="0">
                                          <p:val>
                                            <p:strVal val="ppt_x"/>
                                          </p:val>
                                        </p:tav>
                                        <p:tav tm="100000">
                                          <p:val>
                                            <p:strVal val="0-ppt_w/2"/>
                                          </p:val>
                                        </p:tav>
                                      </p:tavLst>
                                    </p:anim>
                                    <p:anim calcmode="lin" valueType="num">
                                      <p:cBhvr additive="base">
                                        <p:cTn id="247" dur="3000"/>
                                        <p:tgtEl>
                                          <p:spTgt spid="20"/>
                                        </p:tgtEl>
                                        <p:attrNameLst>
                                          <p:attrName>ppt_y</p:attrName>
                                        </p:attrNameLst>
                                      </p:cBhvr>
                                      <p:tavLst>
                                        <p:tav tm="0">
                                          <p:val>
                                            <p:strVal val="ppt_y"/>
                                          </p:val>
                                        </p:tav>
                                        <p:tav tm="100000">
                                          <p:val>
                                            <p:strVal val="ppt_y"/>
                                          </p:val>
                                        </p:tav>
                                      </p:tavLst>
                                    </p:anim>
                                    <p:set>
                                      <p:cBhvr>
                                        <p:cTn id="248" dur="1" fill="hold">
                                          <p:stCondLst>
                                            <p:cond delay="2999"/>
                                          </p:stCondLst>
                                        </p:cTn>
                                        <p:tgtEl>
                                          <p:spTgt spid="20"/>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21"/>
                                        </p:tgtEl>
                                        <p:attrNameLst>
                                          <p:attrName>ppt_x</p:attrName>
                                        </p:attrNameLst>
                                      </p:cBhvr>
                                      <p:tavLst>
                                        <p:tav tm="0">
                                          <p:val>
                                            <p:strVal val="ppt_x"/>
                                          </p:val>
                                        </p:tav>
                                        <p:tav tm="100000">
                                          <p:val>
                                            <p:strVal val="0-ppt_w/2"/>
                                          </p:val>
                                        </p:tav>
                                      </p:tavLst>
                                    </p:anim>
                                    <p:anim calcmode="lin" valueType="num">
                                      <p:cBhvr additive="base">
                                        <p:cTn id="251" dur="3000"/>
                                        <p:tgtEl>
                                          <p:spTgt spid="21"/>
                                        </p:tgtEl>
                                        <p:attrNameLst>
                                          <p:attrName>ppt_y</p:attrName>
                                        </p:attrNameLst>
                                      </p:cBhvr>
                                      <p:tavLst>
                                        <p:tav tm="0">
                                          <p:val>
                                            <p:strVal val="ppt_y"/>
                                          </p:val>
                                        </p:tav>
                                        <p:tav tm="100000">
                                          <p:val>
                                            <p:strVal val="ppt_y"/>
                                          </p:val>
                                        </p:tav>
                                      </p:tavLst>
                                    </p:anim>
                                    <p:set>
                                      <p:cBhvr>
                                        <p:cTn id="252" dur="1" fill="hold">
                                          <p:stCondLst>
                                            <p:cond delay="2999"/>
                                          </p:stCondLst>
                                        </p:cTn>
                                        <p:tgtEl>
                                          <p:spTgt spid="21"/>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22"/>
                                        </p:tgtEl>
                                        <p:attrNameLst>
                                          <p:attrName>ppt_x</p:attrName>
                                        </p:attrNameLst>
                                      </p:cBhvr>
                                      <p:tavLst>
                                        <p:tav tm="0">
                                          <p:val>
                                            <p:strVal val="ppt_x"/>
                                          </p:val>
                                        </p:tav>
                                        <p:tav tm="100000">
                                          <p:val>
                                            <p:strVal val="0-ppt_w/2"/>
                                          </p:val>
                                        </p:tav>
                                      </p:tavLst>
                                    </p:anim>
                                    <p:anim calcmode="lin" valueType="num">
                                      <p:cBhvr additive="base">
                                        <p:cTn id="255" dur="3000"/>
                                        <p:tgtEl>
                                          <p:spTgt spid="22"/>
                                        </p:tgtEl>
                                        <p:attrNameLst>
                                          <p:attrName>ppt_y</p:attrName>
                                        </p:attrNameLst>
                                      </p:cBhvr>
                                      <p:tavLst>
                                        <p:tav tm="0">
                                          <p:val>
                                            <p:strVal val="ppt_y"/>
                                          </p:val>
                                        </p:tav>
                                        <p:tav tm="100000">
                                          <p:val>
                                            <p:strVal val="ppt_y"/>
                                          </p:val>
                                        </p:tav>
                                      </p:tavLst>
                                    </p:anim>
                                    <p:set>
                                      <p:cBhvr>
                                        <p:cTn id="256" dur="1" fill="hold">
                                          <p:stCondLst>
                                            <p:cond delay="2999"/>
                                          </p:stCondLst>
                                        </p:cTn>
                                        <p:tgtEl>
                                          <p:spTgt spid="22"/>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23"/>
                                        </p:tgtEl>
                                        <p:attrNameLst>
                                          <p:attrName>ppt_x</p:attrName>
                                        </p:attrNameLst>
                                      </p:cBhvr>
                                      <p:tavLst>
                                        <p:tav tm="0">
                                          <p:val>
                                            <p:strVal val="ppt_x"/>
                                          </p:val>
                                        </p:tav>
                                        <p:tav tm="100000">
                                          <p:val>
                                            <p:strVal val="0-ppt_w/2"/>
                                          </p:val>
                                        </p:tav>
                                      </p:tavLst>
                                    </p:anim>
                                    <p:anim calcmode="lin" valueType="num">
                                      <p:cBhvr additive="base">
                                        <p:cTn id="259" dur="3000"/>
                                        <p:tgtEl>
                                          <p:spTgt spid="23"/>
                                        </p:tgtEl>
                                        <p:attrNameLst>
                                          <p:attrName>ppt_y</p:attrName>
                                        </p:attrNameLst>
                                      </p:cBhvr>
                                      <p:tavLst>
                                        <p:tav tm="0">
                                          <p:val>
                                            <p:strVal val="ppt_y"/>
                                          </p:val>
                                        </p:tav>
                                        <p:tav tm="100000">
                                          <p:val>
                                            <p:strVal val="ppt_y"/>
                                          </p:val>
                                        </p:tav>
                                      </p:tavLst>
                                    </p:anim>
                                    <p:set>
                                      <p:cBhvr>
                                        <p:cTn id="260" dur="1" fill="hold">
                                          <p:stCondLst>
                                            <p:cond delay="2999"/>
                                          </p:stCondLst>
                                        </p:cTn>
                                        <p:tgtEl>
                                          <p:spTgt spid="23"/>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24"/>
                                        </p:tgtEl>
                                        <p:attrNameLst>
                                          <p:attrName>ppt_x</p:attrName>
                                        </p:attrNameLst>
                                      </p:cBhvr>
                                      <p:tavLst>
                                        <p:tav tm="0">
                                          <p:val>
                                            <p:strVal val="ppt_x"/>
                                          </p:val>
                                        </p:tav>
                                        <p:tav tm="100000">
                                          <p:val>
                                            <p:strVal val="0-ppt_w/2"/>
                                          </p:val>
                                        </p:tav>
                                      </p:tavLst>
                                    </p:anim>
                                    <p:anim calcmode="lin" valueType="num">
                                      <p:cBhvr additive="base">
                                        <p:cTn id="263" dur="3000"/>
                                        <p:tgtEl>
                                          <p:spTgt spid="24"/>
                                        </p:tgtEl>
                                        <p:attrNameLst>
                                          <p:attrName>ppt_y</p:attrName>
                                        </p:attrNameLst>
                                      </p:cBhvr>
                                      <p:tavLst>
                                        <p:tav tm="0">
                                          <p:val>
                                            <p:strVal val="ppt_y"/>
                                          </p:val>
                                        </p:tav>
                                        <p:tav tm="100000">
                                          <p:val>
                                            <p:strVal val="ppt_y"/>
                                          </p:val>
                                        </p:tav>
                                      </p:tavLst>
                                    </p:anim>
                                    <p:set>
                                      <p:cBhvr>
                                        <p:cTn id="264" dur="1" fill="hold">
                                          <p:stCondLst>
                                            <p:cond delay="2999"/>
                                          </p:stCondLst>
                                        </p:cTn>
                                        <p:tgtEl>
                                          <p:spTgt spid="24"/>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25"/>
                                        </p:tgtEl>
                                        <p:attrNameLst>
                                          <p:attrName>ppt_x</p:attrName>
                                        </p:attrNameLst>
                                      </p:cBhvr>
                                      <p:tavLst>
                                        <p:tav tm="0">
                                          <p:val>
                                            <p:strVal val="ppt_x"/>
                                          </p:val>
                                        </p:tav>
                                        <p:tav tm="100000">
                                          <p:val>
                                            <p:strVal val="0-ppt_w/2"/>
                                          </p:val>
                                        </p:tav>
                                      </p:tavLst>
                                    </p:anim>
                                    <p:anim calcmode="lin" valueType="num">
                                      <p:cBhvr additive="base">
                                        <p:cTn id="267" dur="3000"/>
                                        <p:tgtEl>
                                          <p:spTgt spid="25"/>
                                        </p:tgtEl>
                                        <p:attrNameLst>
                                          <p:attrName>ppt_y</p:attrName>
                                        </p:attrNameLst>
                                      </p:cBhvr>
                                      <p:tavLst>
                                        <p:tav tm="0">
                                          <p:val>
                                            <p:strVal val="ppt_y"/>
                                          </p:val>
                                        </p:tav>
                                        <p:tav tm="100000">
                                          <p:val>
                                            <p:strVal val="ppt_y"/>
                                          </p:val>
                                        </p:tav>
                                      </p:tavLst>
                                    </p:anim>
                                    <p:set>
                                      <p:cBhvr>
                                        <p:cTn id="268" dur="1" fill="hold">
                                          <p:stCondLst>
                                            <p:cond delay="2999"/>
                                          </p:stCondLst>
                                        </p:cTn>
                                        <p:tgtEl>
                                          <p:spTgt spid="25"/>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3000"/>
                                        <p:tgtEl>
                                          <p:spTgt spid="26"/>
                                        </p:tgtEl>
                                        <p:attrNameLst>
                                          <p:attrName>ppt_x</p:attrName>
                                        </p:attrNameLst>
                                      </p:cBhvr>
                                      <p:tavLst>
                                        <p:tav tm="0">
                                          <p:val>
                                            <p:strVal val="ppt_x"/>
                                          </p:val>
                                        </p:tav>
                                        <p:tav tm="100000">
                                          <p:val>
                                            <p:strVal val="0-ppt_w/2"/>
                                          </p:val>
                                        </p:tav>
                                      </p:tavLst>
                                    </p:anim>
                                    <p:anim calcmode="lin" valueType="num">
                                      <p:cBhvr additive="base">
                                        <p:cTn id="271" dur="3000"/>
                                        <p:tgtEl>
                                          <p:spTgt spid="26"/>
                                        </p:tgtEl>
                                        <p:attrNameLst>
                                          <p:attrName>ppt_y</p:attrName>
                                        </p:attrNameLst>
                                      </p:cBhvr>
                                      <p:tavLst>
                                        <p:tav tm="0">
                                          <p:val>
                                            <p:strVal val="ppt_y"/>
                                          </p:val>
                                        </p:tav>
                                        <p:tav tm="100000">
                                          <p:val>
                                            <p:strVal val="ppt_y"/>
                                          </p:val>
                                        </p:tav>
                                      </p:tavLst>
                                    </p:anim>
                                    <p:set>
                                      <p:cBhvr>
                                        <p:cTn id="272" dur="1" fill="hold">
                                          <p:stCondLst>
                                            <p:cond delay="2999"/>
                                          </p:stCondLst>
                                        </p:cTn>
                                        <p:tgtEl>
                                          <p:spTgt spid="26"/>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27"/>
                                        </p:tgtEl>
                                        <p:attrNameLst>
                                          <p:attrName>ppt_x</p:attrName>
                                        </p:attrNameLst>
                                      </p:cBhvr>
                                      <p:tavLst>
                                        <p:tav tm="0">
                                          <p:val>
                                            <p:strVal val="ppt_x"/>
                                          </p:val>
                                        </p:tav>
                                        <p:tav tm="100000">
                                          <p:val>
                                            <p:strVal val="0-ppt_w/2"/>
                                          </p:val>
                                        </p:tav>
                                      </p:tavLst>
                                    </p:anim>
                                    <p:anim calcmode="lin" valueType="num">
                                      <p:cBhvr additive="base">
                                        <p:cTn id="275" dur="3000"/>
                                        <p:tgtEl>
                                          <p:spTgt spid="27"/>
                                        </p:tgtEl>
                                        <p:attrNameLst>
                                          <p:attrName>ppt_y</p:attrName>
                                        </p:attrNameLst>
                                      </p:cBhvr>
                                      <p:tavLst>
                                        <p:tav tm="0">
                                          <p:val>
                                            <p:strVal val="ppt_y"/>
                                          </p:val>
                                        </p:tav>
                                        <p:tav tm="100000">
                                          <p:val>
                                            <p:strVal val="ppt_y"/>
                                          </p:val>
                                        </p:tav>
                                      </p:tavLst>
                                    </p:anim>
                                    <p:set>
                                      <p:cBhvr>
                                        <p:cTn id="276" dur="1" fill="hold">
                                          <p:stCondLst>
                                            <p:cond delay="2999"/>
                                          </p:stCondLst>
                                        </p:cTn>
                                        <p:tgtEl>
                                          <p:spTgt spid="27"/>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28"/>
                                        </p:tgtEl>
                                        <p:attrNameLst>
                                          <p:attrName>ppt_x</p:attrName>
                                        </p:attrNameLst>
                                      </p:cBhvr>
                                      <p:tavLst>
                                        <p:tav tm="0">
                                          <p:val>
                                            <p:strVal val="ppt_x"/>
                                          </p:val>
                                        </p:tav>
                                        <p:tav tm="100000">
                                          <p:val>
                                            <p:strVal val="0-ppt_w/2"/>
                                          </p:val>
                                        </p:tav>
                                      </p:tavLst>
                                    </p:anim>
                                    <p:anim calcmode="lin" valueType="num">
                                      <p:cBhvr additive="base">
                                        <p:cTn id="279" dur="3000"/>
                                        <p:tgtEl>
                                          <p:spTgt spid="28"/>
                                        </p:tgtEl>
                                        <p:attrNameLst>
                                          <p:attrName>ppt_y</p:attrName>
                                        </p:attrNameLst>
                                      </p:cBhvr>
                                      <p:tavLst>
                                        <p:tav tm="0">
                                          <p:val>
                                            <p:strVal val="ppt_y"/>
                                          </p:val>
                                        </p:tav>
                                        <p:tav tm="100000">
                                          <p:val>
                                            <p:strVal val="ppt_y"/>
                                          </p:val>
                                        </p:tav>
                                      </p:tavLst>
                                    </p:anim>
                                    <p:set>
                                      <p:cBhvr>
                                        <p:cTn id="280" dur="1" fill="hold">
                                          <p:stCondLst>
                                            <p:cond delay="2999"/>
                                          </p:stCondLst>
                                        </p:cTn>
                                        <p:tgtEl>
                                          <p:spTgt spid="28"/>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29"/>
                                        </p:tgtEl>
                                        <p:attrNameLst>
                                          <p:attrName>ppt_x</p:attrName>
                                        </p:attrNameLst>
                                      </p:cBhvr>
                                      <p:tavLst>
                                        <p:tav tm="0">
                                          <p:val>
                                            <p:strVal val="ppt_x"/>
                                          </p:val>
                                        </p:tav>
                                        <p:tav tm="100000">
                                          <p:val>
                                            <p:strVal val="0-ppt_w/2"/>
                                          </p:val>
                                        </p:tav>
                                      </p:tavLst>
                                    </p:anim>
                                    <p:anim calcmode="lin" valueType="num">
                                      <p:cBhvr additive="base">
                                        <p:cTn id="283" dur="3000"/>
                                        <p:tgtEl>
                                          <p:spTgt spid="29"/>
                                        </p:tgtEl>
                                        <p:attrNameLst>
                                          <p:attrName>ppt_y</p:attrName>
                                        </p:attrNameLst>
                                      </p:cBhvr>
                                      <p:tavLst>
                                        <p:tav tm="0">
                                          <p:val>
                                            <p:strVal val="ppt_y"/>
                                          </p:val>
                                        </p:tav>
                                        <p:tav tm="100000">
                                          <p:val>
                                            <p:strVal val="ppt_y"/>
                                          </p:val>
                                        </p:tav>
                                      </p:tavLst>
                                    </p:anim>
                                    <p:set>
                                      <p:cBhvr>
                                        <p:cTn id="284" dur="1" fill="hold">
                                          <p:stCondLst>
                                            <p:cond delay="2999"/>
                                          </p:stCondLst>
                                        </p:cTn>
                                        <p:tgtEl>
                                          <p:spTgt spid="29"/>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30"/>
                                        </p:tgtEl>
                                        <p:attrNameLst>
                                          <p:attrName>ppt_x</p:attrName>
                                        </p:attrNameLst>
                                      </p:cBhvr>
                                      <p:tavLst>
                                        <p:tav tm="0">
                                          <p:val>
                                            <p:strVal val="ppt_x"/>
                                          </p:val>
                                        </p:tav>
                                        <p:tav tm="100000">
                                          <p:val>
                                            <p:strVal val="0-ppt_w/2"/>
                                          </p:val>
                                        </p:tav>
                                      </p:tavLst>
                                    </p:anim>
                                    <p:anim calcmode="lin" valueType="num">
                                      <p:cBhvr additive="base">
                                        <p:cTn id="287" dur="3000"/>
                                        <p:tgtEl>
                                          <p:spTgt spid="30"/>
                                        </p:tgtEl>
                                        <p:attrNameLst>
                                          <p:attrName>ppt_y</p:attrName>
                                        </p:attrNameLst>
                                      </p:cBhvr>
                                      <p:tavLst>
                                        <p:tav tm="0">
                                          <p:val>
                                            <p:strVal val="ppt_y"/>
                                          </p:val>
                                        </p:tav>
                                        <p:tav tm="100000">
                                          <p:val>
                                            <p:strVal val="ppt_y"/>
                                          </p:val>
                                        </p:tav>
                                      </p:tavLst>
                                    </p:anim>
                                    <p:set>
                                      <p:cBhvr>
                                        <p:cTn id="288" dur="1" fill="hold">
                                          <p:stCondLst>
                                            <p:cond delay="2999"/>
                                          </p:stCondLst>
                                        </p:cTn>
                                        <p:tgtEl>
                                          <p:spTgt spid="30"/>
                                        </p:tgtEl>
                                        <p:attrNameLst>
                                          <p:attrName>style.visibility</p:attrName>
                                        </p:attrNameLst>
                                      </p:cBhvr>
                                      <p:to>
                                        <p:strVal val="hidden"/>
                                      </p:to>
                                    </p:set>
                                  </p:childTnLst>
                                </p:cTn>
                              </p:par>
                              <p:par>
                                <p:cTn id="289" presetID="19" presetClass="exit" presetSubtype="5" fill="hold" grpId="3" nodeType="withEffect">
                                  <p:stCondLst>
                                    <p:cond delay="0"/>
                                  </p:stCondLst>
                                  <p:childTnLst>
                                    <p:anim calcmode="lin" valueType="num">
                                      <p:cBhvr>
                                        <p:cTn id="290" dur="3000"/>
                                        <p:tgtEl>
                                          <p:spTgt spid="3"/>
                                        </p:tgtEl>
                                        <p:attrNameLst>
                                          <p:attrName>ppt_w</p:attrName>
                                        </p:attrNameLst>
                                      </p:cBhvr>
                                      <p:tavLst>
                                        <p:tav tm="0">
                                          <p:val>
                                            <p:strVal val="ppt_w"/>
                                          </p:val>
                                        </p:tav>
                                        <p:tav tm="100000">
                                          <p:val>
                                            <p:strVal val="ppt_w"/>
                                          </p:val>
                                        </p:tav>
                                      </p:tavLst>
                                    </p:anim>
                                    <p:anim calcmode="lin" valueType="num">
                                      <p:cBhvr>
                                        <p:cTn id="29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3"/>
                                        </p:tgtEl>
                                        <p:attrNameLst>
                                          <p:attrName>style.visibility</p:attrName>
                                        </p:attrNameLst>
                                      </p:cBhvr>
                                      <p:to>
                                        <p:strVal val="hidden"/>
                                      </p:to>
                                    </p:set>
                                  </p:childTnLst>
                                </p:cTn>
                              </p:par>
                              <p:par>
                                <p:cTn id="293" presetID="19" presetClass="exit" presetSubtype="5" fill="hold" grpId="3" nodeType="withEffect">
                                  <p:stCondLst>
                                    <p:cond delay="0"/>
                                  </p:stCondLst>
                                  <p:childTnLst>
                                    <p:anim calcmode="lin" valueType="num">
                                      <p:cBhvr>
                                        <p:cTn id="294" dur="3000"/>
                                        <p:tgtEl>
                                          <p:spTgt spid="4"/>
                                        </p:tgtEl>
                                        <p:attrNameLst>
                                          <p:attrName>ppt_w</p:attrName>
                                        </p:attrNameLst>
                                      </p:cBhvr>
                                      <p:tavLst>
                                        <p:tav tm="0">
                                          <p:val>
                                            <p:strVal val="ppt_w"/>
                                          </p:val>
                                        </p:tav>
                                        <p:tav tm="100000">
                                          <p:val>
                                            <p:strVal val="ppt_w"/>
                                          </p:val>
                                        </p:tav>
                                      </p:tavLst>
                                    </p:anim>
                                    <p:anim calcmode="lin" valueType="num">
                                      <p:cBhvr>
                                        <p:cTn id="29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4"/>
                                        </p:tgtEl>
                                        <p:attrNameLst>
                                          <p:attrName>style.visibility</p:attrName>
                                        </p:attrNameLst>
                                      </p:cBhvr>
                                      <p:to>
                                        <p:strVal val="hidden"/>
                                      </p:to>
                                    </p:set>
                                  </p:childTnLst>
                                </p:cTn>
                              </p:par>
                              <p:par>
                                <p:cTn id="297" presetID="19" presetClass="exit" presetSubtype="5" fill="hold" grpId="3" nodeType="withEffect">
                                  <p:stCondLst>
                                    <p:cond delay="0"/>
                                  </p:stCondLst>
                                  <p:childTnLst>
                                    <p:anim calcmode="lin" valueType="num">
                                      <p:cBhvr>
                                        <p:cTn id="298" dur="3000"/>
                                        <p:tgtEl>
                                          <p:spTgt spid="5"/>
                                        </p:tgtEl>
                                        <p:attrNameLst>
                                          <p:attrName>ppt_w</p:attrName>
                                        </p:attrNameLst>
                                      </p:cBhvr>
                                      <p:tavLst>
                                        <p:tav tm="0">
                                          <p:val>
                                            <p:strVal val="ppt_w"/>
                                          </p:val>
                                        </p:tav>
                                        <p:tav tm="100000">
                                          <p:val>
                                            <p:strVal val="ppt_w"/>
                                          </p:val>
                                        </p:tav>
                                      </p:tavLst>
                                    </p:anim>
                                    <p:anim calcmode="lin" valueType="num">
                                      <p:cBhvr>
                                        <p:cTn id="29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5"/>
                                        </p:tgtEl>
                                        <p:attrNameLst>
                                          <p:attrName>style.visibility</p:attrName>
                                        </p:attrNameLst>
                                      </p:cBhvr>
                                      <p:to>
                                        <p:strVal val="hidden"/>
                                      </p:to>
                                    </p:set>
                                  </p:childTnLst>
                                </p:cTn>
                              </p:par>
                              <p:par>
                                <p:cTn id="301" presetID="19" presetClass="exit" presetSubtype="5" fill="hold" grpId="3" nodeType="withEffect">
                                  <p:stCondLst>
                                    <p:cond delay="0"/>
                                  </p:stCondLst>
                                  <p:childTnLst>
                                    <p:anim calcmode="lin" valueType="num">
                                      <p:cBhvr>
                                        <p:cTn id="302" dur="3000"/>
                                        <p:tgtEl>
                                          <p:spTgt spid="6"/>
                                        </p:tgtEl>
                                        <p:attrNameLst>
                                          <p:attrName>ppt_w</p:attrName>
                                        </p:attrNameLst>
                                      </p:cBhvr>
                                      <p:tavLst>
                                        <p:tav tm="0">
                                          <p:val>
                                            <p:strVal val="ppt_w"/>
                                          </p:val>
                                        </p:tav>
                                        <p:tav tm="100000">
                                          <p:val>
                                            <p:strVal val="ppt_w"/>
                                          </p:val>
                                        </p:tav>
                                      </p:tavLst>
                                    </p:anim>
                                    <p:anim calcmode="lin" valueType="num">
                                      <p:cBhvr>
                                        <p:cTn id="30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6"/>
                                        </p:tgtEl>
                                        <p:attrNameLst>
                                          <p:attrName>style.visibility</p:attrName>
                                        </p:attrNameLst>
                                      </p:cBhvr>
                                      <p:to>
                                        <p:strVal val="hidden"/>
                                      </p:to>
                                    </p:set>
                                  </p:childTnLst>
                                </p:cTn>
                              </p:par>
                              <p:par>
                                <p:cTn id="305" presetID="19" presetClass="exit" presetSubtype="5" fill="hold" grpId="3" nodeType="withEffect">
                                  <p:stCondLst>
                                    <p:cond delay="0"/>
                                  </p:stCondLst>
                                  <p:childTnLst>
                                    <p:anim calcmode="lin" valueType="num">
                                      <p:cBhvr>
                                        <p:cTn id="306" dur="3000"/>
                                        <p:tgtEl>
                                          <p:spTgt spid="7"/>
                                        </p:tgtEl>
                                        <p:attrNameLst>
                                          <p:attrName>ppt_w</p:attrName>
                                        </p:attrNameLst>
                                      </p:cBhvr>
                                      <p:tavLst>
                                        <p:tav tm="0">
                                          <p:val>
                                            <p:strVal val="ppt_w"/>
                                          </p:val>
                                        </p:tav>
                                        <p:tav tm="100000">
                                          <p:val>
                                            <p:strVal val="ppt_w"/>
                                          </p:val>
                                        </p:tav>
                                      </p:tavLst>
                                    </p:anim>
                                    <p:anim calcmode="lin" valueType="num">
                                      <p:cBhvr>
                                        <p:cTn id="30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7"/>
                                        </p:tgtEl>
                                        <p:attrNameLst>
                                          <p:attrName>style.visibility</p:attrName>
                                        </p:attrNameLst>
                                      </p:cBhvr>
                                      <p:to>
                                        <p:strVal val="hidden"/>
                                      </p:to>
                                    </p:set>
                                  </p:childTnLst>
                                </p:cTn>
                              </p:par>
                              <p:par>
                                <p:cTn id="309" presetID="19" presetClass="exit" presetSubtype="5" fill="hold" grpId="3" nodeType="withEffect">
                                  <p:stCondLst>
                                    <p:cond delay="0"/>
                                  </p:stCondLst>
                                  <p:childTnLst>
                                    <p:anim calcmode="lin" valueType="num">
                                      <p:cBhvr>
                                        <p:cTn id="310" dur="3000"/>
                                        <p:tgtEl>
                                          <p:spTgt spid="8"/>
                                        </p:tgtEl>
                                        <p:attrNameLst>
                                          <p:attrName>ppt_w</p:attrName>
                                        </p:attrNameLst>
                                      </p:cBhvr>
                                      <p:tavLst>
                                        <p:tav tm="0">
                                          <p:val>
                                            <p:strVal val="ppt_w"/>
                                          </p:val>
                                        </p:tav>
                                        <p:tav tm="100000">
                                          <p:val>
                                            <p:strVal val="ppt_w"/>
                                          </p:val>
                                        </p:tav>
                                      </p:tavLst>
                                    </p:anim>
                                    <p:anim calcmode="lin" valueType="num">
                                      <p:cBhvr>
                                        <p:cTn id="31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8"/>
                                        </p:tgtEl>
                                        <p:attrNameLst>
                                          <p:attrName>style.visibility</p:attrName>
                                        </p:attrNameLst>
                                      </p:cBhvr>
                                      <p:to>
                                        <p:strVal val="hidden"/>
                                      </p:to>
                                    </p:set>
                                  </p:childTnLst>
                                </p:cTn>
                              </p:par>
                              <p:par>
                                <p:cTn id="313" presetID="19" presetClass="exit" presetSubtype="5" fill="hold" grpId="3" nodeType="withEffect">
                                  <p:stCondLst>
                                    <p:cond delay="0"/>
                                  </p:stCondLst>
                                  <p:childTnLst>
                                    <p:anim calcmode="lin" valueType="num">
                                      <p:cBhvr>
                                        <p:cTn id="314" dur="3000"/>
                                        <p:tgtEl>
                                          <p:spTgt spid="9"/>
                                        </p:tgtEl>
                                        <p:attrNameLst>
                                          <p:attrName>ppt_w</p:attrName>
                                        </p:attrNameLst>
                                      </p:cBhvr>
                                      <p:tavLst>
                                        <p:tav tm="0">
                                          <p:val>
                                            <p:strVal val="ppt_w"/>
                                          </p:val>
                                        </p:tav>
                                        <p:tav tm="100000">
                                          <p:val>
                                            <p:strVal val="ppt_w"/>
                                          </p:val>
                                        </p:tav>
                                      </p:tavLst>
                                    </p:anim>
                                    <p:anim calcmode="lin" valueType="num">
                                      <p:cBhvr>
                                        <p:cTn id="31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9"/>
                                        </p:tgtEl>
                                        <p:attrNameLst>
                                          <p:attrName>style.visibility</p:attrName>
                                        </p:attrNameLst>
                                      </p:cBhvr>
                                      <p:to>
                                        <p:strVal val="hidden"/>
                                      </p:to>
                                    </p:set>
                                  </p:childTnLst>
                                </p:cTn>
                              </p:par>
                              <p:par>
                                <p:cTn id="317" presetID="19" presetClass="exit" presetSubtype="5" fill="hold" grpId="3" nodeType="withEffect">
                                  <p:stCondLst>
                                    <p:cond delay="0"/>
                                  </p:stCondLst>
                                  <p:childTnLst>
                                    <p:anim calcmode="lin" valueType="num">
                                      <p:cBhvr>
                                        <p:cTn id="318" dur="3000"/>
                                        <p:tgtEl>
                                          <p:spTgt spid="10"/>
                                        </p:tgtEl>
                                        <p:attrNameLst>
                                          <p:attrName>ppt_w</p:attrName>
                                        </p:attrNameLst>
                                      </p:cBhvr>
                                      <p:tavLst>
                                        <p:tav tm="0">
                                          <p:val>
                                            <p:strVal val="ppt_w"/>
                                          </p:val>
                                        </p:tav>
                                        <p:tav tm="100000">
                                          <p:val>
                                            <p:strVal val="ppt_w"/>
                                          </p:val>
                                        </p:tav>
                                      </p:tavLst>
                                    </p:anim>
                                    <p:anim calcmode="lin" valueType="num">
                                      <p:cBhvr>
                                        <p:cTn id="31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10"/>
                                        </p:tgtEl>
                                        <p:attrNameLst>
                                          <p:attrName>style.visibility</p:attrName>
                                        </p:attrNameLst>
                                      </p:cBhvr>
                                      <p:to>
                                        <p:strVal val="hidden"/>
                                      </p:to>
                                    </p:set>
                                  </p:childTnLst>
                                </p:cTn>
                              </p:par>
                              <p:par>
                                <p:cTn id="321" presetID="19" presetClass="exit" presetSubtype="5" fill="hold" grpId="3" nodeType="withEffect">
                                  <p:stCondLst>
                                    <p:cond delay="0"/>
                                  </p:stCondLst>
                                  <p:childTnLst>
                                    <p:anim calcmode="lin" valueType="num">
                                      <p:cBhvr>
                                        <p:cTn id="322" dur="3000"/>
                                        <p:tgtEl>
                                          <p:spTgt spid="11"/>
                                        </p:tgtEl>
                                        <p:attrNameLst>
                                          <p:attrName>ppt_w</p:attrName>
                                        </p:attrNameLst>
                                      </p:cBhvr>
                                      <p:tavLst>
                                        <p:tav tm="0">
                                          <p:val>
                                            <p:strVal val="ppt_w"/>
                                          </p:val>
                                        </p:tav>
                                        <p:tav tm="100000">
                                          <p:val>
                                            <p:strVal val="ppt_w"/>
                                          </p:val>
                                        </p:tav>
                                      </p:tavLst>
                                    </p:anim>
                                    <p:anim calcmode="lin" valueType="num">
                                      <p:cBhvr>
                                        <p:cTn id="32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11"/>
                                        </p:tgtEl>
                                        <p:attrNameLst>
                                          <p:attrName>style.visibility</p:attrName>
                                        </p:attrNameLst>
                                      </p:cBhvr>
                                      <p:to>
                                        <p:strVal val="hidden"/>
                                      </p:to>
                                    </p:set>
                                  </p:childTnLst>
                                </p:cTn>
                              </p:par>
                              <p:par>
                                <p:cTn id="325" presetID="19" presetClass="exit" presetSubtype="5" fill="hold" grpId="3" nodeType="withEffect">
                                  <p:stCondLst>
                                    <p:cond delay="0"/>
                                  </p:stCondLst>
                                  <p:childTnLst>
                                    <p:anim calcmode="lin" valueType="num">
                                      <p:cBhvr>
                                        <p:cTn id="326" dur="3000"/>
                                        <p:tgtEl>
                                          <p:spTgt spid="12"/>
                                        </p:tgtEl>
                                        <p:attrNameLst>
                                          <p:attrName>ppt_w</p:attrName>
                                        </p:attrNameLst>
                                      </p:cBhvr>
                                      <p:tavLst>
                                        <p:tav tm="0">
                                          <p:val>
                                            <p:strVal val="ppt_w"/>
                                          </p:val>
                                        </p:tav>
                                        <p:tav tm="100000">
                                          <p:val>
                                            <p:strVal val="ppt_w"/>
                                          </p:val>
                                        </p:tav>
                                      </p:tavLst>
                                    </p:anim>
                                    <p:anim calcmode="lin" valueType="num">
                                      <p:cBhvr>
                                        <p:cTn id="32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12"/>
                                        </p:tgtEl>
                                        <p:attrNameLst>
                                          <p:attrName>style.visibility</p:attrName>
                                        </p:attrNameLst>
                                      </p:cBhvr>
                                      <p:to>
                                        <p:strVal val="hidden"/>
                                      </p:to>
                                    </p:set>
                                  </p:childTnLst>
                                </p:cTn>
                              </p:par>
                              <p:par>
                                <p:cTn id="329" presetID="19" presetClass="exit" presetSubtype="5" fill="hold" grpId="3" nodeType="withEffect">
                                  <p:stCondLst>
                                    <p:cond delay="0"/>
                                  </p:stCondLst>
                                  <p:childTnLst>
                                    <p:anim calcmode="lin" valueType="num">
                                      <p:cBhvr>
                                        <p:cTn id="330" dur="3000"/>
                                        <p:tgtEl>
                                          <p:spTgt spid="13"/>
                                        </p:tgtEl>
                                        <p:attrNameLst>
                                          <p:attrName>ppt_w</p:attrName>
                                        </p:attrNameLst>
                                      </p:cBhvr>
                                      <p:tavLst>
                                        <p:tav tm="0">
                                          <p:val>
                                            <p:strVal val="ppt_w"/>
                                          </p:val>
                                        </p:tav>
                                        <p:tav tm="100000">
                                          <p:val>
                                            <p:strVal val="ppt_w"/>
                                          </p:val>
                                        </p:tav>
                                      </p:tavLst>
                                    </p:anim>
                                    <p:anim calcmode="lin" valueType="num">
                                      <p:cBhvr>
                                        <p:cTn id="33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13"/>
                                        </p:tgtEl>
                                        <p:attrNameLst>
                                          <p:attrName>style.visibility</p:attrName>
                                        </p:attrNameLst>
                                      </p:cBhvr>
                                      <p:to>
                                        <p:strVal val="hidden"/>
                                      </p:to>
                                    </p:set>
                                  </p:childTnLst>
                                </p:cTn>
                              </p:par>
                              <p:par>
                                <p:cTn id="333" presetID="19" presetClass="exit" presetSubtype="5" fill="hold" grpId="3" nodeType="withEffect">
                                  <p:stCondLst>
                                    <p:cond delay="0"/>
                                  </p:stCondLst>
                                  <p:childTnLst>
                                    <p:anim calcmode="lin" valueType="num">
                                      <p:cBhvr>
                                        <p:cTn id="334" dur="3000"/>
                                        <p:tgtEl>
                                          <p:spTgt spid="14"/>
                                        </p:tgtEl>
                                        <p:attrNameLst>
                                          <p:attrName>ppt_w</p:attrName>
                                        </p:attrNameLst>
                                      </p:cBhvr>
                                      <p:tavLst>
                                        <p:tav tm="0">
                                          <p:val>
                                            <p:strVal val="ppt_w"/>
                                          </p:val>
                                        </p:tav>
                                        <p:tav tm="100000">
                                          <p:val>
                                            <p:strVal val="ppt_w"/>
                                          </p:val>
                                        </p:tav>
                                      </p:tavLst>
                                    </p:anim>
                                    <p:anim calcmode="lin" valueType="num">
                                      <p:cBhvr>
                                        <p:cTn id="33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14"/>
                                        </p:tgtEl>
                                        <p:attrNameLst>
                                          <p:attrName>style.visibility</p:attrName>
                                        </p:attrNameLst>
                                      </p:cBhvr>
                                      <p:to>
                                        <p:strVal val="hidden"/>
                                      </p:to>
                                    </p:set>
                                  </p:childTnLst>
                                </p:cTn>
                              </p:par>
                              <p:par>
                                <p:cTn id="337" presetID="19" presetClass="exit" presetSubtype="5" fill="hold" grpId="3" nodeType="withEffect">
                                  <p:stCondLst>
                                    <p:cond delay="0"/>
                                  </p:stCondLst>
                                  <p:childTnLst>
                                    <p:anim calcmode="lin" valueType="num">
                                      <p:cBhvr>
                                        <p:cTn id="338" dur="3000"/>
                                        <p:tgtEl>
                                          <p:spTgt spid="15"/>
                                        </p:tgtEl>
                                        <p:attrNameLst>
                                          <p:attrName>ppt_w</p:attrName>
                                        </p:attrNameLst>
                                      </p:cBhvr>
                                      <p:tavLst>
                                        <p:tav tm="0">
                                          <p:val>
                                            <p:strVal val="ppt_w"/>
                                          </p:val>
                                        </p:tav>
                                        <p:tav tm="100000">
                                          <p:val>
                                            <p:strVal val="ppt_w"/>
                                          </p:val>
                                        </p:tav>
                                      </p:tavLst>
                                    </p:anim>
                                    <p:anim calcmode="lin" valueType="num">
                                      <p:cBhvr>
                                        <p:cTn id="33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15"/>
                                        </p:tgtEl>
                                        <p:attrNameLst>
                                          <p:attrName>style.visibility</p:attrName>
                                        </p:attrNameLst>
                                      </p:cBhvr>
                                      <p:to>
                                        <p:strVal val="hidden"/>
                                      </p:to>
                                    </p:set>
                                  </p:childTnLst>
                                </p:cTn>
                              </p:par>
                              <p:par>
                                <p:cTn id="341" presetID="19" presetClass="exit" presetSubtype="5" fill="hold" grpId="3" nodeType="withEffect">
                                  <p:stCondLst>
                                    <p:cond delay="0"/>
                                  </p:stCondLst>
                                  <p:childTnLst>
                                    <p:anim calcmode="lin" valueType="num">
                                      <p:cBhvr>
                                        <p:cTn id="342" dur="3000"/>
                                        <p:tgtEl>
                                          <p:spTgt spid="16"/>
                                        </p:tgtEl>
                                        <p:attrNameLst>
                                          <p:attrName>ppt_w</p:attrName>
                                        </p:attrNameLst>
                                      </p:cBhvr>
                                      <p:tavLst>
                                        <p:tav tm="0">
                                          <p:val>
                                            <p:strVal val="ppt_w"/>
                                          </p:val>
                                        </p:tav>
                                        <p:tav tm="100000">
                                          <p:val>
                                            <p:strVal val="ppt_w"/>
                                          </p:val>
                                        </p:tav>
                                      </p:tavLst>
                                    </p:anim>
                                    <p:anim calcmode="lin" valueType="num">
                                      <p:cBhvr>
                                        <p:cTn id="34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16"/>
                                        </p:tgtEl>
                                        <p:attrNameLst>
                                          <p:attrName>style.visibility</p:attrName>
                                        </p:attrNameLst>
                                      </p:cBhvr>
                                      <p:to>
                                        <p:strVal val="hidden"/>
                                      </p:to>
                                    </p:set>
                                  </p:childTnLst>
                                </p:cTn>
                              </p:par>
                              <p:par>
                                <p:cTn id="345" presetID="19" presetClass="exit" presetSubtype="5" fill="hold" grpId="3" nodeType="withEffect">
                                  <p:stCondLst>
                                    <p:cond delay="0"/>
                                  </p:stCondLst>
                                  <p:childTnLst>
                                    <p:anim calcmode="lin" valueType="num">
                                      <p:cBhvr>
                                        <p:cTn id="346" dur="3000"/>
                                        <p:tgtEl>
                                          <p:spTgt spid="17"/>
                                        </p:tgtEl>
                                        <p:attrNameLst>
                                          <p:attrName>ppt_w</p:attrName>
                                        </p:attrNameLst>
                                      </p:cBhvr>
                                      <p:tavLst>
                                        <p:tav tm="0">
                                          <p:val>
                                            <p:strVal val="ppt_w"/>
                                          </p:val>
                                        </p:tav>
                                        <p:tav tm="100000">
                                          <p:val>
                                            <p:strVal val="ppt_w"/>
                                          </p:val>
                                        </p:tav>
                                      </p:tavLst>
                                    </p:anim>
                                    <p:anim calcmode="lin" valueType="num">
                                      <p:cBhvr>
                                        <p:cTn id="347"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17"/>
                                        </p:tgtEl>
                                        <p:attrNameLst>
                                          <p:attrName>style.visibility</p:attrName>
                                        </p:attrNameLst>
                                      </p:cBhvr>
                                      <p:to>
                                        <p:strVal val="hidden"/>
                                      </p:to>
                                    </p:set>
                                  </p:childTnLst>
                                </p:cTn>
                              </p:par>
                              <p:par>
                                <p:cTn id="349" presetID="19" presetClass="exit" presetSubtype="5" fill="hold" grpId="3" nodeType="withEffect">
                                  <p:stCondLst>
                                    <p:cond delay="0"/>
                                  </p:stCondLst>
                                  <p:childTnLst>
                                    <p:anim calcmode="lin" valueType="num">
                                      <p:cBhvr>
                                        <p:cTn id="350" dur="3000"/>
                                        <p:tgtEl>
                                          <p:spTgt spid="18"/>
                                        </p:tgtEl>
                                        <p:attrNameLst>
                                          <p:attrName>ppt_w</p:attrName>
                                        </p:attrNameLst>
                                      </p:cBhvr>
                                      <p:tavLst>
                                        <p:tav tm="0">
                                          <p:val>
                                            <p:strVal val="ppt_w"/>
                                          </p:val>
                                        </p:tav>
                                        <p:tav tm="100000">
                                          <p:val>
                                            <p:strVal val="ppt_w"/>
                                          </p:val>
                                        </p:tav>
                                      </p:tavLst>
                                    </p:anim>
                                    <p:anim calcmode="lin" valueType="num">
                                      <p:cBhvr>
                                        <p:cTn id="351"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18"/>
                                        </p:tgtEl>
                                        <p:attrNameLst>
                                          <p:attrName>style.visibility</p:attrName>
                                        </p:attrNameLst>
                                      </p:cBhvr>
                                      <p:to>
                                        <p:strVal val="hidden"/>
                                      </p:to>
                                    </p:set>
                                  </p:childTnLst>
                                </p:cTn>
                              </p:par>
                              <p:par>
                                <p:cTn id="353" presetID="19" presetClass="exit" presetSubtype="5" fill="hold" grpId="3" nodeType="withEffect">
                                  <p:stCondLst>
                                    <p:cond delay="0"/>
                                  </p:stCondLst>
                                  <p:childTnLst>
                                    <p:anim calcmode="lin" valueType="num">
                                      <p:cBhvr>
                                        <p:cTn id="354" dur="3000"/>
                                        <p:tgtEl>
                                          <p:spTgt spid="19"/>
                                        </p:tgtEl>
                                        <p:attrNameLst>
                                          <p:attrName>ppt_w</p:attrName>
                                        </p:attrNameLst>
                                      </p:cBhvr>
                                      <p:tavLst>
                                        <p:tav tm="0">
                                          <p:val>
                                            <p:strVal val="ppt_w"/>
                                          </p:val>
                                        </p:tav>
                                        <p:tav tm="100000">
                                          <p:val>
                                            <p:strVal val="ppt_w"/>
                                          </p:val>
                                        </p:tav>
                                      </p:tavLst>
                                    </p:anim>
                                    <p:anim calcmode="lin" valueType="num">
                                      <p:cBhvr>
                                        <p:cTn id="355"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19"/>
                                        </p:tgtEl>
                                        <p:attrNameLst>
                                          <p:attrName>style.visibility</p:attrName>
                                        </p:attrNameLst>
                                      </p:cBhvr>
                                      <p:to>
                                        <p:strVal val="hidden"/>
                                      </p:to>
                                    </p:set>
                                  </p:childTnLst>
                                </p:cTn>
                              </p:par>
                              <p:par>
                                <p:cTn id="357" presetID="19" presetClass="exit" presetSubtype="5" fill="hold" grpId="3" nodeType="withEffect">
                                  <p:stCondLst>
                                    <p:cond delay="0"/>
                                  </p:stCondLst>
                                  <p:childTnLst>
                                    <p:anim calcmode="lin" valueType="num">
                                      <p:cBhvr>
                                        <p:cTn id="358" dur="3000"/>
                                        <p:tgtEl>
                                          <p:spTgt spid="20"/>
                                        </p:tgtEl>
                                        <p:attrNameLst>
                                          <p:attrName>ppt_w</p:attrName>
                                        </p:attrNameLst>
                                      </p:cBhvr>
                                      <p:tavLst>
                                        <p:tav tm="0">
                                          <p:val>
                                            <p:strVal val="ppt_w"/>
                                          </p:val>
                                        </p:tav>
                                        <p:tav tm="100000">
                                          <p:val>
                                            <p:strVal val="ppt_w"/>
                                          </p:val>
                                        </p:tav>
                                      </p:tavLst>
                                    </p:anim>
                                    <p:anim calcmode="lin" valueType="num">
                                      <p:cBhvr>
                                        <p:cTn id="359"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20"/>
                                        </p:tgtEl>
                                        <p:attrNameLst>
                                          <p:attrName>style.visibility</p:attrName>
                                        </p:attrNameLst>
                                      </p:cBhvr>
                                      <p:to>
                                        <p:strVal val="hidden"/>
                                      </p:to>
                                    </p:set>
                                  </p:childTnLst>
                                </p:cTn>
                              </p:par>
                              <p:par>
                                <p:cTn id="361" presetID="19" presetClass="exit" presetSubtype="5" fill="hold" grpId="3" nodeType="withEffect">
                                  <p:stCondLst>
                                    <p:cond delay="0"/>
                                  </p:stCondLst>
                                  <p:childTnLst>
                                    <p:anim calcmode="lin" valueType="num">
                                      <p:cBhvr>
                                        <p:cTn id="362" dur="3000"/>
                                        <p:tgtEl>
                                          <p:spTgt spid="21"/>
                                        </p:tgtEl>
                                        <p:attrNameLst>
                                          <p:attrName>ppt_w</p:attrName>
                                        </p:attrNameLst>
                                      </p:cBhvr>
                                      <p:tavLst>
                                        <p:tav tm="0">
                                          <p:val>
                                            <p:strVal val="ppt_w"/>
                                          </p:val>
                                        </p:tav>
                                        <p:tav tm="100000">
                                          <p:val>
                                            <p:strVal val="ppt_w"/>
                                          </p:val>
                                        </p:tav>
                                      </p:tavLst>
                                    </p:anim>
                                    <p:anim calcmode="lin" valueType="num">
                                      <p:cBhvr>
                                        <p:cTn id="363"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21"/>
                                        </p:tgtEl>
                                        <p:attrNameLst>
                                          <p:attrName>style.visibility</p:attrName>
                                        </p:attrNameLst>
                                      </p:cBhvr>
                                      <p:to>
                                        <p:strVal val="hidden"/>
                                      </p:to>
                                    </p:set>
                                  </p:childTnLst>
                                </p:cTn>
                              </p:par>
                              <p:par>
                                <p:cTn id="365" presetID="19" presetClass="exit" presetSubtype="5" fill="hold" grpId="3" nodeType="withEffect">
                                  <p:stCondLst>
                                    <p:cond delay="0"/>
                                  </p:stCondLst>
                                  <p:childTnLst>
                                    <p:anim calcmode="lin" valueType="num">
                                      <p:cBhvr>
                                        <p:cTn id="366" dur="3000"/>
                                        <p:tgtEl>
                                          <p:spTgt spid="22"/>
                                        </p:tgtEl>
                                        <p:attrNameLst>
                                          <p:attrName>ppt_w</p:attrName>
                                        </p:attrNameLst>
                                      </p:cBhvr>
                                      <p:tavLst>
                                        <p:tav tm="0">
                                          <p:val>
                                            <p:strVal val="ppt_w"/>
                                          </p:val>
                                        </p:tav>
                                        <p:tav tm="100000">
                                          <p:val>
                                            <p:strVal val="ppt_w"/>
                                          </p:val>
                                        </p:tav>
                                      </p:tavLst>
                                    </p:anim>
                                    <p:anim calcmode="lin" valueType="num">
                                      <p:cBhvr>
                                        <p:cTn id="367"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22"/>
                                        </p:tgtEl>
                                        <p:attrNameLst>
                                          <p:attrName>style.visibility</p:attrName>
                                        </p:attrNameLst>
                                      </p:cBhvr>
                                      <p:to>
                                        <p:strVal val="hidden"/>
                                      </p:to>
                                    </p:set>
                                  </p:childTnLst>
                                </p:cTn>
                              </p:par>
                              <p:par>
                                <p:cTn id="369" presetID="19" presetClass="exit" presetSubtype="5" fill="hold" grpId="3" nodeType="withEffect">
                                  <p:stCondLst>
                                    <p:cond delay="0"/>
                                  </p:stCondLst>
                                  <p:childTnLst>
                                    <p:anim calcmode="lin" valueType="num">
                                      <p:cBhvr>
                                        <p:cTn id="370" dur="3000"/>
                                        <p:tgtEl>
                                          <p:spTgt spid="23"/>
                                        </p:tgtEl>
                                        <p:attrNameLst>
                                          <p:attrName>ppt_w</p:attrName>
                                        </p:attrNameLst>
                                      </p:cBhvr>
                                      <p:tavLst>
                                        <p:tav tm="0">
                                          <p:val>
                                            <p:strVal val="ppt_w"/>
                                          </p:val>
                                        </p:tav>
                                        <p:tav tm="100000">
                                          <p:val>
                                            <p:strVal val="ppt_w"/>
                                          </p:val>
                                        </p:tav>
                                      </p:tavLst>
                                    </p:anim>
                                    <p:anim calcmode="lin" valueType="num">
                                      <p:cBhvr>
                                        <p:cTn id="371"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23"/>
                                        </p:tgtEl>
                                        <p:attrNameLst>
                                          <p:attrName>style.visibility</p:attrName>
                                        </p:attrNameLst>
                                      </p:cBhvr>
                                      <p:to>
                                        <p:strVal val="hidden"/>
                                      </p:to>
                                    </p:set>
                                  </p:childTnLst>
                                </p:cTn>
                              </p:par>
                              <p:par>
                                <p:cTn id="373" presetID="19" presetClass="exit" presetSubtype="5" fill="hold" grpId="3" nodeType="withEffect">
                                  <p:stCondLst>
                                    <p:cond delay="0"/>
                                  </p:stCondLst>
                                  <p:childTnLst>
                                    <p:anim calcmode="lin" valueType="num">
                                      <p:cBhvr>
                                        <p:cTn id="374" dur="3000"/>
                                        <p:tgtEl>
                                          <p:spTgt spid="24"/>
                                        </p:tgtEl>
                                        <p:attrNameLst>
                                          <p:attrName>ppt_w</p:attrName>
                                        </p:attrNameLst>
                                      </p:cBhvr>
                                      <p:tavLst>
                                        <p:tav tm="0">
                                          <p:val>
                                            <p:strVal val="ppt_w"/>
                                          </p:val>
                                        </p:tav>
                                        <p:tav tm="100000">
                                          <p:val>
                                            <p:strVal val="ppt_w"/>
                                          </p:val>
                                        </p:tav>
                                      </p:tavLst>
                                    </p:anim>
                                    <p:anim calcmode="lin" valueType="num">
                                      <p:cBhvr>
                                        <p:cTn id="375"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24"/>
                                        </p:tgtEl>
                                        <p:attrNameLst>
                                          <p:attrName>style.visibility</p:attrName>
                                        </p:attrNameLst>
                                      </p:cBhvr>
                                      <p:to>
                                        <p:strVal val="hidden"/>
                                      </p:to>
                                    </p:set>
                                  </p:childTnLst>
                                </p:cTn>
                              </p:par>
                              <p:par>
                                <p:cTn id="377" presetID="19" presetClass="exit" presetSubtype="5" fill="hold" grpId="3" nodeType="withEffect">
                                  <p:stCondLst>
                                    <p:cond delay="0"/>
                                  </p:stCondLst>
                                  <p:childTnLst>
                                    <p:anim calcmode="lin" valueType="num">
                                      <p:cBhvr>
                                        <p:cTn id="378" dur="3000"/>
                                        <p:tgtEl>
                                          <p:spTgt spid="25"/>
                                        </p:tgtEl>
                                        <p:attrNameLst>
                                          <p:attrName>ppt_w</p:attrName>
                                        </p:attrNameLst>
                                      </p:cBhvr>
                                      <p:tavLst>
                                        <p:tav tm="0">
                                          <p:val>
                                            <p:strVal val="ppt_w"/>
                                          </p:val>
                                        </p:tav>
                                        <p:tav tm="100000">
                                          <p:val>
                                            <p:strVal val="ppt_w"/>
                                          </p:val>
                                        </p:tav>
                                      </p:tavLst>
                                    </p:anim>
                                    <p:anim calcmode="lin" valueType="num">
                                      <p:cBhvr>
                                        <p:cTn id="379"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25"/>
                                        </p:tgtEl>
                                        <p:attrNameLst>
                                          <p:attrName>style.visibility</p:attrName>
                                        </p:attrNameLst>
                                      </p:cBhvr>
                                      <p:to>
                                        <p:strVal val="hidden"/>
                                      </p:to>
                                    </p:set>
                                  </p:childTnLst>
                                </p:cTn>
                              </p:par>
                              <p:par>
                                <p:cTn id="381" presetID="19" presetClass="exit" presetSubtype="5" fill="hold" grpId="3" nodeType="withEffect">
                                  <p:stCondLst>
                                    <p:cond delay="0"/>
                                  </p:stCondLst>
                                  <p:childTnLst>
                                    <p:anim calcmode="lin" valueType="num">
                                      <p:cBhvr>
                                        <p:cTn id="382" dur="3000"/>
                                        <p:tgtEl>
                                          <p:spTgt spid="26"/>
                                        </p:tgtEl>
                                        <p:attrNameLst>
                                          <p:attrName>ppt_w</p:attrName>
                                        </p:attrNameLst>
                                      </p:cBhvr>
                                      <p:tavLst>
                                        <p:tav tm="0">
                                          <p:val>
                                            <p:strVal val="ppt_w"/>
                                          </p:val>
                                        </p:tav>
                                        <p:tav tm="100000">
                                          <p:val>
                                            <p:strVal val="ppt_w"/>
                                          </p:val>
                                        </p:tav>
                                      </p:tavLst>
                                    </p:anim>
                                    <p:anim calcmode="lin" valueType="num">
                                      <p:cBhvr>
                                        <p:cTn id="383"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26"/>
                                        </p:tgtEl>
                                        <p:attrNameLst>
                                          <p:attrName>style.visibility</p:attrName>
                                        </p:attrNameLst>
                                      </p:cBhvr>
                                      <p:to>
                                        <p:strVal val="hidden"/>
                                      </p:to>
                                    </p:set>
                                  </p:childTnLst>
                                </p:cTn>
                              </p:par>
                              <p:par>
                                <p:cTn id="385" presetID="19" presetClass="exit" presetSubtype="5" fill="hold" grpId="3" nodeType="withEffect">
                                  <p:stCondLst>
                                    <p:cond delay="0"/>
                                  </p:stCondLst>
                                  <p:childTnLst>
                                    <p:anim calcmode="lin" valueType="num">
                                      <p:cBhvr>
                                        <p:cTn id="386" dur="3000"/>
                                        <p:tgtEl>
                                          <p:spTgt spid="27"/>
                                        </p:tgtEl>
                                        <p:attrNameLst>
                                          <p:attrName>ppt_w</p:attrName>
                                        </p:attrNameLst>
                                      </p:cBhvr>
                                      <p:tavLst>
                                        <p:tav tm="0">
                                          <p:val>
                                            <p:strVal val="ppt_w"/>
                                          </p:val>
                                        </p:tav>
                                        <p:tav tm="100000">
                                          <p:val>
                                            <p:strVal val="ppt_w"/>
                                          </p:val>
                                        </p:tav>
                                      </p:tavLst>
                                    </p:anim>
                                    <p:anim calcmode="lin" valueType="num">
                                      <p:cBhvr>
                                        <p:cTn id="387"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27"/>
                                        </p:tgtEl>
                                        <p:attrNameLst>
                                          <p:attrName>style.visibility</p:attrName>
                                        </p:attrNameLst>
                                      </p:cBhvr>
                                      <p:to>
                                        <p:strVal val="hidden"/>
                                      </p:to>
                                    </p:set>
                                  </p:childTnLst>
                                </p:cTn>
                              </p:par>
                              <p:par>
                                <p:cTn id="389" presetID="19" presetClass="exit" presetSubtype="5" fill="hold" grpId="3" nodeType="withEffect">
                                  <p:stCondLst>
                                    <p:cond delay="0"/>
                                  </p:stCondLst>
                                  <p:childTnLst>
                                    <p:anim calcmode="lin" valueType="num">
                                      <p:cBhvr>
                                        <p:cTn id="390" dur="3000"/>
                                        <p:tgtEl>
                                          <p:spTgt spid="28"/>
                                        </p:tgtEl>
                                        <p:attrNameLst>
                                          <p:attrName>ppt_w</p:attrName>
                                        </p:attrNameLst>
                                      </p:cBhvr>
                                      <p:tavLst>
                                        <p:tav tm="0">
                                          <p:val>
                                            <p:strVal val="ppt_w"/>
                                          </p:val>
                                        </p:tav>
                                        <p:tav tm="100000">
                                          <p:val>
                                            <p:strVal val="ppt_w"/>
                                          </p:val>
                                        </p:tav>
                                      </p:tavLst>
                                    </p:anim>
                                    <p:anim calcmode="lin" valueType="num">
                                      <p:cBhvr>
                                        <p:cTn id="391"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28"/>
                                        </p:tgtEl>
                                        <p:attrNameLst>
                                          <p:attrName>style.visibility</p:attrName>
                                        </p:attrNameLst>
                                      </p:cBhvr>
                                      <p:to>
                                        <p:strVal val="hidden"/>
                                      </p:to>
                                    </p:set>
                                  </p:childTnLst>
                                </p:cTn>
                              </p:par>
                              <p:par>
                                <p:cTn id="393" presetID="19" presetClass="exit" presetSubtype="5" fill="hold" grpId="3" nodeType="withEffect">
                                  <p:stCondLst>
                                    <p:cond delay="0"/>
                                  </p:stCondLst>
                                  <p:childTnLst>
                                    <p:anim calcmode="lin" valueType="num">
                                      <p:cBhvr>
                                        <p:cTn id="394" dur="3000"/>
                                        <p:tgtEl>
                                          <p:spTgt spid="29"/>
                                        </p:tgtEl>
                                        <p:attrNameLst>
                                          <p:attrName>ppt_w</p:attrName>
                                        </p:attrNameLst>
                                      </p:cBhvr>
                                      <p:tavLst>
                                        <p:tav tm="0">
                                          <p:val>
                                            <p:strVal val="ppt_w"/>
                                          </p:val>
                                        </p:tav>
                                        <p:tav tm="100000">
                                          <p:val>
                                            <p:strVal val="ppt_w"/>
                                          </p:val>
                                        </p:tav>
                                      </p:tavLst>
                                    </p:anim>
                                    <p:anim calcmode="lin" valueType="num">
                                      <p:cBhvr>
                                        <p:cTn id="395"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9"/>
                                        </p:tgtEl>
                                        <p:attrNameLst>
                                          <p:attrName>style.visibility</p:attrName>
                                        </p:attrNameLst>
                                      </p:cBhvr>
                                      <p:to>
                                        <p:strVal val="hidden"/>
                                      </p:to>
                                    </p:set>
                                  </p:childTnLst>
                                </p:cTn>
                              </p:par>
                              <p:par>
                                <p:cTn id="397" presetID="19" presetClass="exit" presetSubtype="5" fill="hold" grpId="3" nodeType="withEffect">
                                  <p:stCondLst>
                                    <p:cond delay="0"/>
                                  </p:stCondLst>
                                  <p:childTnLst>
                                    <p:anim calcmode="lin" valueType="num">
                                      <p:cBhvr>
                                        <p:cTn id="398" dur="3000"/>
                                        <p:tgtEl>
                                          <p:spTgt spid="30"/>
                                        </p:tgtEl>
                                        <p:attrNameLst>
                                          <p:attrName>ppt_w</p:attrName>
                                        </p:attrNameLst>
                                      </p:cBhvr>
                                      <p:tavLst>
                                        <p:tav tm="0">
                                          <p:val>
                                            <p:strVal val="ppt_w"/>
                                          </p:val>
                                        </p:tav>
                                        <p:tav tm="100000">
                                          <p:val>
                                            <p:strVal val="ppt_w"/>
                                          </p:val>
                                        </p:tav>
                                      </p:tavLst>
                                    </p:anim>
                                    <p:anim calcmode="lin" valueType="num">
                                      <p:cBhvr>
                                        <p:cTn id="399"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30"/>
                                        </p:tgtEl>
                                        <p:attrNameLst>
                                          <p:attrName>style.visibility</p:attrName>
                                        </p:attrNameLst>
                                      </p:cBhvr>
                                      <p:to>
                                        <p:strVal val="hidden"/>
                                      </p:to>
                                    </p:set>
                                  </p:childTnLst>
                                </p:cTn>
                              </p:par>
                              <p:par>
                                <p:cTn id="401" presetID="23" presetClass="entr" presetSubtype="288" fill="hold" nodeType="withEffect">
                                  <p:stCondLst>
                                    <p:cond delay="0"/>
                                  </p:stCondLst>
                                  <p:childTnLst>
                                    <p:set>
                                      <p:cBhvr>
                                        <p:cTn id="402" dur="1" fill="hold">
                                          <p:stCondLst>
                                            <p:cond delay="0"/>
                                          </p:stCondLst>
                                        </p:cTn>
                                        <p:tgtEl>
                                          <p:spTgt spid="2"/>
                                        </p:tgtEl>
                                        <p:attrNameLst>
                                          <p:attrName>style.visibility</p:attrName>
                                        </p:attrNameLst>
                                      </p:cBhvr>
                                      <p:to>
                                        <p:strVal val="visible"/>
                                      </p:to>
                                    </p:set>
                                    <p:anim calcmode="lin" valueType="num">
                                      <p:cBhvr>
                                        <p:cTn id="403" dur="3000" fill="hold"/>
                                        <p:tgtEl>
                                          <p:spTgt spid="2"/>
                                        </p:tgtEl>
                                        <p:attrNameLst>
                                          <p:attrName>ppt_w</p:attrName>
                                        </p:attrNameLst>
                                      </p:cBhvr>
                                      <p:tavLst>
                                        <p:tav tm="0">
                                          <p:val>
                                            <p:strVal val="4/3*#ppt_w"/>
                                          </p:val>
                                        </p:tav>
                                        <p:tav tm="100000">
                                          <p:val>
                                            <p:strVal val="#ppt_w"/>
                                          </p:val>
                                        </p:tav>
                                      </p:tavLst>
                                    </p:anim>
                                    <p:anim calcmode="lin" valueType="num">
                                      <p:cBhvr>
                                        <p:cTn id="404" dur="3000" fill="hold"/>
                                        <p:tgtEl>
                                          <p:spTgt spid="2"/>
                                        </p:tgtEl>
                                        <p:attrNameLst>
                                          <p:attrName>ppt_h</p:attrName>
                                        </p:attrNameLst>
                                      </p:cBhvr>
                                      <p:tavLst>
                                        <p:tav tm="0">
                                          <p:val>
                                            <p:strVal val="4/3*#ppt_h"/>
                                          </p:val>
                                        </p:tav>
                                        <p:tav tm="100000">
                                          <p:val>
                                            <p:strVal val="#ppt_h"/>
                                          </p:val>
                                        </p:tav>
                                      </p:tavLst>
                                    </p:anim>
                                  </p:childTnLst>
                                </p:cTn>
                              </p:par>
                              <p:par>
                                <p:cTn id="405" presetID="16" presetClass="entr" presetSubtype="37" fill="hold" nodeType="withEffect">
                                  <p:stCondLst>
                                    <p:cond delay="0"/>
                                  </p:stCondLst>
                                  <p:childTnLst>
                                    <p:set>
                                      <p:cBhvr>
                                        <p:cTn id="406" dur="1" fill="hold">
                                          <p:stCondLst>
                                            <p:cond delay="0"/>
                                          </p:stCondLst>
                                        </p:cTn>
                                        <p:tgtEl>
                                          <p:spTgt spid="2"/>
                                        </p:tgtEl>
                                        <p:attrNameLst>
                                          <p:attrName>style.visibility</p:attrName>
                                        </p:attrNameLst>
                                      </p:cBhvr>
                                      <p:to>
                                        <p:strVal val="visible"/>
                                      </p:to>
                                    </p:set>
                                    <p:animEffect transition="in" filter="barn(outVertical)">
                                      <p:cBhvr>
                                        <p:cTn id="40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45000">
              <a:srgbClr val="FF7A00"/>
            </a:gs>
            <a:gs pos="70000">
              <a:srgbClr val="FF0300"/>
            </a:gs>
            <a:gs pos="100000">
              <a:srgbClr val="4D0808"/>
            </a:gs>
          </a:gsLst>
          <a:lin ang="16200000" scaled="0"/>
          <a:tileRect/>
        </a:gradFill>
        <a:effectLst/>
      </p:bgPr>
    </p:bg>
    <p:spTree>
      <p:nvGrpSpPr>
        <p:cNvPr id="1" name=""/>
        <p:cNvGrpSpPr/>
        <p:nvPr/>
      </p:nvGrpSpPr>
      <p:grpSpPr>
        <a:xfrm>
          <a:off x="0" y="0"/>
          <a:ext cx="0" cy="0"/>
          <a:chOff x="0" y="0"/>
          <a:chExt cx="0" cy="0"/>
        </a:xfrm>
      </p:grpSpPr>
      <p:pic>
        <p:nvPicPr>
          <p:cNvPr id="2" name="1 Imagen" descr="sushi_PNG9249.png"/>
          <p:cNvPicPr>
            <a:picLocks noChangeAspect="1"/>
          </p:cNvPicPr>
          <p:nvPr/>
        </p:nvPicPr>
        <p:blipFill>
          <a:blip r:embed="rId2"/>
          <a:srcRect r="9927"/>
          <a:stretch>
            <a:fillRect/>
          </a:stretch>
        </p:blipFill>
        <p:spPr>
          <a:xfrm rot="10800000" flipH="1" flipV="1">
            <a:off x="5000564" y="1714494"/>
            <a:ext cx="4143436" cy="2781840"/>
          </a:xfrm>
          <a:prstGeom prst="rect">
            <a:avLst/>
          </a:prstGeom>
        </p:spPr>
      </p:pic>
      <p:pic>
        <p:nvPicPr>
          <p:cNvPr id="45058" name="Picture 2" descr="Rendered Image"/>
          <p:cNvPicPr>
            <a:picLocks noChangeAspect="1" noChangeArrowheads="1"/>
          </p:cNvPicPr>
          <p:nvPr/>
        </p:nvPicPr>
        <p:blipFill>
          <a:blip r:embed="rId3">
            <a:lum bright="-20000" contrast="40000"/>
          </a:blip>
          <a:srcRect/>
          <a:stretch>
            <a:fillRect/>
          </a:stretch>
        </p:blipFill>
        <p:spPr bwMode="auto">
          <a:xfrm>
            <a:off x="3071802" y="3286130"/>
            <a:ext cx="2543175" cy="781051"/>
          </a:xfrm>
          <a:prstGeom prst="rect">
            <a:avLst/>
          </a:prstGeom>
          <a:noFill/>
        </p:spPr>
      </p:pic>
      <p:pic>
        <p:nvPicPr>
          <p:cNvPr id="45060" name="Picture 4" descr="Rendered Image"/>
          <p:cNvPicPr>
            <a:picLocks noChangeAspect="1" noChangeArrowheads="1"/>
          </p:cNvPicPr>
          <p:nvPr/>
        </p:nvPicPr>
        <p:blipFill>
          <a:blip r:embed="rId4">
            <a:lum bright="-20000" contrast="40000"/>
          </a:blip>
          <a:srcRect/>
          <a:stretch>
            <a:fillRect/>
          </a:stretch>
        </p:blipFill>
        <p:spPr bwMode="auto">
          <a:xfrm>
            <a:off x="2214546" y="928676"/>
            <a:ext cx="4857784" cy="781051"/>
          </a:xfrm>
          <a:prstGeom prst="rect">
            <a:avLst/>
          </a:prstGeom>
          <a:noFill/>
        </p:spPr>
      </p:pic>
      <p:pic>
        <p:nvPicPr>
          <p:cNvPr id="45062" name="Picture 6" descr="Rendered Image"/>
          <p:cNvPicPr>
            <a:picLocks noChangeAspect="1" noChangeArrowheads="1"/>
          </p:cNvPicPr>
          <p:nvPr/>
        </p:nvPicPr>
        <p:blipFill>
          <a:blip r:embed="rId5">
            <a:lum bright="-20000" contrast="40000"/>
          </a:blip>
          <a:srcRect/>
          <a:stretch>
            <a:fillRect/>
          </a:stretch>
        </p:blipFill>
        <p:spPr bwMode="auto">
          <a:xfrm>
            <a:off x="3714744" y="2071684"/>
            <a:ext cx="1352550" cy="723900"/>
          </a:xfrm>
          <a:prstGeom prst="rect">
            <a:avLst/>
          </a:prstGeom>
          <a:noFill/>
        </p:spPr>
      </p:pic>
      <p:sp>
        <p:nvSpPr>
          <p:cNvPr id="6" name="5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3"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3000" fill="hold"/>
                                        <p:tgtEl>
                                          <p:spTgt spid="2"/>
                                        </p:tgtEl>
                                        <p:attrNameLst>
                                          <p:attrName>ppt_x</p:attrName>
                                        </p:attrNameLst>
                                      </p:cBhvr>
                                      <p:tavLst>
                                        <p:tav tm="0">
                                          <p:val>
                                            <p:strVal val="1+#ppt_w/2"/>
                                          </p:val>
                                        </p:tav>
                                        <p:tav tm="100000">
                                          <p:val>
                                            <p:strVal val="#ppt_x"/>
                                          </p:val>
                                        </p:tav>
                                      </p:tavLst>
                                    </p:anim>
                                    <p:anim calcmode="lin" valueType="num">
                                      <p:cBhvr additive="base">
                                        <p:cTn id="12" dur="3000" fill="hold"/>
                                        <p:tgtEl>
                                          <p:spTgt spid="2"/>
                                        </p:tgtEl>
                                        <p:attrNameLst>
                                          <p:attrName>ppt_y</p:attrName>
                                        </p:attrNameLst>
                                      </p:cBhvr>
                                      <p:tavLst>
                                        <p:tav tm="0">
                                          <p:val>
                                            <p:strVal val="0-#ppt_h/2"/>
                                          </p:val>
                                        </p:tav>
                                        <p:tav tm="100000">
                                          <p:val>
                                            <p:strVal val="#ppt_y"/>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45058"/>
                                        </p:tgtEl>
                                        <p:attrNameLst>
                                          <p:attrName>style.visibility</p:attrName>
                                        </p:attrNameLst>
                                      </p:cBhvr>
                                      <p:to>
                                        <p:strVal val="visible"/>
                                      </p:to>
                                    </p:set>
                                    <p:anim calcmode="lin" valueType="num">
                                      <p:cBhvr>
                                        <p:cTn id="16" dur="2000" fill="hold"/>
                                        <p:tgtEl>
                                          <p:spTgt spid="45058"/>
                                        </p:tgtEl>
                                        <p:attrNameLst>
                                          <p:attrName>ppt_w</p:attrName>
                                        </p:attrNameLst>
                                      </p:cBhvr>
                                      <p:tavLst>
                                        <p:tav tm="0">
                                          <p:val>
                                            <p:fltVal val="0"/>
                                          </p:val>
                                        </p:tav>
                                        <p:tav tm="100000">
                                          <p:val>
                                            <p:strVal val="#ppt_w"/>
                                          </p:val>
                                        </p:tav>
                                      </p:tavLst>
                                    </p:anim>
                                    <p:anim calcmode="lin" valueType="num">
                                      <p:cBhvr>
                                        <p:cTn id="17" dur="2000" fill="hold"/>
                                        <p:tgtEl>
                                          <p:spTgt spid="45058"/>
                                        </p:tgtEl>
                                        <p:attrNameLst>
                                          <p:attrName>ppt_h</p:attrName>
                                        </p:attrNameLst>
                                      </p:cBhvr>
                                      <p:tavLst>
                                        <p:tav tm="0">
                                          <p:val>
                                            <p:strVal val="#ppt_h"/>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45060"/>
                                        </p:tgtEl>
                                        <p:attrNameLst>
                                          <p:attrName>style.visibility</p:attrName>
                                        </p:attrNameLst>
                                      </p:cBhvr>
                                      <p:to>
                                        <p:strVal val="visible"/>
                                      </p:to>
                                    </p:set>
                                    <p:anim calcmode="lin" valueType="num">
                                      <p:cBhvr>
                                        <p:cTn id="20" dur="2000" fill="hold"/>
                                        <p:tgtEl>
                                          <p:spTgt spid="45060"/>
                                        </p:tgtEl>
                                        <p:attrNameLst>
                                          <p:attrName>ppt_w</p:attrName>
                                        </p:attrNameLst>
                                      </p:cBhvr>
                                      <p:tavLst>
                                        <p:tav tm="0">
                                          <p:val>
                                            <p:fltVal val="0"/>
                                          </p:val>
                                        </p:tav>
                                        <p:tav tm="100000">
                                          <p:val>
                                            <p:strVal val="#ppt_w"/>
                                          </p:val>
                                        </p:tav>
                                      </p:tavLst>
                                    </p:anim>
                                    <p:anim calcmode="lin" valueType="num">
                                      <p:cBhvr>
                                        <p:cTn id="21" dur="2000" fill="hold"/>
                                        <p:tgtEl>
                                          <p:spTgt spid="45060"/>
                                        </p:tgtEl>
                                        <p:attrNameLst>
                                          <p:attrName>ppt_h</p:attrName>
                                        </p:attrNameLst>
                                      </p:cBhvr>
                                      <p:tavLst>
                                        <p:tav tm="0">
                                          <p:val>
                                            <p:strVal val="#ppt_h"/>
                                          </p:val>
                                        </p:tav>
                                        <p:tav tm="100000">
                                          <p:val>
                                            <p:strVal val="#ppt_h"/>
                                          </p:val>
                                        </p:tav>
                                      </p:tavLst>
                                    </p:anim>
                                  </p:childTnLst>
                                </p:cTn>
                              </p:par>
                              <p:par>
                                <p:cTn id="22" presetID="17" presetClass="entr" presetSubtype="10" fill="hold" nodeType="withEffect">
                                  <p:stCondLst>
                                    <p:cond delay="0"/>
                                  </p:stCondLst>
                                  <p:childTnLst>
                                    <p:set>
                                      <p:cBhvr>
                                        <p:cTn id="23" dur="1" fill="hold">
                                          <p:stCondLst>
                                            <p:cond delay="0"/>
                                          </p:stCondLst>
                                        </p:cTn>
                                        <p:tgtEl>
                                          <p:spTgt spid="45062"/>
                                        </p:tgtEl>
                                        <p:attrNameLst>
                                          <p:attrName>style.visibility</p:attrName>
                                        </p:attrNameLst>
                                      </p:cBhvr>
                                      <p:to>
                                        <p:strVal val="visible"/>
                                      </p:to>
                                    </p:set>
                                    <p:anim calcmode="lin" valueType="num">
                                      <p:cBhvr>
                                        <p:cTn id="24" dur="2000" fill="hold"/>
                                        <p:tgtEl>
                                          <p:spTgt spid="45062"/>
                                        </p:tgtEl>
                                        <p:attrNameLst>
                                          <p:attrName>ppt_w</p:attrName>
                                        </p:attrNameLst>
                                      </p:cBhvr>
                                      <p:tavLst>
                                        <p:tav tm="0">
                                          <p:val>
                                            <p:fltVal val="0"/>
                                          </p:val>
                                        </p:tav>
                                        <p:tav tm="100000">
                                          <p:val>
                                            <p:strVal val="#ppt_w"/>
                                          </p:val>
                                        </p:tav>
                                      </p:tavLst>
                                    </p:anim>
                                    <p:anim calcmode="lin" valueType="num">
                                      <p:cBhvr>
                                        <p:cTn id="25" dur="2000" fill="hold"/>
                                        <p:tgtEl>
                                          <p:spTgt spid="4506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3588c606d4054ffdc2dce003d4094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2889238" y="-31750"/>
            <a:ext cx="1714512" cy="1778012"/>
          </a:xfrm>
          <a:prstGeom prst="rect">
            <a:avLst/>
          </a:prstGeom>
          <a:effectLst/>
        </p:spPr>
      </p:pic>
      <p:pic>
        <p:nvPicPr>
          <p:cNvPr id="6" name="5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1817668" y="-31750"/>
            <a:ext cx="1714512" cy="1778012"/>
          </a:xfrm>
          <a:prstGeom prst="rect">
            <a:avLst/>
          </a:prstGeom>
          <a:effectLst/>
        </p:spPr>
      </p:pic>
      <p:pic>
        <p:nvPicPr>
          <p:cNvPr id="7" name="6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888974" y="-31750"/>
            <a:ext cx="1714512" cy="1778012"/>
          </a:xfrm>
          <a:prstGeom prst="rect">
            <a:avLst/>
          </a:prstGeom>
          <a:effectLst/>
        </p:spPr>
      </p:pic>
      <p:pic>
        <p:nvPicPr>
          <p:cNvPr id="8" name="7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31750" y="-31750"/>
            <a:ext cx="1714512" cy="1778012"/>
          </a:xfrm>
          <a:prstGeom prst="rect">
            <a:avLst/>
          </a:prstGeom>
          <a:effectLst/>
        </p:spPr>
      </p:pic>
      <p:pic>
        <p:nvPicPr>
          <p:cNvPr id="9" name="8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4325904" y="-31750"/>
            <a:ext cx="1714512" cy="1778012"/>
          </a:xfrm>
          <a:prstGeom prst="rect">
            <a:avLst/>
          </a:prstGeom>
          <a:effectLst/>
        </p:spPr>
      </p:pic>
      <p:pic>
        <p:nvPicPr>
          <p:cNvPr id="10" name="9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5468912" y="-31750"/>
            <a:ext cx="1714512" cy="1778012"/>
          </a:xfrm>
          <a:prstGeom prst="rect">
            <a:avLst/>
          </a:prstGeom>
          <a:effectLst/>
        </p:spPr>
      </p:pic>
      <p:pic>
        <p:nvPicPr>
          <p:cNvPr id="11" name="10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6469044" y="-31750"/>
            <a:ext cx="1714512" cy="1778012"/>
          </a:xfrm>
          <a:prstGeom prst="rect">
            <a:avLst/>
          </a:prstGeom>
          <a:effectLst/>
        </p:spPr>
      </p:pic>
      <p:pic>
        <p:nvPicPr>
          <p:cNvPr id="12" name="11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7469176" y="-31750"/>
            <a:ext cx="1714512" cy="1778012"/>
          </a:xfrm>
          <a:prstGeom prst="rect">
            <a:avLst/>
          </a:prstGeom>
          <a:effectLst/>
        </p:spPr>
      </p:pic>
      <p:pic>
        <p:nvPicPr>
          <p:cNvPr id="13" name="12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2889238" y="1825620"/>
            <a:ext cx="1714512" cy="1778012"/>
          </a:xfrm>
          <a:prstGeom prst="rect">
            <a:avLst/>
          </a:prstGeom>
          <a:effectLst/>
        </p:spPr>
      </p:pic>
      <p:pic>
        <p:nvPicPr>
          <p:cNvPr id="14" name="13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1817668" y="1825620"/>
            <a:ext cx="1714512" cy="1778012"/>
          </a:xfrm>
          <a:prstGeom prst="rect">
            <a:avLst/>
          </a:prstGeom>
          <a:effectLst/>
        </p:spPr>
      </p:pic>
      <p:pic>
        <p:nvPicPr>
          <p:cNvPr id="15" name="14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888974" y="1825620"/>
            <a:ext cx="1714512" cy="1778012"/>
          </a:xfrm>
          <a:prstGeom prst="rect">
            <a:avLst/>
          </a:prstGeom>
          <a:effectLst/>
        </p:spPr>
      </p:pic>
      <p:pic>
        <p:nvPicPr>
          <p:cNvPr id="16" name="15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31750" y="1825620"/>
            <a:ext cx="1714512" cy="1778012"/>
          </a:xfrm>
          <a:prstGeom prst="rect">
            <a:avLst/>
          </a:prstGeom>
          <a:effectLst/>
        </p:spPr>
      </p:pic>
      <p:pic>
        <p:nvPicPr>
          <p:cNvPr id="17" name="16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4325904" y="1825620"/>
            <a:ext cx="1714512" cy="1778012"/>
          </a:xfrm>
          <a:prstGeom prst="rect">
            <a:avLst/>
          </a:prstGeom>
          <a:effectLst/>
        </p:spPr>
      </p:pic>
      <p:pic>
        <p:nvPicPr>
          <p:cNvPr id="18" name="17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5468912" y="1825620"/>
            <a:ext cx="1714512" cy="1778012"/>
          </a:xfrm>
          <a:prstGeom prst="rect">
            <a:avLst/>
          </a:prstGeom>
          <a:effectLst/>
        </p:spPr>
      </p:pic>
      <p:pic>
        <p:nvPicPr>
          <p:cNvPr id="19" name="18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6469044" y="1825620"/>
            <a:ext cx="1714512" cy="1778012"/>
          </a:xfrm>
          <a:prstGeom prst="rect">
            <a:avLst/>
          </a:prstGeom>
          <a:effectLst/>
        </p:spPr>
      </p:pic>
      <p:pic>
        <p:nvPicPr>
          <p:cNvPr id="20" name="19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7469176" y="1825620"/>
            <a:ext cx="1714512" cy="1778012"/>
          </a:xfrm>
          <a:prstGeom prst="rect">
            <a:avLst/>
          </a:prstGeom>
          <a:effectLst/>
        </p:spPr>
      </p:pic>
      <p:pic>
        <p:nvPicPr>
          <p:cNvPr id="21" name="20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2889238" y="3397238"/>
            <a:ext cx="1714512" cy="1778012"/>
          </a:xfrm>
          <a:prstGeom prst="rect">
            <a:avLst/>
          </a:prstGeom>
          <a:effectLst/>
        </p:spPr>
      </p:pic>
      <p:pic>
        <p:nvPicPr>
          <p:cNvPr id="22" name="21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1817668" y="3397238"/>
            <a:ext cx="1714512" cy="1778012"/>
          </a:xfrm>
          <a:prstGeom prst="rect">
            <a:avLst/>
          </a:prstGeom>
          <a:effectLst/>
        </p:spPr>
      </p:pic>
      <p:pic>
        <p:nvPicPr>
          <p:cNvPr id="23" name="22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888974" y="3397238"/>
            <a:ext cx="1714512" cy="1778012"/>
          </a:xfrm>
          <a:prstGeom prst="rect">
            <a:avLst/>
          </a:prstGeom>
          <a:effectLst/>
        </p:spPr>
      </p:pic>
      <p:pic>
        <p:nvPicPr>
          <p:cNvPr id="24" name="23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31750" y="3397238"/>
            <a:ext cx="1714512" cy="1778012"/>
          </a:xfrm>
          <a:prstGeom prst="rect">
            <a:avLst/>
          </a:prstGeom>
          <a:effectLst/>
        </p:spPr>
      </p:pic>
      <p:pic>
        <p:nvPicPr>
          <p:cNvPr id="25" name="24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4325904" y="3397238"/>
            <a:ext cx="1714512" cy="1778012"/>
          </a:xfrm>
          <a:prstGeom prst="rect">
            <a:avLst/>
          </a:prstGeom>
          <a:effectLst/>
        </p:spPr>
      </p:pic>
      <p:pic>
        <p:nvPicPr>
          <p:cNvPr id="26" name="25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5468912" y="3397238"/>
            <a:ext cx="1714512" cy="1778012"/>
          </a:xfrm>
          <a:prstGeom prst="rect">
            <a:avLst/>
          </a:prstGeom>
          <a:effectLst/>
        </p:spPr>
      </p:pic>
      <p:pic>
        <p:nvPicPr>
          <p:cNvPr id="27" name="26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6469044" y="3397238"/>
            <a:ext cx="1714512" cy="1778012"/>
          </a:xfrm>
          <a:prstGeom prst="rect">
            <a:avLst/>
          </a:prstGeom>
          <a:effectLst/>
        </p:spPr>
      </p:pic>
      <p:pic>
        <p:nvPicPr>
          <p:cNvPr id="28" name="27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7397738" y="3397238"/>
            <a:ext cx="1714512" cy="1778012"/>
          </a:xfrm>
          <a:prstGeom prst="rect">
            <a:avLst/>
          </a:prstGeom>
          <a:effectLst/>
        </p:spPr>
      </p:pic>
      <p:sp>
        <p:nvSpPr>
          <p:cNvPr id="29" name="28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1+#ppt_w/2"/>
                                          </p:val>
                                        </p:tav>
                                        <p:tav tm="100000">
                                          <p:val>
                                            <p:strVal val="#ppt_x"/>
                                          </p:val>
                                        </p:tav>
                                      </p:tavLst>
                                    </p:anim>
                                    <p:anim calcmode="lin" valueType="num">
                                      <p:cBhvr additive="base">
                                        <p:cTn id="39" dur="30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1+#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1+#ppt_w/2"/>
                                          </p:val>
                                        </p:tav>
                                        <p:tav tm="100000">
                                          <p:val>
                                            <p:strVal val="#ppt_x"/>
                                          </p:val>
                                        </p:tav>
                                      </p:tavLst>
                                    </p:anim>
                                    <p:anim calcmode="lin" valueType="num">
                                      <p:cBhvr additive="base">
                                        <p:cTn id="47" dur="3000" fill="hold"/>
                                        <p:tgtEl>
                                          <p:spTgt spid="22"/>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1+#ppt_w/2"/>
                                          </p:val>
                                        </p:tav>
                                        <p:tav tm="100000">
                                          <p:val>
                                            <p:strVal val="#ppt_x"/>
                                          </p:val>
                                        </p:tav>
                                      </p:tavLst>
                                    </p:anim>
                                    <p:anim calcmode="lin" valueType="num">
                                      <p:cBhvr additive="base">
                                        <p:cTn id="51" dur="3000" fill="hold"/>
                                        <p:tgtEl>
                                          <p:spTgt spid="23"/>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3000" fill="hold"/>
                                        <p:tgtEl>
                                          <p:spTgt spid="24"/>
                                        </p:tgtEl>
                                        <p:attrNameLst>
                                          <p:attrName>ppt_x</p:attrName>
                                        </p:attrNameLst>
                                      </p:cBhvr>
                                      <p:tavLst>
                                        <p:tav tm="0">
                                          <p:val>
                                            <p:strVal val="1+#ppt_w/2"/>
                                          </p:val>
                                        </p:tav>
                                        <p:tav tm="100000">
                                          <p:val>
                                            <p:strVal val="#ppt_x"/>
                                          </p:val>
                                        </p:tav>
                                      </p:tavLst>
                                    </p:anim>
                                    <p:anim calcmode="lin" valueType="num">
                                      <p:cBhvr additive="base">
                                        <p:cTn id="55" dur="3000" fill="hold"/>
                                        <p:tgtEl>
                                          <p:spTgt spid="24"/>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3000" fill="hold"/>
                                        <p:tgtEl>
                                          <p:spTgt spid="11"/>
                                        </p:tgtEl>
                                        <p:attrNameLst>
                                          <p:attrName>ppt_x</p:attrName>
                                        </p:attrNameLst>
                                      </p:cBhvr>
                                      <p:tavLst>
                                        <p:tav tm="0">
                                          <p:val>
                                            <p:strVal val="0-#ppt_w/2"/>
                                          </p:val>
                                        </p:tav>
                                        <p:tav tm="100000">
                                          <p:val>
                                            <p:strVal val="#ppt_x"/>
                                          </p:val>
                                        </p:tav>
                                      </p:tavLst>
                                    </p:anim>
                                    <p:anim calcmode="lin" valueType="num">
                                      <p:cBhvr additive="base">
                                        <p:cTn id="67" dur="3000" fill="hold"/>
                                        <p:tgtEl>
                                          <p:spTgt spid="11"/>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ppt_y"/>
                                          </p:val>
                                        </p:tav>
                                        <p:tav tm="100000">
                                          <p:val>
                                            <p:strVal val="#ppt_y"/>
                                          </p:val>
                                        </p:tav>
                                      </p:tavLst>
                                    </p:anim>
                                  </p:childTnLst>
                                </p:cTn>
                              </p:par>
                              <p:par>
                                <p:cTn id="72" presetID="2" presetClass="entr" presetSubtype="8" fill="hold"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3000" fill="hold"/>
                                        <p:tgtEl>
                                          <p:spTgt spid="17"/>
                                        </p:tgtEl>
                                        <p:attrNameLst>
                                          <p:attrName>ppt_x</p:attrName>
                                        </p:attrNameLst>
                                      </p:cBhvr>
                                      <p:tavLst>
                                        <p:tav tm="0">
                                          <p:val>
                                            <p:strVal val="0-#ppt_w/2"/>
                                          </p:val>
                                        </p:tav>
                                        <p:tav tm="100000">
                                          <p:val>
                                            <p:strVal val="#ppt_x"/>
                                          </p:val>
                                        </p:tav>
                                      </p:tavLst>
                                    </p:anim>
                                    <p:anim calcmode="lin" valueType="num">
                                      <p:cBhvr additive="base">
                                        <p:cTn id="75" dur="3000" fill="hold"/>
                                        <p:tgtEl>
                                          <p:spTgt spid="17"/>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additive="base">
                                        <p:cTn id="78" dur="3000" fill="hold"/>
                                        <p:tgtEl>
                                          <p:spTgt spid="18"/>
                                        </p:tgtEl>
                                        <p:attrNameLst>
                                          <p:attrName>ppt_x</p:attrName>
                                        </p:attrNameLst>
                                      </p:cBhvr>
                                      <p:tavLst>
                                        <p:tav tm="0">
                                          <p:val>
                                            <p:strVal val="0-#ppt_w/2"/>
                                          </p:val>
                                        </p:tav>
                                        <p:tav tm="100000">
                                          <p:val>
                                            <p:strVal val="#ppt_x"/>
                                          </p:val>
                                        </p:tav>
                                      </p:tavLst>
                                    </p:anim>
                                    <p:anim calcmode="lin" valueType="num">
                                      <p:cBhvr additive="base">
                                        <p:cTn id="79" dur="3000" fill="hold"/>
                                        <p:tgtEl>
                                          <p:spTgt spid="18"/>
                                        </p:tgtEl>
                                        <p:attrNameLst>
                                          <p:attrName>ppt_y</p:attrName>
                                        </p:attrNameLst>
                                      </p:cBhvr>
                                      <p:tavLst>
                                        <p:tav tm="0">
                                          <p:val>
                                            <p:strVal val="#ppt_y"/>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3000" fill="hold"/>
                                        <p:tgtEl>
                                          <p:spTgt spid="19"/>
                                        </p:tgtEl>
                                        <p:attrNameLst>
                                          <p:attrName>ppt_x</p:attrName>
                                        </p:attrNameLst>
                                      </p:cBhvr>
                                      <p:tavLst>
                                        <p:tav tm="0">
                                          <p:val>
                                            <p:strVal val="0-#ppt_w/2"/>
                                          </p:val>
                                        </p:tav>
                                        <p:tav tm="100000">
                                          <p:val>
                                            <p:strVal val="#ppt_x"/>
                                          </p:val>
                                        </p:tav>
                                      </p:tavLst>
                                    </p:anim>
                                    <p:anim calcmode="lin" valueType="num">
                                      <p:cBhvr additive="base">
                                        <p:cTn id="83" dur="3000" fill="hold"/>
                                        <p:tgtEl>
                                          <p:spTgt spid="19"/>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3000" fill="hold"/>
                                        <p:tgtEl>
                                          <p:spTgt spid="20"/>
                                        </p:tgtEl>
                                        <p:attrNameLst>
                                          <p:attrName>ppt_x</p:attrName>
                                        </p:attrNameLst>
                                      </p:cBhvr>
                                      <p:tavLst>
                                        <p:tav tm="0">
                                          <p:val>
                                            <p:strVal val="0-#ppt_w/2"/>
                                          </p:val>
                                        </p:tav>
                                        <p:tav tm="100000">
                                          <p:val>
                                            <p:strVal val="#ppt_x"/>
                                          </p:val>
                                        </p:tav>
                                      </p:tavLst>
                                    </p:anim>
                                    <p:anim calcmode="lin" valueType="num">
                                      <p:cBhvr additive="base">
                                        <p:cTn id="87" dur="3000" fill="hold"/>
                                        <p:tgtEl>
                                          <p:spTgt spid="20"/>
                                        </p:tgtEl>
                                        <p:attrNameLst>
                                          <p:attrName>ppt_y</p:attrName>
                                        </p:attrNameLst>
                                      </p:cBhvr>
                                      <p:tavLst>
                                        <p:tav tm="0">
                                          <p:val>
                                            <p:strVal val="#ppt_y"/>
                                          </p:val>
                                        </p:tav>
                                        <p:tav tm="100000">
                                          <p:val>
                                            <p:strVal val="#ppt_y"/>
                                          </p:val>
                                        </p:tav>
                                      </p:tavLst>
                                    </p:anim>
                                  </p:childTnLst>
                                </p:cTn>
                              </p:par>
                              <p:par>
                                <p:cTn id="88" presetID="2" presetClass="entr" presetSubtype="8"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19" presetClass="entr" presetSubtype="10" fill="hold"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p:cTn id="106" dur="3000" fill="hold"/>
                                        <p:tgtEl>
                                          <p:spTgt spid="5"/>
                                        </p:tgtEl>
                                        <p:attrNameLst>
                                          <p:attrName>ppt_w</p:attrName>
                                        </p:attrNameLst>
                                      </p:cBhvr>
                                      <p:tavLst>
                                        <p:tav tm="0" fmla="#ppt_w*sin(2.5*pi*$)">
                                          <p:val>
                                            <p:fltVal val="0"/>
                                          </p:val>
                                        </p:tav>
                                        <p:tav tm="100000">
                                          <p:val>
                                            <p:fltVal val="1"/>
                                          </p:val>
                                        </p:tav>
                                      </p:tavLst>
                                    </p:anim>
                                    <p:anim calcmode="lin" valueType="num">
                                      <p:cBhvr>
                                        <p:cTn id="107" dur="3000" fill="hold"/>
                                        <p:tgtEl>
                                          <p:spTgt spid="5"/>
                                        </p:tgtEl>
                                        <p:attrNameLst>
                                          <p:attrName>ppt_h</p:attrName>
                                        </p:attrNameLst>
                                      </p:cBhvr>
                                      <p:tavLst>
                                        <p:tav tm="0">
                                          <p:val>
                                            <p:strVal val="#ppt_h"/>
                                          </p:val>
                                        </p:tav>
                                        <p:tav tm="100000">
                                          <p:val>
                                            <p:strVal val="#ppt_h"/>
                                          </p:val>
                                        </p:tav>
                                      </p:tavLst>
                                    </p:anim>
                                  </p:childTnLst>
                                </p:cTn>
                              </p:par>
                              <p:par>
                                <p:cTn id="108" presetID="19" presetClass="entr" presetSubtype="10" fill="hold" nodeType="withEffect">
                                  <p:stCondLst>
                                    <p:cond delay="0"/>
                                  </p:stCondLst>
                                  <p:childTnLst>
                                    <p:set>
                                      <p:cBhvr>
                                        <p:cTn id="109" dur="1" fill="hold">
                                          <p:stCondLst>
                                            <p:cond delay="0"/>
                                          </p:stCondLst>
                                        </p:cTn>
                                        <p:tgtEl>
                                          <p:spTgt spid="6"/>
                                        </p:tgtEl>
                                        <p:attrNameLst>
                                          <p:attrName>style.visibility</p:attrName>
                                        </p:attrNameLst>
                                      </p:cBhvr>
                                      <p:to>
                                        <p:strVal val="visible"/>
                                      </p:to>
                                    </p:set>
                                    <p:anim calcmode="lin" valueType="num">
                                      <p:cBhvr>
                                        <p:cTn id="110" dur="3000" fill="hold"/>
                                        <p:tgtEl>
                                          <p:spTgt spid="6"/>
                                        </p:tgtEl>
                                        <p:attrNameLst>
                                          <p:attrName>ppt_w</p:attrName>
                                        </p:attrNameLst>
                                      </p:cBhvr>
                                      <p:tavLst>
                                        <p:tav tm="0" fmla="#ppt_w*sin(2.5*pi*$)">
                                          <p:val>
                                            <p:fltVal val="0"/>
                                          </p:val>
                                        </p:tav>
                                        <p:tav tm="100000">
                                          <p:val>
                                            <p:fltVal val="1"/>
                                          </p:val>
                                        </p:tav>
                                      </p:tavLst>
                                    </p:anim>
                                    <p:anim calcmode="lin" valueType="num">
                                      <p:cBhvr>
                                        <p:cTn id="111" dur="3000" fill="hold"/>
                                        <p:tgtEl>
                                          <p:spTgt spid="6"/>
                                        </p:tgtEl>
                                        <p:attrNameLst>
                                          <p:attrName>ppt_h</p:attrName>
                                        </p:attrNameLst>
                                      </p:cBhvr>
                                      <p:tavLst>
                                        <p:tav tm="0">
                                          <p:val>
                                            <p:strVal val="#ppt_h"/>
                                          </p:val>
                                        </p:tav>
                                        <p:tav tm="100000">
                                          <p:val>
                                            <p:strVal val="#ppt_h"/>
                                          </p:val>
                                        </p:tav>
                                      </p:tavLst>
                                    </p:anim>
                                  </p:childTnLst>
                                </p:cTn>
                              </p:par>
                              <p:par>
                                <p:cTn id="112" presetID="19" presetClass="entr" presetSubtype="10" fill="hold"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p:cTn id="114" dur="3000" fill="hold"/>
                                        <p:tgtEl>
                                          <p:spTgt spid="7"/>
                                        </p:tgtEl>
                                        <p:attrNameLst>
                                          <p:attrName>ppt_w</p:attrName>
                                        </p:attrNameLst>
                                      </p:cBhvr>
                                      <p:tavLst>
                                        <p:tav tm="0" fmla="#ppt_w*sin(2.5*pi*$)">
                                          <p:val>
                                            <p:fltVal val="0"/>
                                          </p:val>
                                        </p:tav>
                                        <p:tav tm="100000">
                                          <p:val>
                                            <p:fltVal val="1"/>
                                          </p:val>
                                        </p:tav>
                                      </p:tavLst>
                                    </p:anim>
                                    <p:anim calcmode="lin" valueType="num">
                                      <p:cBhvr>
                                        <p:cTn id="115" dur="3000" fill="hold"/>
                                        <p:tgtEl>
                                          <p:spTgt spid="7"/>
                                        </p:tgtEl>
                                        <p:attrNameLst>
                                          <p:attrName>ppt_h</p:attrName>
                                        </p:attrNameLst>
                                      </p:cBhvr>
                                      <p:tavLst>
                                        <p:tav tm="0">
                                          <p:val>
                                            <p:strVal val="#ppt_h"/>
                                          </p:val>
                                        </p:tav>
                                        <p:tav tm="100000">
                                          <p:val>
                                            <p:strVal val="#ppt_h"/>
                                          </p:val>
                                        </p:tav>
                                      </p:tavLst>
                                    </p:anim>
                                  </p:childTnLst>
                                </p:cTn>
                              </p:par>
                              <p:par>
                                <p:cTn id="116" presetID="19" presetClass="entr" presetSubtype="10" fill="hold" nodeType="withEffect">
                                  <p:stCondLst>
                                    <p:cond delay="0"/>
                                  </p:stCondLst>
                                  <p:childTnLst>
                                    <p:set>
                                      <p:cBhvr>
                                        <p:cTn id="117" dur="1" fill="hold">
                                          <p:stCondLst>
                                            <p:cond delay="0"/>
                                          </p:stCondLst>
                                        </p:cTn>
                                        <p:tgtEl>
                                          <p:spTgt spid="8"/>
                                        </p:tgtEl>
                                        <p:attrNameLst>
                                          <p:attrName>style.visibility</p:attrName>
                                        </p:attrNameLst>
                                      </p:cBhvr>
                                      <p:to>
                                        <p:strVal val="visible"/>
                                      </p:to>
                                    </p:set>
                                    <p:anim calcmode="lin" valueType="num">
                                      <p:cBhvr>
                                        <p:cTn id="118" dur="3000" fill="hold"/>
                                        <p:tgtEl>
                                          <p:spTgt spid="8"/>
                                        </p:tgtEl>
                                        <p:attrNameLst>
                                          <p:attrName>ppt_w</p:attrName>
                                        </p:attrNameLst>
                                      </p:cBhvr>
                                      <p:tavLst>
                                        <p:tav tm="0" fmla="#ppt_w*sin(2.5*pi*$)">
                                          <p:val>
                                            <p:fltVal val="0"/>
                                          </p:val>
                                        </p:tav>
                                        <p:tav tm="100000">
                                          <p:val>
                                            <p:fltVal val="1"/>
                                          </p:val>
                                        </p:tav>
                                      </p:tavLst>
                                    </p:anim>
                                    <p:anim calcmode="lin" valueType="num">
                                      <p:cBhvr>
                                        <p:cTn id="119" dur="3000" fill="hold"/>
                                        <p:tgtEl>
                                          <p:spTgt spid="8"/>
                                        </p:tgtEl>
                                        <p:attrNameLst>
                                          <p:attrName>ppt_h</p:attrName>
                                        </p:attrNameLst>
                                      </p:cBhvr>
                                      <p:tavLst>
                                        <p:tav tm="0">
                                          <p:val>
                                            <p:strVal val="#ppt_h"/>
                                          </p:val>
                                        </p:tav>
                                        <p:tav tm="100000">
                                          <p:val>
                                            <p:strVal val="#ppt_h"/>
                                          </p:val>
                                        </p:tav>
                                      </p:tavLst>
                                    </p:anim>
                                  </p:childTnLst>
                                </p:cTn>
                              </p:par>
                              <p:par>
                                <p:cTn id="120" presetID="19" presetClass="entr" presetSubtype="10" fill="hold"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p:cTn id="122" dur="3000" fill="hold"/>
                                        <p:tgtEl>
                                          <p:spTgt spid="13"/>
                                        </p:tgtEl>
                                        <p:attrNameLst>
                                          <p:attrName>ppt_w</p:attrName>
                                        </p:attrNameLst>
                                      </p:cBhvr>
                                      <p:tavLst>
                                        <p:tav tm="0" fmla="#ppt_w*sin(2.5*pi*$)">
                                          <p:val>
                                            <p:fltVal val="0"/>
                                          </p:val>
                                        </p:tav>
                                        <p:tav tm="100000">
                                          <p:val>
                                            <p:fltVal val="1"/>
                                          </p:val>
                                        </p:tav>
                                      </p:tavLst>
                                    </p:anim>
                                    <p:anim calcmode="lin" valueType="num">
                                      <p:cBhvr>
                                        <p:cTn id="123" dur="3000" fill="hold"/>
                                        <p:tgtEl>
                                          <p:spTgt spid="13"/>
                                        </p:tgtEl>
                                        <p:attrNameLst>
                                          <p:attrName>ppt_h</p:attrName>
                                        </p:attrNameLst>
                                      </p:cBhvr>
                                      <p:tavLst>
                                        <p:tav tm="0">
                                          <p:val>
                                            <p:strVal val="#ppt_h"/>
                                          </p:val>
                                        </p:tav>
                                        <p:tav tm="100000">
                                          <p:val>
                                            <p:strVal val="#ppt_h"/>
                                          </p:val>
                                        </p:tav>
                                      </p:tavLst>
                                    </p:anim>
                                  </p:childTnLst>
                                </p:cTn>
                              </p:par>
                              <p:par>
                                <p:cTn id="124" presetID="19" presetClass="entr" presetSubtype="10" fill="hold"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p:cTn id="126" dur="3000" fill="hold"/>
                                        <p:tgtEl>
                                          <p:spTgt spid="14"/>
                                        </p:tgtEl>
                                        <p:attrNameLst>
                                          <p:attrName>ppt_w</p:attrName>
                                        </p:attrNameLst>
                                      </p:cBhvr>
                                      <p:tavLst>
                                        <p:tav tm="0" fmla="#ppt_w*sin(2.5*pi*$)">
                                          <p:val>
                                            <p:fltVal val="0"/>
                                          </p:val>
                                        </p:tav>
                                        <p:tav tm="100000">
                                          <p:val>
                                            <p:fltVal val="1"/>
                                          </p:val>
                                        </p:tav>
                                      </p:tavLst>
                                    </p:anim>
                                    <p:anim calcmode="lin" valueType="num">
                                      <p:cBhvr>
                                        <p:cTn id="127" dur="3000" fill="hold"/>
                                        <p:tgtEl>
                                          <p:spTgt spid="14"/>
                                        </p:tgtEl>
                                        <p:attrNameLst>
                                          <p:attrName>ppt_h</p:attrName>
                                        </p:attrNameLst>
                                      </p:cBhvr>
                                      <p:tavLst>
                                        <p:tav tm="0">
                                          <p:val>
                                            <p:strVal val="#ppt_h"/>
                                          </p:val>
                                        </p:tav>
                                        <p:tav tm="100000">
                                          <p:val>
                                            <p:strVal val="#ppt_h"/>
                                          </p:val>
                                        </p:tav>
                                      </p:tavLst>
                                    </p:anim>
                                  </p:childTnLst>
                                </p:cTn>
                              </p:par>
                              <p:par>
                                <p:cTn id="128" presetID="19" presetClass="entr" presetSubtype="10" fill="hold"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3000" fill="hold"/>
                                        <p:tgtEl>
                                          <p:spTgt spid="15"/>
                                        </p:tgtEl>
                                        <p:attrNameLst>
                                          <p:attrName>ppt_w</p:attrName>
                                        </p:attrNameLst>
                                      </p:cBhvr>
                                      <p:tavLst>
                                        <p:tav tm="0" fmla="#ppt_w*sin(2.5*pi*$)">
                                          <p:val>
                                            <p:fltVal val="0"/>
                                          </p:val>
                                        </p:tav>
                                        <p:tav tm="100000">
                                          <p:val>
                                            <p:fltVal val="1"/>
                                          </p:val>
                                        </p:tav>
                                      </p:tavLst>
                                    </p:anim>
                                    <p:anim calcmode="lin" valueType="num">
                                      <p:cBhvr>
                                        <p:cTn id="131" dur="3000" fill="hold"/>
                                        <p:tgtEl>
                                          <p:spTgt spid="15"/>
                                        </p:tgtEl>
                                        <p:attrNameLst>
                                          <p:attrName>ppt_h</p:attrName>
                                        </p:attrNameLst>
                                      </p:cBhvr>
                                      <p:tavLst>
                                        <p:tav tm="0">
                                          <p:val>
                                            <p:strVal val="#ppt_h"/>
                                          </p:val>
                                        </p:tav>
                                        <p:tav tm="100000">
                                          <p:val>
                                            <p:strVal val="#ppt_h"/>
                                          </p:val>
                                        </p:tav>
                                      </p:tavLst>
                                    </p:anim>
                                  </p:childTnLst>
                                </p:cTn>
                              </p:par>
                              <p:par>
                                <p:cTn id="132" presetID="19" presetClass="entr" presetSubtype="10" fill="hold"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3000" fill="hold"/>
                                        <p:tgtEl>
                                          <p:spTgt spid="16"/>
                                        </p:tgtEl>
                                        <p:attrNameLst>
                                          <p:attrName>ppt_w</p:attrName>
                                        </p:attrNameLst>
                                      </p:cBhvr>
                                      <p:tavLst>
                                        <p:tav tm="0" fmla="#ppt_w*sin(2.5*pi*$)">
                                          <p:val>
                                            <p:fltVal val="0"/>
                                          </p:val>
                                        </p:tav>
                                        <p:tav tm="100000">
                                          <p:val>
                                            <p:fltVal val="1"/>
                                          </p:val>
                                        </p:tav>
                                      </p:tavLst>
                                    </p:anim>
                                    <p:anim calcmode="lin" valueType="num">
                                      <p:cBhvr>
                                        <p:cTn id="135" dur="3000" fill="hold"/>
                                        <p:tgtEl>
                                          <p:spTgt spid="16"/>
                                        </p:tgtEl>
                                        <p:attrNameLst>
                                          <p:attrName>ppt_h</p:attrName>
                                        </p:attrNameLst>
                                      </p:cBhvr>
                                      <p:tavLst>
                                        <p:tav tm="0">
                                          <p:val>
                                            <p:strVal val="#ppt_h"/>
                                          </p:val>
                                        </p:tav>
                                        <p:tav tm="100000">
                                          <p:val>
                                            <p:strVal val="#ppt_h"/>
                                          </p:val>
                                        </p:tav>
                                      </p:tavLst>
                                    </p:anim>
                                  </p:childTnLst>
                                </p:cTn>
                              </p:par>
                              <p:par>
                                <p:cTn id="136" presetID="19" presetClass="entr" presetSubtype="10" fill="hold" nodeType="withEffect">
                                  <p:stCondLst>
                                    <p:cond delay="0"/>
                                  </p:stCondLst>
                                  <p:childTnLst>
                                    <p:set>
                                      <p:cBhvr>
                                        <p:cTn id="137" dur="1" fill="hold">
                                          <p:stCondLst>
                                            <p:cond delay="0"/>
                                          </p:stCondLst>
                                        </p:cTn>
                                        <p:tgtEl>
                                          <p:spTgt spid="21"/>
                                        </p:tgtEl>
                                        <p:attrNameLst>
                                          <p:attrName>style.visibility</p:attrName>
                                        </p:attrNameLst>
                                      </p:cBhvr>
                                      <p:to>
                                        <p:strVal val="visible"/>
                                      </p:to>
                                    </p:set>
                                    <p:anim calcmode="lin" valueType="num">
                                      <p:cBhvr>
                                        <p:cTn id="138" dur="3000" fill="hold"/>
                                        <p:tgtEl>
                                          <p:spTgt spid="21"/>
                                        </p:tgtEl>
                                        <p:attrNameLst>
                                          <p:attrName>ppt_w</p:attrName>
                                        </p:attrNameLst>
                                      </p:cBhvr>
                                      <p:tavLst>
                                        <p:tav tm="0" fmla="#ppt_w*sin(2.5*pi*$)">
                                          <p:val>
                                            <p:fltVal val="0"/>
                                          </p:val>
                                        </p:tav>
                                        <p:tav tm="100000">
                                          <p:val>
                                            <p:fltVal val="1"/>
                                          </p:val>
                                        </p:tav>
                                      </p:tavLst>
                                    </p:anim>
                                    <p:anim calcmode="lin" valueType="num">
                                      <p:cBhvr>
                                        <p:cTn id="139" dur="3000" fill="hold"/>
                                        <p:tgtEl>
                                          <p:spTgt spid="21"/>
                                        </p:tgtEl>
                                        <p:attrNameLst>
                                          <p:attrName>ppt_h</p:attrName>
                                        </p:attrNameLst>
                                      </p:cBhvr>
                                      <p:tavLst>
                                        <p:tav tm="0">
                                          <p:val>
                                            <p:strVal val="#ppt_h"/>
                                          </p:val>
                                        </p:tav>
                                        <p:tav tm="100000">
                                          <p:val>
                                            <p:strVal val="#ppt_h"/>
                                          </p:val>
                                        </p:tav>
                                      </p:tavLst>
                                    </p:anim>
                                  </p:childTnLst>
                                </p:cTn>
                              </p:par>
                              <p:par>
                                <p:cTn id="140" presetID="19" presetClass="entr" presetSubtype="10" fill="hold" nodeType="withEffect">
                                  <p:stCondLst>
                                    <p:cond delay="0"/>
                                  </p:stCondLst>
                                  <p:childTnLst>
                                    <p:set>
                                      <p:cBhvr>
                                        <p:cTn id="141" dur="1" fill="hold">
                                          <p:stCondLst>
                                            <p:cond delay="0"/>
                                          </p:stCondLst>
                                        </p:cTn>
                                        <p:tgtEl>
                                          <p:spTgt spid="22"/>
                                        </p:tgtEl>
                                        <p:attrNameLst>
                                          <p:attrName>style.visibility</p:attrName>
                                        </p:attrNameLst>
                                      </p:cBhvr>
                                      <p:to>
                                        <p:strVal val="visible"/>
                                      </p:to>
                                    </p:set>
                                    <p:anim calcmode="lin" valueType="num">
                                      <p:cBhvr>
                                        <p:cTn id="142" dur="3000" fill="hold"/>
                                        <p:tgtEl>
                                          <p:spTgt spid="22"/>
                                        </p:tgtEl>
                                        <p:attrNameLst>
                                          <p:attrName>ppt_w</p:attrName>
                                        </p:attrNameLst>
                                      </p:cBhvr>
                                      <p:tavLst>
                                        <p:tav tm="0" fmla="#ppt_w*sin(2.5*pi*$)">
                                          <p:val>
                                            <p:fltVal val="0"/>
                                          </p:val>
                                        </p:tav>
                                        <p:tav tm="100000">
                                          <p:val>
                                            <p:fltVal val="1"/>
                                          </p:val>
                                        </p:tav>
                                      </p:tavLst>
                                    </p:anim>
                                    <p:anim calcmode="lin" valueType="num">
                                      <p:cBhvr>
                                        <p:cTn id="143" dur="3000" fill="hold"/>
                                        <p:tgtEl>
                                          <p:spTgt spid="22"/>
                                        </p:tgtEl>
                                        <p:attrNameLst>
                                          <p:attrName>ppt_h</p:attrName>
                                        </p:attrNameLst>
                                      </p:cBhvr>
                                      <p:tavLst>
                                        <p:tav tm="0">
                                          <p:val>
                                            <p:strVal val="#ppt_h"/>
                                          </p:val>
                                        </p:tav>
                                        <p:tav tm="100000">
                                          <p:val>
                                            <p:strVal val="#ppt_h"/>
                                          </p:val>
                                        </p:tav>
                                      </p:tavLst>
                                    </p:anim>
                                  </p:childTnLst>
                                </p:cTn>
                              </p:par>
                              <p:par>
                                <p:cTn id="144" presetID="19" presetClass="entr" presetSubtype="10" fill="hold" nodeType="withEffect">
                                  <p:stCondLst>
                                    <p:cond delay="0"/>
                                  </p:stCondLst>
                                  <p:childTnLst>
                                    <p:set>
                                      <p:cBhvr>
                                        <p:cTn id="145" dur="1" fill="hold">
                                          <p:stCondLst>
                                            <p:cond delay="0"/>
                                          </p:stCondLst>
                                        </p:cTn>
                                        <p:tgtEl>
                                          <p:spTgt spid="23"/>
                                        </p:tgtEl>
                                        <p:attrNameLst>
                                          <p:attrName>style.visibility</p:attrName>
                                        </p:attrNameLst>
                                      </p:cBhvr>
                                      <p:to>
                                        <p:strVal val="visible"/>
                                      </p:to>
                                    </p:set>
                                    <p:anim calcmode="lin" valueType="num">
                                      <p:cBhvr>
                                        <p:cTn id="146" dur="3000" fill="hold"/>
                                        <p:tgtEl>
                                          <p:spTgt spid="23"/>
                                        </p:tgtEl>
                                        <p:attrNameLst>
                                          <p:attrName>ppt_w</p:attrName>
                                        </p:attrNameLst>
                                      </p:cBhvr>
                                      <p:tavLst>
                                        <p:tav tm="0" fmla="#ppt_w*sin(2.5*pi*$)">
                                          <p:val>
                                            <p:fltVal val="0"/>
                                          </p:val>
                                        </p:tav>
                                        <p:tav tm="100000">
                                          <p:val>
                                            <p:fltVal val="1"/>
                                          </p:val>
                                        </p:tav>
                                      </p:tavLst>
                                    </p:anim>
                                    <p:anim calcmode="lin" valueType="num">
                                      <p:cBhvr>
                                        <p:cTn id="147" dur="3000" fill="hold"/>
                                        <p:tgtEl>
                                          <p:spTgt spid="23"/>
                                        </p:tgtEl>
                                        <p:attrNameLst>
                                          <p:attrName>ppt_h</p:attrName>
                                        </p:attrNameLst>
                                      </p:cBhvr>
                                      <p:tavLst>
                                        <p:tav tm="0">
                                          <p:val>
                                            <p:strVal val="#ppt_h"/>
                                          </p:val>
                                        </p:tav>
                                        <p:tav tm="100000">
                                          <p:val>
                                            <p:strVal val="#ppt_h"/>
                                          </p:val>
                                        </p:tav>
                                      </p:tavLst>
                                    </p:anim>
                                  </p:childTnLst>
                                </p:cTn>
                              </p:par>
                              <p:par>
                                <p:cTn id="148" presetID="19" presetClass="entr" presetSubtype="10" fill="hold" nodeType="withEffect">
                                  <p:stCondLst>
                                    <p:cond delay="0"/>
                                  </p:stCondLst>
                                  <p:childTnLst>
                                    <p:set>
                                      <p:cBhvr>
                                        <p:cTn id="149" dur="1" fill="hold">
                                          <p:stCondLst>
                                            <p:cond delay="0"/>
                                          </p:stCondLst>
                                        </p:cTn>
                                        <p:tgtEl>
                                          <p:spTgt spid="24"/>
                                        </p:tgtEl>
                                        <p:attrNameLst>
                                          <p:attrName>style.visibility</p:attrName>
                                        </p:attrNameLst>
                                      </p:cBhvr>
                                      <p:to>
                                        <p:strVal val="visible"/>
                                      </p:to>
                                    </p:set>
                                    <p:anim calcmode="lin" valueType="num">
                                      <p:cBhvr>
                                        <p:cTn id="150" dur="3000" fill="hold"/>
                                        <p:tgtEl>
                                          <p:spTgt spid="24"/>
                                        </p:tgtEl>
                                        <p:attrNameLst>
                                          <p:attrName>ppt_w</p:attrName>
                                        </p:attrNameLst>
                                      </p:cBhvr>
                                      <p:tavLst>
                                        <p:tav tm="0" fmla="#ppt_w*sin(2.5*pi*$)">
                                          <p:val>
                                            <p:fltVal val="0"/>
                                          </p:val>
                                        </p:tav>
                                        <p:tav tm="100000">
                                          <p:val>
                                            <p:fltVal val="1"/>
                                          </p:val>
                                        </p:tav>
                                      </p:tavLst>
                                    </p:anim>
                                    <p:anim calcmode="lin" valueType="num">
                                      <p:cBhvr>
                                        <p:cTn id="151" dur="3000" fill="hold"/>
                                        <p:tgtEl>
                                          <p:spTgt spid="24"/>
                                        </p:tgtEl>
                                        <p:attrNameLst>
                                          <p:attrName>ppt_h</p:attrName>
                                        </p:attrNameLst>
                                      </p:cBhvr>
                                      <p:tavLst>
                                        <p:tav tm="0">
                                          <p:val>
                                            <p:strVal val="#ppt_h"/>
                                          </p:val>
                                        </p:tav>
                                        <p:tav tm="100000">
                                          <p:val>
                                            <p:strVal val="#ppt_h"/>
                                          </p:val>
                                        </p:tav>
                                      </p:tavLst>
                                    </p:anim>
                                  </p:childTnLst>
                                </p:cTn>
                              </p:par>
                              <p:par>
                                <p:cTn id="152" presetID="19" presetClass="entr" presetSubtype="10" fill="hold" nodeType="withEffect">
                                  <p:stCondLst>
                                    <p:cond delay="0"/>
                                  </p:stCondLst>
                                  <p:childTnLst>
                                    <p:set>
                                      <p:cBhvr>
                                        <p:cTn id="153" dur="1" fill="hold">
                                          <p:stCondLst>
                                            <p:cond delay="0"/>
                                          </p:stCondLst>
                                        </p:cTn>
                                        <p:tgtEl>
                                          <p:spTgt spid="9"/>
                                        </p:tgtEl>
                                        <p:attrNameLst>
                                          <p:attrName>style.visibility</p:attrName>
                                        </p:attrNameLst>
                                      </p:cBhvr>
                                      <p:to>
                                        <p:strVal val="visible"/>
                                      </p:to>
                                    </p:set>
                                    <p:anim calcmode="lin" valueType="num">
                                      <p:cBhvr>
                                        <p:cTn id="154" dur="3000" fill="hold"/>
                                        <p:tgtEl>
                                          <p:spTgt spid="9"/>
                                        </p:tgtEl>
                                        <p:attrNameLst>
                                          <p:attrName>ppt_w</p:attrName>
                                        </p:attrNameLst>
                                      </p:cBhvr>
                                      <p:tavLst>
                                        <p:tav tm="0" fmla="#ppt_w*sin(2.5*pi*$)">
                                          <p:val>
                                            <p:fltVal val="0"/>
                                          </p:val>
                                        </p:tav>
                                        <p:tav tm="100000">
                                          <p:val>
                                            <p:fltVal val="1"/>
                                          </p:val>
                                        </p:tav>
                                      </p:tavLst>
                                    </p:anim>
                                    <p:anim calcmode="lin" valueType="num">
                                      <p:cBhvr>
                                        <p:cTn id="155" dur="3000" fill="hold"/>
                                        <p:tgtEl>
                                          <p:spTgt spid="9"/>
                                        </p:tgtEl>
                                        <p:attrNameLst>
                                          <p:attrName>ppt_h</p:attrName>
                                        </p:attrNameLst>
                                      </p:cBhvr>
                                      <p:tavLst>
                                        <p:tav tm="0">
                                          <p:val>
                                            <p:strVal val="#ppt_h"/>
                                          </p:val>
                                        </p:tav>
                                        <p:tav tm="100000">
                                          <p:val>
                                            <p:strVal val="#ppt_h"/>
                                          </p:val>
                                        </p:tav>
                                      </p:tavLst>
                                    </p:anim>
                                  </p:childTnLst>
                                </p:cTn>
                              </p:par>
                              <p:par>
                                <p:cTn id="156" presetID="19" presetClass="entr" presetSubtype="10" fill="hold" nodeType="withEffect">
                                  <p:stCondLst>
                                    <p:cond delay="0"/>
                                  </p:stCondLst>
                                  <p:childTnLst>
                                    <p:set>
                                      <p:cBhvr>
                                        <p:cTn id="157" dur="1" fill="hold">
                                          <p:stCondLst>
                                            <p:cond delay="0"/>
                                          </p:stCondLst>
                                        </p:cTn>
                                        <p:tgtEl>
                                          <p:spTgt spid="10"/>
                                        </p:tgtEl>
                                        <p:attrNameLst>
                                          <p:attrName>style.visibility</p:attrName>
                                        </p:attrNameLst>
                                      </p:cBhvr>
                                      <p:to>
                                        <p:strVal val="visible"/>
                                      </p:to>
                                    </p:set>
                                    <p:anim calcmode="lin" valueType="num">
                                      <p:cBhvr>
                                        <p:cTn id="158" dur="3000" fill="hold"/>
                                        <p:tgtEl>
                                          <p:spTgt spid="10"/>
                                        </p:tgtEl>
                                        <p:attrNameLst>
                                          <p:attrName>ppt_w</p:attrName>
                                        </p:attrNameLst>
                                      </p:cBhvr>
                                      <p:tavLst>
                                        <p:tav tm="0" fmla="#ppt_w*sin(2.5*pi*$)">
                                          <p:val>
                                            <p:fltVal val="0"/>
                                          </p:val>
                                        </p:tav>
                                        <p:tav tm="100000">
                                          <p:val>
                                            <p:fltVal val="1"/>
                                          </p:val>
                                        </p:tav>
                                      </p:tavLst>
                                    </p:anim>
                                    <p:anim calcmode="lin" valueType="num">
                                      <p:cBhvr>
                                        <p:cTn id="159" dur="3000" fill="hold"/>
                                        <p:tgtEl>
                                          <p:spTgt spid="10"/>
                                        </p:tgtEl>
                                        <p:attrNameLst>
                                          <p:attrName>ppt_h</p:attrName>
                                        </p:attrNameLst>
                                      </p:cBhvr>
                                      <p:tavLst>
                                        <p:tav tm="0">
                                          <p:val>
                                            <p:strVal val="#ppt_h"/>
                                          </p:val>
                                        </p:tav>
                                        <p:tav tm="100000">
                                          <p:val>
                                            <p:strVal val="#ppt_h"/>
                                          </p:val>
                                        </p:tav>
                                      </p:tavLst>
                                    </p:anim>
                                  </p:childTnLst>
                                </p:cTn>
                              </p:par>
                              <p:par>
                                <p:cTn id="160" presetID="19" presetClass="entr" presetSubtype="10" fill="hold" nodeType="withEffect">
                                  <p:stCondLst>
                                    <p:cond delay="0"/>
                                  </p:stCondLst>
                                  <p:childTnLst>
                                    <p:set>
                                      <p:cBhvr>
                                        <p:cTn id="161" dur="1" fill="hold">
                                          <p:stCondLst>
                                            <p:cond delay="0"/>
                                          </p:stCondLst>
                                        </p:cTn>
                                        <p:tgtEl>
                                          <p:spTgt spid="11"/>
                                        </p:tgtEl>
                                        <p:attrNameLst>
                                          <p:attrName>style.visibility</p:attrName>
                                        </p:attrNameLst>
                                      </p:cBhvr>
                                      <p:to>
                                        <p:strVal val="visible"/>
                                      </p:to>
                                    </p:set>
                                    <p:anim calcmode="lin" valueType="num">
                                      <p:cBhvr>
                                        <p:cTn id="162" dur="3000" fill="hold"/>
                                        <p:tgtEl>
                                          <p:spTgt spid="11"/>
                                        </p:tgtEl>
                                        <p:attrNameLst>
                                          <p:attrName>ppt_w</p:attrName>
                                        </p:attrNameLst>
                                      </p:cBhvr>
                                      <p:tavLst>
                                        <p:tav tm="0" fmla="#ppt_w*sin(2.5*pi*$)">
                                          <p:val>
                                            <p:fltVal val="0"/>
                                          </p:val>
                                        </p:tav>
                                        <p:tav tm="100000">
                                          <p:val>
                                            <p:fltVal val="1"/>
                                          </p:val>
                                        </p:tav>
                                      </p:tavLst>
                                    </p:anim>
                                    <p:anim calcmode="lin" valueType="num">
                                      <p:cBhvr>
                                        <p:cTn id="163" dur="3000" fill="hold"/>
                                        <p:tgtEl>
                                          <p:spTgt spid="11"/>
                                        </p:tgtEl>
                                        <p:attrNameLst>
                                          <p:attrName>ppt_h</p:attrName>
                                        </p:attrNameLst>
                                      </p:cBhvr>
                                      <p:tavLst>
                                        <p:tav tm="0">
                                          <p:val>
                                            <p:strVal val="#ppt_h"/>
                                          </p:val>
                                        </p:tav>
                                        <p:tav tm="100000">
                                          <p:val>
                                            <p:strVal val="#ppt_h"/>
                                          </p:val>
                                        </p:tav>
                                      </p:tavLst>
                                    </p:anim>
                                  </p:childTnLst>
                                </p:cTn>
                              </p:par>
                              <p:par>
                                <p:cTn id="164" presetID="19" presetClass="entr" presetSubtype="10" fill="hold" nodeType="withEffect">
                                  <p:stCondLst>
                                    <p:cond delay="0"/>
                                  </p:stCondLst>
                                  <p:childTnLst>
                                    <p:set>
                                      <p:cBhvr>
                                        <p:cTn id="165" dur="1" fill="hold">
                                          <p:stCondLst>
                                            <p:cond delay="0"/>
                                          </p:stCondLst>
                                        </p:cTn>
                                        <p:tgtEl>
                                          <p:spTgt spid="12"/>
                                        </p:tgtEl>
                                        <p:attrNameLst>
                                          <p:attrName>style.visibility</p:attrName>
                                        </p:attrNameLst>
                                      </p:cBhvr>
                                      <p:to>
                                        <p:strVal val="visible"/>
                                      </p:to>
                                    </p:set>
                                    <p:anim calcmode="lin" valueType="num">
                                      <p:cBhvr>
                                        <p:cTn id="166" dur="3000" fill="hold"/>
                                        <p:tgtEl>
                                          <p:spTgt spid="12"/>
                                        </p:tgtEl>
                                        <p:attrNameLst>
                                          <p:attrName>ppt_w</p:attrName>
                                        </p:attrNameLst>
                                      </p:cBhvr>
                                      <p:tavLst>
                                        <p:tav tm="0" fmla="#ppt_w*sin(2.5*pi*$)">
                                          <p:val>
                                            <p:fltVal val="0"/>
                                          </p:val>
                                        </p:tav>
                                        <p:tav tm="100000">
                                          <p:val>
                                            <p:fltVal val="1"/>
                                          </p:val>
                                        </p:tav>
                                      </p:tavLst>
                                    </p:anim>
                                    <p:anim calcmode="lin" valueType="num">
                                      <p:cBhvr>
                                        <p:cTn id="167" dur="3000" fill="hold"/>
                                        <p:tgtEl>
                                          <p:spTgt spid="12"/>
                                        </p:tgtEl>
                                        <p:attrNameLst>
                                          <p:attrName>ppt_h</p:attrName>
                                        </p:attrNameLst>
                                      </p:cBhvr>
                                      <p:tavLst>
                                        <p:tav tm="0">
                                          <p:val>
                                            <p:strVal val="#ppt_h"/>
                                          </p:val>
                                        </p:tav>
                                        <p:tav tm="100000">
                                          <p:val>
                                            <p:strVal val="#ppt_h"/>
                                          </p:val>
                                        </p:tav>
                                      </p:tavLst>
                                    </p:anim>
                                  </p:childTnLst>
                                </p:cTn>
                              </p:par>
                              <p:par>
                                <p:cTn id="168" presetID="19" presetClass="entr" presetSubtype="10" fill="hold"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fmla="#ppt_w*sin(2.5*pi*$)">
                                          <p:val>
                                            <p:fltVal val="0"/>
                                          </p:val>
                                        </p:tav>
                                        <p:tav tm="100000">
                                          <p:val>
                                            <p:fltVal val="1"/>
                                          </p:val>
                                        </p:tav>
                                      </p:tavLst>
                                    </p:anim>
                                    <p:anim calcmode="lin" valueType="num">
                                      <p:cBhvr>
                                        <p:cTn id="171" dur="3000" fill="hold"/>
                                        <p:tgtEl>
                                          <p:spTgt spid="17"/>
                                        </p:tgtEl>
                                        <p:attrNameLst>
                                          <p:attrName>ppt_h</p:attrName>
                                        </p:attrNameLst>
                                      </p:cBhvr>
                                      <p:tavLst>
                                        <p:tav tm="0">
                                          <p:val>
                                            <p:strVal val="#ppt_h"/>
                                          </p:val>
                                        </p:tav>
                                        <p:tav tm="100000">
                                          <p:val>
                                            <p:strVal val="#ppt_h"/>
                                          </p:val>
                                        </p:tav>
                                      </p:tavLst>
                                    </p:anim>
                                  </p:childTnLst>
                                </p:cTn>
                              </p:par>
                              <p:par>
                                <p:cTn id="172" presetID="19" presetClass="entr" presetSubtype="10" fill="hold"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fmla="#ppt_w*sin(2.5*pi*$)">
                                          <p:val>
                                            <p:fltVal val="0"/>
                                          </p:val>
                                        </p:tav>
                                        <p:tav tm="100000">
                                          <p:val>
                                            <p:fltVal val="1"/>
                                          </p:val>
                                        </p:tav>
                                      </p:tavLst>
                                    </p:anim>
                                    <p:anim calcmode="lin" valueType="num">
                                      <p:cBhvr>
                                        <p:cTn id="175" dur="3000" fill="hold"/>
                                        <p:tgtEl>
                                          <p:spTgt spid="18"/>
                                        </p:tgtEl>
                                        <p:attrNameLst>
                                          <p:attrName>ppt_h</p:attrName>
                                        </p:attrNameLst>
                                      </p:cBhvr>
                                      <p:tavLst>
                                        <p:tav tm="0">
                                          <p:val>
                                            <p:strVal val="#ppt_h"/>
                                          </p:val>
                                        </p:tav>
                                        <p:tav tm="100000">
                                          <p:val>
                                            <p:strVal val="#ppt_h"/>
                                          </p:val>
                                        </p:tav>
                                      </p:tavLst>
                                    </p:anim>
                                  </p:childTnLst>
                                </p:cTn>
                              </p:par>
                              <p:par>
                                <p:cTn id="176" presetID="19" presetClass="entr" presetSubtype="10" fill="hold"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fmla="#ppt_w*sin(2.5*pi*$)">
                                          <p:val>
                                            <p:fltVal val="0"/>
                                          </p:val>
                                        </p:tav>
                                        <p:tav tm="100000">
                                          <p:val>
                                            <p:fltVal val="1"/>
                                          </p:val>
                                        </p:tav>
                                      </p:tavLst>
                                    </p:anim>
                                    <p:anim calcmode="lin" valueType="num">
                                      <p:cBhvr>
                                        <p:cTn id="179" dur="3000" fill="hold"/>
                                        <p:tgtEl>
                                          <p:spTgt spid="19"/>
                                        </p:tgtEl>
                                        <p:attrNameLst>
                                          <p:attrName>ppt_h</p:attrName>
                                        </p:attrNameLst>
                                      </p:cBhvr>
                                      <p:tavLst>
                                        <p:tav tm="0">
                                          <p:val>
                                            <p:strVal val="#ppt_h"/>
                                          </p:val>
                                        </p:tav>
                                        <p:tav tm="100000">
                                          <p:val>
                                            <p:strVal val="#ppt_h"/>
                                          </p:val>
                                        </p:tav>
                                      </p:tavLst>
                                    </p:anim>
                                  </p:childTnLst>
                                </p:cTn>
                              </p:par>
                              <p:par>
                                <p:cTn id="180" presetID="19" presetClass="entr" presetSubtype="10" fill="hold"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fmla="#ppt_w*sin(2.5*pi*$)">
                                          <p:val>
                                            <p:fltVal val="0"/>
                                          </p:val>
                                        </p:tav>
                                        <p:tav tm="100000">
                                          <p:val>
                                            <p:fltVal val="1"/>
                                          </p:val>
                                        </p:tav>
                                      </p:tavLst>
                                    </p:anim>
                                    <p:anim calcmode="lin" valueType="num">
                                      <p:cBhvr>
                                        <p:cTn id="183" dur="3000" fill="hold"/>
                                        <p:tgtEl>
                                          <p:spTgt spid="20"/>
                                        </p:tgtEl>
                                        <p:attrNameLst>
                                          <p:attrName>ppt_h</p:attrName>
                                        </p:attrNameLst>
                                      </p:cBhvr>
                                      <p:tavLst>
                                        <p:tav tm="0">
                                          <p:val>
                                            <p:strVal val="#ppt_h"/>
                                          </p:val>
                                        </p:tav>
                                        <p:tav tm="100000">
                                          <p:val>
                                            <p:strVal val="#ppt_h"/>
                                          </p:val>
                                        </p:tav>
                                      </p:tavLst>
                                    </p:anim>
                                  </p:childTnLst>
                                </p:cTn>
                              </p:par>
                              <p:par>
                                <p:cTn id="184" presetID="19" presetClass="entr" presetSubtype="10" fill="hold" nodeType="withEffect">
                                  <p:stCondLst>
                                    <p:cond delay="0"/>
                                  </p:stCondLst>
                                  <p:childTnLst>
                                    <p:set>
                                      <p:cBhvr>
                                        <p:cTn id="185" dur="1" fill="hold">
                                          <p:stCondLst>
                                            <p:cond delay="0"/>
                                          </p:stCondLst>
                                        </p:cTn>
                                        <p:tgtEl>
                                          <p:spTgt spid="25"/>
                                        </p:tgtEl>
                                        <p:attrNameLst>
                                          <p:attrName>style.visibility</p:attrName>
                                        </p:attrNameLst>
                                      </p:cBhvr>
                                      <p:to>
                                        <p:strVal val="visible"/>
                                      </p:to>
                                    </p:set>
                                    <p:anim calcmode="lin" valueType="num">
                                      <p:cBhvr>
                                        <p:cTn id="186" dur="3000" fill="hold"/>
                                        <p:tgtEl>
                                          <p:spTgt spid="25"/>
                                        </p:tgtEl>
                                        <p:attrNameLst>
                                          <p:attrName>ppt_w</p:attrName>
                                        </p:attrNameLst>
                                      </p:cBhvr>
                                      <p:tavLst>
                                        <p:tav tm="0" fmla="#ppt_w*sin(2.5*pi*$)">
                                          <p:val>
                                            <p:fltVal val="0"/>
                                          </p:val>
                                        </p:tav>
                                        <p:tav tm="100000">
                                          <p:val>
                                            <p:fltVal val="1"/>
                                          </p:val>
                                        </p:tav>
                                      </p:tavLst>
                                    </p:anim>
                                    <p:anim calcmode="lin" valueType="num">
                                      <p:cBhvr>
                                        <p:cTn id="187" dur="3000" fill="hold"/>
                                        <p:tgtEl>
                                          <p:spTgt spid="25"/>
                                        </p:tgtEl>
                                        <p:attrNameLst>
                                          <p:attrName>ppt_h</p:attrName>
                                        </p:attrNameLst>
                                      </p:cBhvr>
                                      <p:tavLst>
                                        <p:tav tm="0">
                                          <p:val>
                                            <p:strVal val="#ppt_h"/>
                                          </p:val>
                                        </p:tav>
                                        <p:tav tm="100000">
                                          <p:val>
                                            <p:strVal val="#ppt_h"/>
                                          </p:val>
                                        </p:tav>
                                      </p:tavLst>
                                    </p:anim>
                                  </p:childTnLst>
                                </p:cTn>
                              </p:par>
                              <p:par>
                                <p:cTn id="188" presetID="19" presetClass="entr" presetSubtype="10" fill="hold" nodeType="withEffect">
                                  <p:stCondLst>
                                    <p:cond delay="0"/>
                                  </p:stCondLst>
                                  <p:childTnLst>
                                    <p:set>
                                      <p:cBhvr>
                                        <p:cTn id="189" dur="1" fill="hold">
                                          <p:stCondLst>
                                            <p:cond delay="0"/>
                                          </p:stCondLst>
                                        </p:cTn>
                                        <p:tgtEl>
                                          <p:spTgt spid="26"/>
                                        </p:tgtEl>
                                        <p:attrNameLst>
                                          <p:attrName>style.visibility</p:attrName>
                                        </p:attrNameLst>
                                      </p:cBhvr>
                                      <p:to>
                                        <p:strVal val="visible"/>
                                      </p:to>
                                    </p:set>
                                    <p:anim calcmode="lin" valueType="num">
                                      <p:cBhvr>
                                        <p:cTn id="190" dur="3000" fill="hold"/>
                                        <p:tgtEl>
                                          <p:spTgt spid="26"/>
                                        </p:tgtEl>
                                        <p:attrNameLst>
                                          <p:attrName>ppt_w</p:attrName>
                                        </p:attrNameLst>
                                      </p:cBhvr>
                                      <p:tavLst>
                                        <p:tav tm="0" fmla="#ppt_w*sin(2.5*pi*$)">
                                          <p:val>
                                            <p:fltVal val="0"/>
                                          </p:val>
                                        </p:tav>
                                        <p:tav tm="100000">
                                          <p:val>
                                            <p:fltVal val="1"/>
                                          </p:val>
                                        </p:tav>
                                      </p:tavLst>
                                    </p:anim>
                                    <p:anim calcmode="lin" valueType="num">
                                      <p:cBhvr>
                                        <p:cTn id="191" dur="3000" fill="hold"/>
                                        <p:tgtEl>
                                          <p:spTgt spid="26"/>
                                        </p:tgtEl>
                                        <p:attrNameLst>
                                          <p:attrName>ppt_h</p:attrName>
                                        </p:attrNameLst>
                                      </p:cBhvr>
                                      <p:tavLst>
                                        <p:tav tm="0">
                                          <p:val>
                                            <p:strVal val="#ppt_h"/>
                                          </p:val>
                                        </p:tav>
                                        <p:tav tm="100000">
                                          <p:val>
                                            <p:strVal val="#ppt_h"/>
                                          </p:val>
                                        </p:tav>
                                      </p:tavLst>
                                    </p:anim>
                                  </p:childTnLst>
                                </p:cTn>
                              </p:par>
                              <p:par>
                                <p:cTn id="192" presetID="19" presetClass="entr" presetSubtype="10" fill="hold" nodeType="withEffect">
                                  <p:stCondLst>
                                    <p:cond delay="0"/>
                                  </p:stCondLst>
                                  <p:childTnLst>
                                    <p:set>
                                      <p:cBhvr>
                                        <p:cTn id="193" dur="1" fill="hold">
                                          <p:stCondLst>
                                            <p:cond delay="0"/>
                                          </p:stCondLst>
                                        </p:cTn>
                                        <p:tgtEl>
                                          <p:spTgt spid="27"/>
                                        </p:tgtEl>
                                        <p:attrNameLst>
                                          <p:attrName>style.visibility</p:attrName>
                                        </p:attrNameLst>
                                      </p:cBhvr>
                                      <p:to>
                                        <p:strVal val="visible"/>
                                      </p:to>
                                    </p:set>
                                    <p:anim calcmode="lin" valueType="num">
                                      <p:cBhvr>
                                        <p:cTn id="194" dur="3000" fill="hold"/>
                                        <p:tgtEl>
                                          <p:spTgt spid="27"/>
                                        </p:tgtEl>
                                        <p:attrNameLst>
                                          <p:attrName>ppt_w</p:attrName>
                                        </p:attrNameLst>
                                      </p:cBhvr>
                                      <p:tavLst>
                                        <p:tav tm="0" fmla="#ppt_w*sin(2.5*pi*$)">
                                          <p:val>
                                            <p:fltVal val="0"/>
                                          </p:val>
                                        </p:tav>
                                        <p:tav tm="100000">
                                          <p:val>
                                            <p:fltVal val="1"/>
                                          </p:val>
                                        </p:tav>
                                      </p:tavLst>
                                    </p:anim>
                                    <p:anim calcmode="lin" valueType="num">
                                      <p:cBhvr>
                                        <p:cTn id="195" dur="3000" fill="hold"/>
                                        <p:tgtEl>
                                          <p:spTgt spid="27"/>
                                        </p:tgtEl>
                                        <p:attrNameLst>
                                          <p:attrName>ppt_h</p:attrName>
                                        </p:attrNameLst>
                                      </p:cBhvr>
                                      <p:tavLst>
                                        <p:tav tm="0">
                                          <p:val>
                                            <p:strVal val="#ppt_h"/>
                                          </p:val>
                                        </p:tav>
                                        <p:tav tm="100000">
                                          <p:val>
                                            <p:strVal val="#ppt_h"/>
                                          </p:val>
                                        </p:tav>
                                      </p:tavLst>
                                    </p:anim>
                                  </p:childTnLst>
                                </p:cTn>
                              </p:par>
                              <p:par>
                                <p:cTn id="196" presetID="19" presetClass="entr" presetSubtype="10" fill="hold" nodeType="withEffect">
                                  <p:stCondLst>
                                    <p:cond delay="0"/>
                                  </p:stCondLst>
                                  <p:childTnLst>
                                    <p:set>
                                      <p:cBhvr>
                                        <p:cTn id="197" dur="1" fill="hold">
                                          <p:stCondLst>
                                            <p:cond delay="0"/>
                                          </p:stCondLst>
                                        </p:cTn>
                                        <p:tgtEl>
                                          <p:spTgt spid="28"/>
                                        </p:tgtEl>
                                        <p:attrNameLst>
                                          <p:attrName>style.visibility</p:attrName>
                                        </p:attrNameLst>
                                      </p:cBhvr>
                                      <p:to>
                                        <p:strVal val="visible"/>
                                      </p:to>
                                    </p:set>
                                    <p:anim calcmode="lin" valueType="num">
                                      <p:cBhvr>
                                        <p:cTn id="198" dur="3000" fill="hold"/>
                                        <p:tgtEl>
                                          <p:spTgt spid="28"/>
                                        </p:tgtEl>
                                        <p:attrNameLst>
                                          <p:attrName>ppt_w</p:attrName>
                                        </p:attrNameLst>
                                      </p:cBhvr>
                                      <p:tavLst>
                                        <p:tav tm="0" fmla="#ppt_w*sin(2.5*pi*$)">
                                          <p:val>
                                            <p:fltVal val="0"/>
                                          </p:val>
                                        </p:tav>
                                        <p:tav tm="100000">
                                          <p:val>
                                            <p:fltVal val="1"/>
                                          </p:val>
                                        </p:tav>
                                      </p:tavLst>
                                    </p:anim>
                                    <p:anim calcmode="lin" valueType="num">
                                      <p:cBhvr>
                                        <p:cTn id="199" dur="3000" fill="hold"/>
                                        <p:tgtEl>
                                          <p:spTgt spid="28"/>
                                        </p:tgtEl>
                                        <p:attrNameLst>
                                          <p:attrName>ppt_h</p:attrName>
                                        </p:attrNameLst>
                                      </p:cBhvr>
                                      <p:tavLst>
                                        <p:tav tm="0">
                                          <p:val>
                                            <p:strVal val="#ppt_h"/>
                                          </p:val>
                                        </p:tav>
                                        <p:tav tm="100000">
                                          <p:val>
                                            <p:strVal val="#ppt_h"/>
                                          </p:val>
                                        </p:tav>
                                      </p:tavLst>
                                    </p:anim>
                                  </p:childTnLst>
                                </p:cTn>
                              </p:par>
                            </p:childTnLst>
                          </p:cTn>
                        </p:par>
                        <p:par>
                          <p:cTn id="200" fill="hold">
                            <p:stCondLst>
                              <p:cond delay="3000"/>
                            </p:stCondLst>
                            <p:childTnLst>
                              <p:par>
                                <p:cTn id="201" presetID="2" presetClass="exit" presetSubtype="2" fill="hold"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1+ppt_w/2"/>
                                          </p:val>
                                        </p:tav>
                                      </p:tavLst>
                                    </p:anim>
                                    <p:anim calcmode="lin" valueType="num">
                                      <p:cBhvr additive="base">
                                        <p:cTn id="207" dur="3000"/>
                                        <p:tgtEl>
                                          <p:spTgt spid="6"/>
                                        </p:tgtEl>
                                        <p:attrNameLst>
                                          <p:attrName>ppt_y</p:attrName>
                                        </p:attrNameLst>
                                      </p:cBhvr>
                                      <p:tavLst>
                                        <p:tav tm="0">
                                          <p:val>
                                            <p:strVal val="ppt_y"/>
                                          </p:val>
                                        </p:tav>
                                        <p:tav tm="100000">
                                          <p:val>
                                            <p:strVal val="ppt_y"/>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1+ppt_w/2"/>
                                          </p:val>
                                        </p:tav>
                                      </p:tavLst>
                                    </p:anim>
                                    <p:anim calcmode="lin" valueType="num">
                                      <p:cBhvr additive="base">
                                        <p:cTn id="211" dur="3000"/>
                                        <p:tgtEl>
                                          <p:spTgt spid="7"/>
                                        </p:tgtEl>
                                        <p:attrNameLst>
                                          <p:attrName>ppt_y</p:attrName>
                                        </p:attrNameLst>
                                      </p:cBhvr>
                                      <p:tavLst>
                                        <p:tav tm="0">
                                          <p:val>
                                            <p:strVal val="ppt_y"/>
                                          </p:val>
                                        </p:tav>
                                        <p:tav tm="100000">
                                          <p:val>
                                            <p:strVal val="ppt_y"/>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ppt_y"/>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ppt_y"/>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1+ppt_w/2"/>
                                          </p:val>
                                        </p:tav>
                                      </p:tavLst>
                                    </p:anim>
                                    <p:anim calcmode="lin" valueType="num">
                                      <p:cBhvr additive="base">
                                        <p:cTn id="223" dur="3000"/>
                                        <p:tgtEl>
                                          <p:spTgt spid="14"/>
                                        </p:tgtEl>
                                        <p:attrNameLst>
                                          <p:attrName>ppt_y</p:attrName>
                                        </p:attrNameLst>
                                      </p:cBhvr>
                                      <p:tavLst>
                                        <p:tav tm="0">
                                          <p:val>
                                            <p:strVal val="ppt_y"/>
                                          </p:val>
                                        </p:tav>
                                        <p:tav tm="100000">
                                          <p:val>
                                            <p:strVal val="ppt_y"/>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1+ppt_w/2"/>
                                          </p:val>
                                        </p:tav>
                                      </p:tavLst>
                                    </p:anim>
                                    <p:anim calcmode="lin" valueType="num">
                                      <p:cBhvr additive="base">
                                        <p:cTn id="227" dur="3000"/>
                                        <p:tgtEl>
                                          <p:spTgt spid="15"/>
                                        </p:tgtEl>
                                        <p:attrNameLst>
                                          <p:attrName>ppt_y</p:attrName>
                                        </p:attrNameLst>
                                      </p:cBhvr>
                                      <p:tavLst>
                                        <p:tav tm="0">
                                          <p:val>
                                            <p:strVal val="ppt_y"/>
                                          </p:val>
                                        </p:tav>
                                        <p:tav tm="100000">
                                          <p:val>
                                            <p:strVal val="ppt_y"/>
                                          </p:val>
                                        </p:tav>
                                      </p:tavLst>
                                    </p:anim>
                                    <p:set>
                                      <p:cBhvr>
                                        <p:cTn id="228" dur="1" fill="hold">
                                          <p:stCondLst>
                                            <p:cond delay="2999"/>
                                          </p:stCondLst>
                                        </p:cTn>
                                        <p:tgtEl>
                                          <p:spTgt spid="15"/>
                                        </p:tgtEl>
                                        <p:attrNameLst>
                                          <p:attrName>style.visibility</p:attrName>
                                        </p:attrNameLst>
                                      </p:cBhvr>
                                      <p:to>
                                        <p:strVal val="hidden"/>
                                      </p:to>
                                    </p:set>
                                  </p:childTnLst>
                                </p:cTn>
                              </p:par>
                              <p:par>
                                <p:cTn id="229" presetID="2" presetClass="exit" presetSubtype="2" fill="hold" nodeType="withEffect">
                                  <p:stCondLst>
                                    <p:cond delay="0"/>
                                  </p:stCondLst>
                                  <p:childTnLst>
                                    <p:anim calcmode="lin" valueType="num">
                                      <p:cBhvr additive="base">
                                        <p:cTn id="230" dur="3000"/>
                                        <p:tgtEl>
                                          <p:spTgt spid="16"/>
                                        </p:tgtEl>
                                        <p:attrNameLst>
                                          <p:attrName>ppt_x</p:attrName>
                                        </p:attrNameLst>
                                      </p:cBhvr>
                                      <p:tavLst>
                                        <p:tav tm="0">
                                          <p:val>
                                            <p:strVal val="ppt_x"/>
                                          </p:val>
                                        </p:tav>
                                        <p:tav tm="100000">
                                          <p:val>
                                            <p:strVal val="1+ppt_w/2"/>
                                          </p:val>
                                        </p:tav>
                                      </p:tavLst>
                                    </p:anim>
                                    <p:anim calcmode="lin" valueType="num">
                                      <p:cBhvr additive="base">
                                        <p:cTn id="231" dur="3000"/>
                                        <p:tgtEl>
                                          <p:spTgt spid="16"/>
                                        </p:tgtEl>
                                        <p:attrNameLst>
                                          <p:attrName>ppt_y</p:attrName>
                                        </p:attrNameLst>
                                      </p:cBhvr>
                                      <p:tavLst>
                                        <p:tav tm="0">
                                          <p:val>
                                            <p:strVal val="ppt_y"/>
                                          </p:val>
                                        </p:tav>
                                        <p:tav tm="100000">
                                          <p:val>
                                            <p:strVal val="ppt_y"/>
                                          </p:val>
                                        </p:tav>
                                      </p:tavLst>
                                    </p:anim>
                                    <p:set>
                                      <p:cBhvr>
                                        <p:cTn id="232" dur="1" fill="hold">
                                          <p:stCondLst>
                                            <p:cond delay="2999"/>
                                          </p:stCondLst>
                                        </p:cTn>
                                        <p:tgtEl>
                                          <p:spTgt spid="16"/>
                                        </p:tgtEl>
                                        <p:attrNameLst>
                                          <p:attrName>style.visibility</p:attrName>
                                        </p:attrNameLst>
                                      </p:cBhvr>
                                      <p:to>
                                        <p:strVal val="hidden"/>
                                      </p:to>
                                    </p:set>
                                  </p:childTnLst>
                                </p:cTn>
                              </p:par>
                              <p:par>
                                <p:cTn id="233" presetID="2" presetClass="exit" presetSubtype="2" fill="hold" nodeType="withEffect">
                                  <p:stCondLst>
                                    <p:cond delay="0"/>
                                  </p:stCondLst>
                                  <p:childTnLst>
                                    <p:anim calcmode="lin" valueType="num">
                                      <p:cBhvr additive="base">
                                        <p:cTn id="234" dur="3000"/>
                                        <p:tgtEl>
                                          <p:spTgt spid="21"/>
                                        </p:tgtEl>
                                        <p:attrNameLst>
                                          <p:attrName>ppt_x</p:attrName>
                                        </p:attrNameLst>
                                      </p:cBhvr>
                                      <p:tavLst>
                                        <p:tav tm="0">
                                          <p:val>
                                            <p:strVal val="ppt_x"/>
                                          </p:val>
                                        </p:tav>
                                        <p:tav tm="100000">
                                          <p:val>
                                            <p:strVal val="1+ppt_w/2"/>
                                          </p:val>
                                        </p:tav>
                                      </p:tavLst>
                                    </p:anim>
                                    <p:anim calcmode="lin" valueType="num">
                                      <p:cBhvr additive="base">
                                        <p:cTn id="235" dur="3000"/>
                                        <p:tgtEl>
                                          <p:spTgt spid="21"/>
                                        </p:tgtEl>
                                        <p:attrNameLst>
                                          <p:attrName>ppt_y</p:attrName>
                                        </p:attrNameLst>
                                      </p:cBhvr>
                                      <p:tavLst>
                                        <p:tav tm="0">
                                          <p:val>
                                            <p:strVal val="ppt_y"/>
                                          </p:val>
                                        </p:tav>
                                        <p:tav tm="100000">
                                          <p:val>
                                            <p:strVal val="ppt_y"/>
                                          </p:val>
                                        </p:tav>
                                      </p:tavLst>
                                    </p:anim>
                                    <p:set>
                                      <p:cBhvr>
                                        <p:cTn id="236" dur="1" fill="hold">
                                          <p:stCondLst>
                                            <p:cond delay="2999"/>
                                          </p:stCondLst>
                                        </p:cTn>
                                        <p:tgtEl>
                                          <p:spTgt spid="21"/>
                                        </p:tgtEl>
                                        <p:attrNameLst>
                                          <p:attrName>style.visibility</p:attrName>
                                        </p:attrNameLst>
                                      </p:cBhvr>
                                      <p:to>
                                        <p:strVal val="hidden"/>
                                      </p:to>
                                    </p:set>
                                  </p:childTnLst>
                                </p:cTn>
                              </p:par>
                              <p:par>
                                <p:cTn id="237" presetID="2" presetClass="exit" presetSubtype="2" fill="hold" nodeType="withEffect">
                                  <p:stCondLst>
                                    <p:cond delay="0"/>
                                  </p:stCondLst>
                                  <p:childTnLst>
                                    <p:anim calcmode="lin" valueType="num">
                                      <p:cBhvr additive="base">
                                        <p:cTn id="238" dur="3000"/>
                                        <p:tgtEl>
                                          <p:spTgt spid="22"/>
                                        </p:tgtEl>
                                        <p:attrNameLst>
                                          <p:attrName>ppt_x</p:attrName>
                                        </p:attrNameLst>
                                      </p:cBhvr>
                                      <p:tavLst>
                                        <p:tav tm="0">
                                          <p:val>
                                            <p:strVal val="ppt_x"/>
                                          </p:val>
                                        </p:tav>
                                        <p:tav tm="100000">
                                          <p:val>
                                            <p:strVal val="1+ppt_w/2"/>
                                          </p:val>
                                        </p:tav>
                                      </p:tavLst>
                                    </p:anim>
                                    <p:anim calcmode="lin" valueType="num">
                                      <p:cBhvr additive="base">
                                        <p:cTn id="239" dur="3000"/>
                                        <p:tgtEl>
                                          <p:spTgt spid="22"/>
                                        </p:tgtEl>
                                        <p:attrNameLst>
                                          <p:attrName>ppt_y</p:attrName>
                                        </p:attrNameLst>
                                      </p:cBhvr>
                                      <p:tavLst>
                                        <p:tav tm="0">
                                          <p:val>
                                            <p:strVal val="ppt_y"/>
                                          </p:val>
                                        </p:tav>
                                        <p:tav tm="100000">
                                          <p:val>
                                            <p:strVal val="ppt_y"/>
                                          </p:val>
                                        </p:tav>
                                      </p:tavLst>
                                    </p:anim>
                                    <p:set>
                                      <p:cBhvr>
                                        <p:cTn id="240" dur="1" fill="hold">
                                          <p:stCondLst>
                                            <p:cond delay="2999"/>
                                          </p:stCondLst>
                                        </p:cTn>
                                        <p:tgtEl>
                                          <p:spTgt spid="22"/>
                                        </p:tgtEl>
                                        <p:attrNameLst>
                                          <p:attrName>style.visibility</p:attrName>
                                        </p:attrNameLst>
                                      </p:cBhvr>
                                      <p:to>
                                        <p:strVal val="hidden"/>
                                      </p:to>
                                    </p:set>
                                  </p:childTnLst>
                                </p:cTn>
                              </p:par>
                              <p:par>
                                <p:cTn id="241" presetID="2" presetClass="exit" presetSubtype="2" fill="hold" nodeType="withEffect">
                                  <p:stCondLst>
                                    <p:cond delay="0"/>
                                  </p:stCondLst>
                                  <p:childTnLst>
                                    <p:anim calcmode="lin" valueType="num">
                                      <p:cBhvr additive="base">
                                        <p:cTn id="242" dur="3000"/>
                                        <p:tgtEl>
                                          <p:spTgt spid="23"/>
                                        </p:tgtEl>
                                        <p:attrNameLst>
                                          <p:attrName>ppt_x</p:attrName>
                                        </p:attrNameLst>
                                      </p:cBhvr>
                                      <p:tavLst>
                                        <p:tav tm="0">
                                          <p:val>
                                            <p:strVal val="ppt_x"/>
                                          </p:val>
                                        </p:tav>
                                        <p:tav tm="100000">
                                          <p:val>
                                            <p:strVal val="1+ppt_w/2"/>
                                          </p:val>
                                        </p:tav>
                                      </p:tavLst>
                                    </p:anim>
                                    <p:anim calcmode="lin" valueType="num">
                                      <p:cBhvr additive="base">
                                        <p:cTn id="243" dur="3000"/>
                                        <p:tgtEl>
                                          <p:spTgt spid="23"/>
                                        </p:tgtEl>
                                        <p:attrNameLst>
                                          <p:attrName>ppt_y</p:attrName>
                                        </p:attrNameLst>
                                      </p:cBhvr>
                                      <p:tavLst>
                                        <p:tav tm="0">
                                          <p:val>
                                            <p:strVal val="ppt_y"/>
                                          </p:val>
                                        </p:tav>
                                        <p:tav tm="100000">
                                          <p:val>
                                            <p:strVal val="ppt_y"/>
                                          </p:val>
                                        </p:tav>
                                      </p:tavLst>
                                    </p:anim>
                                    <p:set>
                                      <p:cBhvr>
                                        <p:cTn id="244" dur="1" fill="hold">
                                          <p:stCondLst>
                                            <p:cond delay="2999"/>
                                          </p:stCondLst>
                                        </p:cTn>
                                        <p:tgtEl>
                                          <p:spTgt spid="23"/>
                                        </p:tgtEl>
                                        <p:attrNameLst>
                                          <p:attrName>style.visibility</p:attrName>
                                        </p:attrNameLst>
                                      </p:cBhvr>
                                      <p:to>
                                        <p:strVal val="hidden"/>
                                      </p:to>
                                    </p:set>
                                  </p:childTnLst>
                                </p:cTn>
                              </p:par>
                              <p:par>
                                <p:cTn id="245" presetID="2" presetClass="exit" presetSubtype="2" fill="hold" nodeType="withEffect">
                                  <p:stCondLst>
                                    <p:cond delay="0"/>
                                  </p:stCondLst>
                                  <p:childTnLst>
                                    <p:anim calcmode="lin" valueType="num">
                                      <p:cBhvr additive="base">
                                        <p:cTn id="246" dur="3000"/>
                                        <p:tgtEl>
                                          <p:spTgt spid="24"/>
                                        </p:tgtEl>
                                        <p:attrNameLst>
                                          <p:attrName>ppt_x</p:attrName>
                                        </p:attrNameLst>
                                      </p:cBhvr>
                                      <p:tavLst>
                                        <p:tav tm="0">
                                          <p:val>
                                            <p:strVal val="ppt_x"/>
                                          </p:val>
                                        </p:tav>
                                        <p:tav tm="100000">
                                          <p:val>
                                            <p:strVal val="1+ppt_w/2"/>
                                          </p:val>
                                        </p:tav>
                                      </p:tavLst>
                                    </p:anim>
                                    <p:anim calcmode="lin" valueType="num">
                                      <p:cBhvr additive="base">
                                        <p:cTn id="247" dur="3000"/>
                                        <p:tgtEl>
                                          <p:spTgt spid="24"/>
                                        </p:tgtEl>
                                        <p:attrNameLst>
                                          <p:attrName>ppt_y</p:attrName>
                                        </p:attrNameLst>
                                      </p:cBhvr>
                                      <p:tavLst>
                                        <p:tav tm="0">
                                          <p:val>
                                            <p:strVal val="ppt_y"/>
                                          </p:val>
                                        </p:tav>
                                        <p:tav tm="100000">
                                          <p:val>
                                            <p:strVal val="ppt_y"/>
                                          </p:val>
                                        </p:tav>
                                      </p:tavLst>
                                    </p:anim>
                                    <p:set>
                                      <p:cBhvr>
                                        <p:cTn id="248" dur="1" fill="hold">
                                          <p:stCondLst>
                                            <p:cond delay="2999"/>
                                          </p:stCondLst>
                                        </p:cTn>
                                        <p:tgtEl>
                                          <p:spTgt spid="24"/>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9"/>
                                        </p:tgtEl>
                                        <p:attrNameLst>
                                          <p:attrName>ppt_x</p:attrName>
                                        </p:attrNameLst>
                                      </p:cBhvr>
                                      <p:tavLst>
                                        <p:tav tm="0">
                                          <p:val>
                                            <p:strVal val="ppt_x"/>
                                          </p:val>
                                        </p:tav>
                                        <p:tav tm="100000">
                                          <p:val>
                                            <p:strVal val="0-ppt_w/2"/>
                                          </p:val>
                                        </p:tav>
                                      </p:tavLst>
                                    </p:anim>
                                    <p:anim calcmode="lin" valueType="num">
                                      <p:cBhvr additive="base">
                                        <p:cTn id="251" dur="3000"/>
                                        <p:tgtEl>
                                          <p:spTgt spid="9"/>
                                        </p:tgtEl>
                                        <p:attrNameLst>
                                          <p:attrName>ppt_y</p:attrName>
                                        </p:attrNameLst>
                                      </p:cBhvr>
                                      <p:tavLst>
                                        <p:tav tm="0">
                                          <p:val>
                                            <p:strVal val="ppt_y"/>
                                          </p:val>
                                        </p:tav>
                                        <p:tav tm="100000">
                                          <p:val>
                                            <p:strVal val="ppt_y"/>
                                          </p:val>
                                        </p:tav>
                                      </p:tavLst>
                                    </p:anim>
                                    <p:set>
                                      <p:cBhvr>
                                        <p:cTn id="252" dur="1" fill="hold">
                                          <p:stCondLst>
                                            <p:cond delay="2999"/>
                                          </p:stCondLst>
                                        </p:cTn>
                                        <p:tgtEl>
                                          <p:spTgt spid="9"/>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3000"/>
                                        <p:tgtEl>
                                          <p:spTgt spid="10"/>
                                        </p:tgtEl>
                                        <p:attrNameLst>
                                          <p:attrName>ppt_x</p:attrName>
                                        </p:attrNameLst>
                                      </p:cBhvr>
                                      <p:tavLst>
                                        <p:tav tm="0">
                                          <p:val>
                                            <p:strVal val="ppt_x"/>
                                          </p:val>
                                        </p:tav>
                                        <p:tav tm="100000">
                                          <p:val>
                                            <p:strVal val="0-ppt_w/2"/>
                                          </p:val>
                                        </p:tav>
                                      </p:tavLst>
                                    </p:anim>
                                    <p:anim calcmode="lin" valueType="num">
                                      <p:cBhvr additive="base">
                                        <p:cTn id="255" dur="3000"/>
                                        <p:tgtEl>
                                          <p:spTgt spid="10"/>
                                        </p:tgtEl>
                                        <p:attrNameLst>
                                          <p:attrName>ppt_y</p:attrName>
                                        </p:attrNameLst>
                                      </p:cBhvr>
                                      <p:tavLst>
                                        <p:tav tm="0">
                                          <p:val>
                                            <p:strVal val="ppt_y"/>
                                          </p:val>
                                        </p:tav>
                                        <p:tav tm="100000">
                                          <p:val>
                                            <p:strVal val="ppt_y"/>
                                          </p:val>
                                        </p:tav>
                                      </p:tavLst>
                                    </p:anim>
                                    <p:set>
                                      <p:cBhvr>
                                        <p:cTn id="256" dur="1" fill="hold">
                                          <p:stCondLst>
                                            <p:cond delay="2999"/>
                                          </p:stCondLst>
                                        </p:cTn>
                                        <p:tgtEl>
                                          <p:spTgt spid="10"/>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3000"/>
                                        <p:tgtEl>
                                          <p:spTgt spid="11"/>
                                        </p:tgtEl>
                                        <p:attrNameLst>
                                          <p:attrName>ppt_x</p:attrName>
                                        </p:attrNameLst>
                                      </p:cBhvr>
                                      <p:tavLst>
                                        <p:tav tm="0">
                                          <p:val>
                                            <p:strVal val="ppt_x"/>
                                          </p:val>
                                        </p:tav>
                                        <p:tav tm="100000">
                                          <p:val>
                                            <p:strVal val="0-ppt_w/2"/>
                                          </p:val>
                                        </p:tav>
                                      </p:tavLst>
                                    </p:anim>
                                    <p:anim calcmode="lin" valueType="num">
                                      <p:cBhvr additive="base">
                                        <p:cTn id="259" dur="3000"/>
                                        <p:tgtEl>
                                          <p:spTgt spid="11"/>
                                        </p:tgtEl>
                                        <p:attrNameLst>
                                          <p:attrName>ppt_y</p:attrName>
                                        </p:attrNameLst>
                                      </p:cBhvr>
                                      <p:tavLst>
                                        <p:tav tm="0">
                                          <p:val>
                                            <p:strVal val="ppt_y"/>
                                          </p:val>
                                        </p:tav>
                                        <p:tav tm="100000">
                                          <p:val>
                                            <p:strVal val="ppt_y"/>
                                          </p:val>
                                        </p:tav>
                                      </p:tavLst>
                                    </p:anim>
                                    <p:set>
                                      <p:cBhvr>
                                        <p:cTn id="260" dur="1" fill="hold">
                                          <p:stCondLst>
                                            <p:cond delay="2999"/>
                                          </p:stCondLst>
                                        </p:cTn>
                                        <p:tgtEl>
                                          <p:spTgt spid="11"/>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3000"/>
                                        <p:tgtEl>
                                          <p:spTgt spid="12"/>
                                        </p:tgtEl>
                                        <p:attrNameLst>
                                          <p:attrName>ppt_x</p:attrName>
                                        </p:attrNameLst>
                                      </p:cBhvr>
                                      <p:tavLst>
                                        <p:tav tm="0">
                                          <p:val>
                                            <p:strVal val="ppt_x"/>
                                          </p:val>
                                        </p:tav>
                                        <p:tav tm="100000">
                                          <p:val>
                                            <p:strVal val="0-ppt_w/2"/>
                                          </p:val>
                                        </p:tav>
                                      </p:tavLst>
                                    </p:anim>
                                    <p:anim calcmode="lin" valueType="num">
                                      <p:cBhvr additive="base">
                                        <p:cTn id="263" dur="3000"/>
                                        <p:tgtEl>
                                          <p:spTgt spid="12"/>
                                        </p:tgtEl>
                                        <p:attrNameLst>
                                          <p:attrName>ppt_y</p:attrName>
                                        </p:attrNameLst>
                                      </p:cBhvr>
                                      <p:tavLst>
                                        <p:tav tm="0">
                                          <p:val>
                                            <p:strVal val="ppt_y"/>
                                          </p:val>
                                        </p:tav>
                                        <p:tav tm="100000">
                                          <p:val>
                                            <p:strVal val="ppt_y"/>
                                          </p:val>
                                        </p:tav>
                                      </p:tavLst>
                                    </p:anim>
                                    <p:set>
                                      <p:cBhvr>
                                        <p:cTn id="264" dur="1" fill="hold">
                                          <p:stCondLst>
                                            <p:cond delay="2999"/>
                                          </p:stCondLst>
                                        </p:cTn>
                                        <p:tgtEl>
                                          <p:spTgt spid="12"/>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3000"/>
                                        <p:tgtEl>
                                          <p:spTgt spid="17"/>
                                        </p:tgtEl>
                                        <p:attrNameLst>
                                          <p:attrName>ppt_x</p:attrName>
                                        </p:attrNameLst>
                                      </p:cBhvr>
                                      <p:tavLst>
                                        <p:tav tm="0">
                                          <p:val>
                                            <p:strVal val="ppt_x"/>
                                          </p:val>
                                        </p:tav>
                                        <p:tav tm="100000">
                                          <p:val>
                                            <p:strVal val="0-ppt_w/2"/>
                                          </p:val>
                                        </p:tav>
                                      </p:tavLst>
                                    </p:anim>
                                    <p:anim calcmode="lin" valueType="num">
                                      <p:cBhvr additive="base">
                                        <p:cTn id="267" dur="3000"/>
                                        <p:tgtEl>
                                          <p:spTgt spid="17"/>
                                        </p:tgtEl>
                                        <p:attrNameLst>
                                          <p:attrName>ppt_y</p:attrName>
                                        </p:attrNameLst>
                                      </p:cBhvr>
                                      <p:tavLst>
                                        <p:tav tm="0">
                                          <p:val>
                                            <p:strVal val="ppt_y"/>
                                          </p:val>
                                        </p:tav>
                                        <p:tav tm="100000">
                                          <p:val>
                                            <p:strVal val="ppt_y"/>
                                          </p:val>
                                        </p:tav>
                                      </p:tavLst>
                                    </p:anim>
                                    <p:set>
                                      <p:cBhvr>
                                        <p:cTn id="268" dur="1" fill="hold">
                                          <p:stCondLst>
                                            <p:cond delay="2999"/>
                                          </p:stCondLst>
                                        </p:cTn>
                                        <p:tgtEl>
                                          <p:spTgt spid="17"/>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3000"/>
                                        <p:tgtEl>
                                          <p:spTgt spid="18"/>
                                        </p:tgtEl>
                                        <p:attrNameLst>
                                          <p:attrName>ppt_x</p:attrName>
                                        </p:attrNameLst>
                                      </p:cBhvr>
                                      <p:tavLst>
                                        <p:tav tm="0">
                                          <p:val>
                                            <p:strVal val="ppt_x"/>
                                          </p:val>
                                        </p:tav>
                                        <p:tav tm="100000">
                                          <p:val>
                                            <p:strVal val="0-ppt_w/2"/>
                                          </p:val>
                                        </p:tav>
                                      </p:tavLst>
                                    </p:anim>
                                    <p:anim calcmode="lin" valueType="num">
                                      <p:cBhvr additive="base">
                                        <p:cTn id="271" dur="3000"/>
                                        <p:tgtEl>
                                          <p:spTgt spid="18"/>
                                        </p:tgtEl>
                                        <p:attrNameLst>
                                          <p:attrName>ppt_y</p:attrName>
                                        </p:attrNameLst>
                                      </p:cBhvr>
                                      <p:tavLst>
                                        <p:tav tm="0">
                                          <p:val>
                                            <p:strVal val="ppt_y"/>
                                          </p:val>
                                        </p:tav>
                                        <p:tav tm="100000">
                                          <p:val>
                                            <p:strVal val="ppt_y"/>
                                          </p:val>
                                        </p:tav>
                                      </p:tavLst>
                                    </p:anim>
                                    <p:set>
                                      <p:cBhvr>
                                        <p:cTn id="272" dur="1" fill="hold">
                                          <p:stCondLst>
                                            <p:cond delay="2999"/>
                                          </p:stCondLst>
                                        </p:cTn>
                                        <p:tgtEl>
                                          <p:spTgt spid="18"/>
                                        </p:tgtEl>
                                        <p:attrNameLst>
                                          <p:attrName>style.visibility</p:attrName>
                                        </p:attrNameLst>
                                      </p:cBhvr>
                                      <p:to>
                                        <p:strVal val="hidden"/>
                                      </p:to>
                                    </p:set>
                                  </p:childTnLst>
                                </p:cTn>
                              </p:par>
                              <p:par>
                                <p:cTn id="273" presetID="2" presetClass="exit" presetSubtype="8" fill="hold" nodeType="withEffect">
                                  <p:stCondLst>
                                    <p:cond delay="0"/>
                                  </p:stCondLst>
                                  <p:childTnLst>
                                    <p:anim calcmode="lin" valueType="num">
                                      <p:cBhvr additive="base">
                                        <p:cTn id="274" dur="3000"/>
                                        <p:tgtEl>
                                          <p:spTgt spid="19"/>
                                        </p:tgtEl>
                                        <p:attrNameLst>
                                          <p:attrName>ppt_x</p:attrName>
                                        </p:attrNameLst>
                                      </p:cBhvr>
                                      <p:tavLst>
                                        <p:tav tm="0">
                                          <p:val>
                                            <p:strVal val="ppt_x"/>
                                          </p:val>
                                        </p:tav>
                                        <p:tav tm="100000">
                                          <p:val>
                                            <p:strVal val="0-ppt_w/2"/>
                                          </p:val>
                                        </p:tav>
                                      </p:tavLst>
                                    </p:anim>
                                    <p:anim calcmode="lin" valueType="num">
                                      <p:cBhvr additive="base">
                                        <p:cTn id="275" dur="3000"/>
                                        <p:tgtEl>
                                          <p:spTgt spid="19"/>
                                        </p:tgtEl>
                                        <p:attrNameLst>
                                          <p:attrName>ppt_y</p:attrName>
                                        </p:attrNameLst>
                                      </p:cBhvr>
                                      <p:tavLst>
                                        <p:tav tm="0">
                                          <p:val>
                                            <p:strVal val="ppt_y"/>
                                          </p:val>
                                        </p:tav>
                                        <p:tav tm="100000">
                                          <p:val>
                                            <p:strVal val="ppt_y"/>
                                          </p:val>
                                        </p:tav>
                                      </p:tavLst>
                                    </p:anim>
                                    <p:set>
                                      <p:cBhvr>
                                        <p:cTn id="276" dur="1" fill="hold">
                                          <p:stCondLst>
                                            <p:cond delay="2999"/>
                                          </p:stCondLst>
                                        </p:cTn>
                                        <p:tgtEl>
                                          <p:spTgt spid="19"/>
                                        </p:tgtEl>
                                        <p:attrNameLst>
                                          <p:attrName>style.visibility</p:attrName>
                                        </p:attrNameLst>
                                      </p:cBhvr>
                                      <p:to>
                                        <p:strVal val="hidden"/>
                                      </p:to>
                                    </p:set>
                                  </p:childTnLst>
                                </p:cTn>
                              </p:par>
                              <p:par>
                                <p:cTn id="277" presetID="2" presetClass="exit" presetSubtype="8" fill="hold" nodeType="withEffect">
                                  <p:stCondLst>
                                    <p:cond delay="0"/>
                                  </p:stCondLst>
                                  <p:childTnLst>
                                    <p:anim calcmode="lin" valueType="num">
                                      <p:cBhvr additive="base">
                                        <p:cTn id="278" dur="3000"/>
                                        <p:tgtEl>
                                          <p:spTgt spid="20"/>
                                        </p:tgtEl>
                                        <p:attrNameLst>
                                          <p:attrName>ppt_x</p:attrName>
                                        </p:attrNameLst>
                                      </p:cBhvr>
                                      <p:tavLst>
                                        <p:tav tm="0">
                                          <p:val>
                                            <p:strVal val="ppt_x"/>
                                          </p:val>
                                        </p:tav>
                                        <p:tav tm="100000">
                                          <p:val>
                                            <p:strVal val="0-ppt_w/2"/>
                                          </p:val>
                                        </p:tav>
                                      </p:tavLst>
                                    </p:anim>
                                    <p:anim calcmode="lin" valueType="num">
                                      <p:cBhvr additive="base">
                                        <p:cTn id="279" dur="3000"/>
                                        <p:tgtEl>
                                          <p:spTgt spid="20"/>
                                        </p:tgtEl>
                                        <p:attrNameLst>
                                          <p:attrName>ppt_y</p:attrName>
                                        </p:attrNameLst>
                                      </p:cBhvr>
                                      <p:tavLst>
                                        <p:tav tm="0">
                                          <p:val>
                                            <p:strVal val="ppt_y"/>
                                          </p:val>
                                        </p:tav>
                                        <p:tav tm="100000">
                                          <p:val>
                                            <p:strVal val="ppt_y"/>
                                          </p:val>
                                        </p:tav>
                                      </p:tavLst>
                                    </p:anim>
                                    <p:set>
                                      <p:cBhvr>
                                        <p:cTn id="280" dur="1" fill="hold">
                                          <p:stCondLst>
                                            <p:cond delay="2999"/>
                                          </p:stCondLst>
                                        </p:cTn>
                                        <p:tgtEl>
                                          <p:spTgt spid="20"/>
                                        </p:tgtEl>
                                        <p:attrNameLst>
                                          <p:attrName>style.visibility</p:attrName>
                                        </p:attrNameLst>
                                      </p:cBhvr>
                                      <p:to>
                                        <p:strVal val="hidden"/>
                                      </p:to>
                                    </p:set>
                                  </p:childTnLst>
                                </p:cTn>
                              </p:par>
                              <p:par>
                                <p:cTn id="281" presetID="2" presetClass="exit" presetSubtype="8" fill="hold" nodeType="withEffect">
                                  <p:stCondLst>
                                    <p:cond delay="0"/>
                                  </p:stCondLst>
                                  <p:childTnLst>
                                    <p:anim calcmode="lin" valueType="num">
                                      <p:cBhvr additive="base">
                                        <p:cTn id="282" dur="3000"/>
                                        <p:tgtEl>
                                          <p:spTgt spid="25"/>
                                        </p:tgtEl>
                                        <p:attrNameLst>
                                          <p:attrName>ppt_x</p:attrName>
                                        </p:attrNameLst>
                                      </p:cBhvr>
                                      <p:tavLst>
                                        <p:tav tm="0">
                                          <p:val>
                                            <p:strVal val="ppt_x"/>
                                          </p:val>
                                        </p:tav>
                                        <p:tav tm="100000">
                                          <p:val>
                                            <p:strVal val="0-ppt_w/2"/>
                                          </p:val>
                                        </p:tav>
                                      </p:tavLst>
                                    </p:anim>
                                    <p:anim calcmode="lin" valueType="num">
                                      <p:cBhvr additive="base">
                                        <p:cTn id="283" dur="3000"/>
                                        <p:tgtEl>
                                          <p:spTgt spid="25"/>
                                        </p:tgtEl>
                                        <p:attrNameLst>
                                          <p:attrName>ppt_y</p:attrName>
                                        </p:attrNameLst>
                                      </p:cBhvr>
                                      <p:tavLst>
                                        <p:tav tm="0">
                                          <p:val>
                                            <p:strVal val="ppt_y"/>
                                          </p:val>
                                        </p:tav>
                                        <p:tav tm="100000">
                                          <p:val>
                                            <p:strVal val="ppt_y"/>
                                          </p:val>
                                        </p:tav>
                                      </p:tavLst>
                                    </p:anim>
                                    <p:set>
                                      <p:cBhvr>
                                        <p:cTn id="284" dur="1" fill="hold">
                                          <p:stCondLst>
                                            <p:cond delay="2999"/>
                                          </p:stCondLst>
                                        </p:cTn>
                                        <p:tgtEl>
                                          <p:spTgt spid="25"/>
                                        </p:tgtEl>
                                        <p:attrNameLst>
                                          <p:attrName>style.visibility</p:attrName>
                                        </p:attrNameLst>
                                      </p:cBhvr>
                                      <p:to>
                                        <p:strVal val="hidden"/>
                                      </p:to>
                                    </p:set>
                                  </p:childTnLst>
                                </p:cTn>
                              </p:par>
                              <p:par>
                                <p:cTn id="285" presetID="2" presetClass="exit" presetSubtype="8" fill="hold" nodeType="withEffect">
                                  <p:stCondLst>
                                    <p:cond delay="0"/>
                                  </p:stCondLst>
                                  <p:childTnLst>
                                    <p:anim calcmode="lin" valueType="num">
                                      <p:cBhvr additive="base">
                                        <p:cTn id="286" dur="3000"/>
                                        <p:tgtEl>
                                          <p:spTgt spid="26"/>
                                        </p:tgtEl>
                                        <p:attrNameLst>
                                          <p:attrName>ppt_x</p:attrName>
                                        </p:attrNameLst>
                                      </p:cBhvr>
                                      <p:tavLst>
                                        <p:tav tm="0">
                                          <p:val>
                                            <p:strVal val="ppt_x"/>
                                          </p:val>
                                        </p:tav>
                                        <p:tav tm="100000">
                                          <p:val>
                                            <p:strVal val="0-ppt_w/2"/>
                                          </p:val>
                                        </p:tav>
                                      </p:tavLst>
                                    </p:anim>
                                    <p:anim calcmode="lin" valueType="num">
                                      <p:cBhvr additive="base">
                                        <p:cTn id="287" dur="3000"/>
                                        <p:tgtEl>
                                          <p:spTgt spid="26"/>
                                        </p:tgtEl>
                                        <p:attrNameLst>
                                          <p:attrName>ppt_y</p:attrName>
                                        </p:attrNameLst>
                                      </p:cBhvr>
                                      <p:tavLst>
                                        <p:tav tm="0">
                                          <p:val>
                                            <p:strVal val="ppt_y"/>
                                          </p:val>
                                        </p:tav>
                                        <p:tav tm="100000">
                                          <p:val>
                                            <p:strVal val="ppt_y"/>
                                          </p:val>
                                        </p:tav>
                                      </p:tavLst>
                                    </p:anim>
                                    <p:set>
                                      <p:cBhvr>
                                        <p:cTn id="288" dur="1" fill="hold">
                                          <p:stCondLst>
                                            <p:cond delay="2999"/>
                                          </p:stCondLst>
                                        </p:cTn>
                                        <p:tgtEl>
                                          <p:spTgt spid="26"/>
                                        </p:tgtEl>
                                        <p:attrNameLst>
                                          <p:attrName>style.visibility</p:attrName>
                                        </p:attrNameLst>
                                      </p:cBhvr>
                                      <p:to>
                                        <p:strVal val="hidden"/>
                                      </p:to>
                                    </p:set>
                                  </p:childTnLst>
                                </p:cTn>
                              </p:par>
                              <p:par>
                                <p:cTn id="289" presetID="2" presetClass="exit" presetSubtype="8" fill="hold" nodeType="withEffect">
                                  <p:stCondLst>
                                    <p:cond delay="0"/>
                                  </p:stCondLst>
                                  <p:childTnLst>
                                    <p:anim calcmode="lin" valueType="num">
                                      <p:cBhvr additive="base">
                                        <p:cTn id="290" dur="3000"/>
                                        <p:tgtEl>
                                          <p:spTgt spid="27"/>
                                        </p:tgtEl>
                                        <p:attrNameLst>
                                          <p:attrName>ppt_x</p:attrName>
                                        </p:attrNameLst>
                                      </p:cBhvr>
                                      <p:tavLst>
                                        <p:tav tm="0">
                                          <p:val>
                                            <p:strVal val="ppt_x"/>
                                          </p:val>
                                        </p:tav>
                                        <p:tav tm="100000">
                                          <p:val>
                                            <p:strVal val="0-ppt_w/2"/>
                                          </p:val>
                                        </p:tav>
                                      </p:tavLst>
                                    </p:anim>
                                    <p:anim calcmode="lin" valueType="num">
                                      <p:cBhvr additive="base">
                                        <p:cTn id="291" dur="3000"/>
                                        <p:tgtEl>
                                          <p:spTgt spid="27"/>
                                        </p:tgtEl>
                                        <p:attrNameLst>
                                          <p:attrName>ppt_y</p:attrName>
                                        </p:attrNameLst>
                                      </p:cBhvr>
                                      <p:tavLst>
                                        <p:tav tm="0">
                                          <p:val>
                                            <p:strVal val="ppt_y"/>
                                          </p:val>
                                        </p:tav>
                                        <p:tav tm="100000">
                                          <p:val>
                                            <p:strVal val="ppt_y"/>
                                          </p:val>
                                        </p:tav>
                                      </p:tavLst>
                                    </p:anim>
                                    <p:set>
                                      <p:cBhvr>
                                        <p:cTn id="292" dur="1" fill="hold">
                                          <p:stCondLst>
                                            <p:cond delay="2999"/>
                                          </p:stCondLst>
                                        </p:cTn>
                                        <p:tgtEl>
                                          <p:spTgt spid="27"/>
                                        </p:tgtEl>
                                        <p:attrNameLst>
                                          <p:attrName>style.visibility</p:attrName>
                                        </p:attrNameLst>
                                      </p:cBhvr>
                                      <p:to>
                                        <p:strVal val="hidden"/>
                                      </p:to>
                                    </p:set>
                                  </p:childTnLst>
                                </p:cTn>
                              </p:par>
                              <p:par>
                                <p:cTn id="293" presetID="2" presetClass="exit" presetSubtype="8" fill="hold" nodeType="withEffect">
                                  <p:stCondLst>
                                    <p:cond delay="0"/>
                                  </p:stCondLst>
                                  <p:childTnLst>
                                    <p:anim calcmode="lin" valueType="num">
                                      <p:cBhvr additive="base">
                                        <p:cTn id="294" dur="3000"/>
                                        <p:tgtEl>
                                          <p:spTgt spid="28"/>
                                        </p:tgtEl>
                                        <p:attrNameLst>
                                          <p:attrName>ppt_x</p:attrName>
                                        </p:attrNameLst>
                                      </p:cBhvr>
                                      <p:tavLst>
                                        <p:tav tm="0">
                                          <p:val>
                                            <p:strVal val="ppt_x"/>
                                          </p:val>
                                        </p:tav>
                                        <p:tav tm="100000">
                                          <p:val>
                                            <p:strVal val="0-ppt_w/2"/>
                                          </p:val>
                                        </p:tav>
                                      </p:tavLst>
                                    </p:anim>
                                    <p:anim calcmode="lin" valueType="num">
                                      <p:cBhvr additive="base">
                                        <p:cTn id="295" dur="3000"/>
                                        <p:tgtEl>
                                          <p:spTgt spid="28"/>
                                        </p:tgtEl>
                                        <p:attrNameLst>
                                          <p:attrName>ppt_y</p:attrName>
                                        </p:attrNameLst>
                                      </p:cBhvr>
                                      <p:tavLst>
                                        <p:tav tm="0">
                                          <p:val>
                                            <p:strVal val="ppt_y"/>
                                          </p:val>
                                        </p:tav>
                                        <p:tav tm="100000">
                                          <p:val>
                                            <p:strVal val="ppt_y"/>
                                          </p:val>
                                        </p:tav>
                                      </p:tavLst>
                                    </p:anim>
                                    <p:set>
                                      <p:cBhvr>
                                        <p:cTn id="296" dur="1" fill="hold">
                                          <p:stCondLst>
                                            <p:cond delay="2999"/>
                                          </p:stCondLst>
                                        </p:cTn>
                                        <p:tgtEl>
                                          <p:spTgt spid="28"/>
                                        </p:tgtEl>
                                        <p:attrNameLst>
                                          <p:attrName>style.visibility</p:attrName>
                                        </p:attrNameLst>
                                      </p:cBhvr>
                                      <p:to>
                                        <p:strVal val="hidden"/>
                                      </p:to>
                                    </p:set>
                                  </p:childTnLst>
                                </p:cTn>
                              </p:par>
                              <p:par>
                                <p:cTn id="297" presetID="19" presetClass="exit" presetSubtype="10" fill="hold" nodeType="withEffect">
                                  <p:stCondLst>
                                    <p:cond delay="0"/>
                                  </p:stCondLst>
                                  <p:childTnLst>
                                    <p:anim calcmode="lin" valueType="num">
                                      <p:cBhvr>
                                        <p:cTn id="298" dur="3000"/>
                                        <p:tgtEl>
                                          <p:spTgt spid="9"/>
                                        </p:tgtEl>
                                        <p:attrNameLst>
                                          <p:attrName>ppt_h</p:attrName>
                                        </p:attrNameLst>
                                      </p:cBhvr>
                                      <p:tavLst>
                                        <p:tav tm="0">
                                          <p:val>
                                            <p:strVal val="ppt_h"/>
                                          </p:val>
                                        </p:tav>
                                        <p:tav tm="100000">
                                          <p:val>
                                            <p:strVal val="ppt_h"/>
                                          </p:val>
                                        </p:tav>
                                      </p:tavLst>
                                    </p:anim>
                                    <p:anim calcmode="lin" valueType="num">
                                      <p:cBhvr>
                                        <p:cTn id="29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9"/>
                                        </p:tgtEl>
                                        <p:attrNameLst>
                                          <p:attrName>style.visibility</p:attrName>
                                        </p:attrNameLst>
                                      </p:cBhvr>
                                      <p:to>
                                        <p:strVal val="hidden"/>
                                      </p:to>
                                    </p:set>
                                  </p:childTnLst>
                                </p:cTn>
                              </p:par>
                              <p:par>
                                <p:cTn id="301" presetID="19" presetClass="exit" presetSubtype="10" fill="hold" nodeType="withEffect">
                                  <p:stCondLst>
                                    <p:cond delay="0"/>
                                  </p:stCondLst>
                                  <p:childTnLst>
                                    <p:anim calcmode="lin" valueType="num">
                                      <p:cBhvr>
                                        <p:cTn id="302" dur="3000"/>
                                        <p:tgtEl>
                                          <p:spTgt spid="10"/>
                                        </p:tgtEl>
                                        <p:attrNameLst>
                                          <p:attrName>ppt_h</p:attrName>
                                        </p:attrNameLst>
                                      </p:cBhvr>
                                      <p:tavLst>
                                        <p:tav tm="0">
                                          <p:val>
                                            <p:strVal val="ppt_h"/>
                                          </p:val>
                                        </p:tav>
                                        <p:tav tm="100000">
                                          <p:val>
                                            <p:strVal val="ppt_h"/>
                                          </p:val>
                                        </p:tav>
                                      </p:tavLst>
                                    </p:anim>
                                    <p:anim calcmode="lin" valueType="num">
                                      <p:cBhvr>
                                        <p:cTn id="30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10"/>
                                        </p:tgtEl>
                                        <p:attrNameLst>
                                          <p:attrName>style.visibility</p:attrName>
                                        </p:attrNameLst>
                                      </p:cBhvr>
                                      <p:to>
                                        <p:strVal val="hidden"/>
                                      </p:to>
                                    </p:set>
                                  </p:childTnLst>
                                </p:cTn>
                              </p:par>
                              <p:par>
                                <p:cTn id="305" presetID="19" presetClass="exit" presetSubtype="10" fill="hold" nodeType="withEffect">
                                  <p:stCondLst>
                                    <p:cond delay="0"/>
                                  </p:stCondLst>
                                  <p:childTnLst>
                                    <p:anim calcmode="lin" valueType="num">
                                      <p:cBhvr>
                                        <p:cTn id="306" dur="3000"/>
                                        <p:tgtEl>
                                          <p:spTgt spid="11"/>
                                        </p:tgtEl>
                                        <p:attrNameLst>
                                          <p:attrName>ppt_h</p:attrName>
                                        </p:attrNameLst>
                                      </p:cBhvr>
                                      <p:tavLst>
                                        <p:tav tm="0">
                                          <p:val>
                                            <p:strVal val="ppt_h"/>
                                          </p:val>
                                        </p:tav>
                                        <p:tav tm="100000">
                                          <p:val>
                                            <p:strVal val="ppt_h"/>
                                          </p:val>
                                        </p:tav>
                                      </p:tavLst>
                                    </p:anim>
                                    <p:anim calcmode="lin" valueType="num">
                                      <p:cBhvr>
                                        <p:cTn id="30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11"/>
                                        </p:tgtEl>
                                        <p:attrNameLst>
                                          <p:attrName>style.visibility</p:attrName>
                                        </p:attrNameLst>
                                      </p:cBhvr>
                                      <p:to>
                                        <p:strVal val="hidden"/>
                                      </p:to>
                                    </p:set>
                                  </p:childTnLst>
                                </p:cTn>
                              </p:par>
                              <p:par>
                                <p:cTn id="309" presetID="19" presetClass="exit" presetSubtype="10" fill="hold" nodeType="withEffect">
                                  <p:stCondLst>
                                    <p:cond delay="0"/>
                                  </p:stCondLst>
                                  <p:childTnLst>
                                    <p:anim calcmode="lin" valueType="num">
                                      <p:cBhvr>
                                        <p:cTn id="310" dur="3000"/>
                                        <p:tgtEl>
                                          <p:spTgt spid="12"/>
                                        </p:tgtEl>
                                        <p:attrNameLst>
                                          <p:attrName>ppt_h</p:attrName>
                                        </p:attrNameLst>
                                      </p:cBhvr>
                                      <p:tavLst>
                                        <p:tav tm="0">
                                          <p:val>
                                            <p:strVal val="ppt_h"/>
                                          </p:val>
                                        </p:tav>
                                        <p:tav tm="100000">
                                          <p:val>
                                            <p:strVal val="ppt_h"/>
                                          </p:val>
                                        </p:tav>
                                      </p:tavLst>
                                    </p:anim>
                                    <p:anim calcmode="lin" valueType="num">
                                      <p:cBhvr>
                                        <p:cTn id="311"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12"/>
                                        </p:tgtEl>
                                        <p:attrNameLst>
                                          <p:attrName>style.visibility</p:attrName>
                                        </p:attrNameLst>
                                      </p:cBhvr>
                                      <p:to>
                                        <p:strVal val="hidden"/>
                                      </p:to>
                                    </p:set>
                                  </p:childTnLst>
                                </p:cTn>
                              </p:par>
                              <p:par>
                                <p:cTn id="313" presetID="19" presetClass="exit" presetSubtype="10" fill="hold" nodeType="withEffect">
                                  <p:stCondLst>
                                    <p:cond delay="0"/>
                                  </p:stCondLst>
                                  <p:childTnLst>
                                    <p:anim calcmode="lin" valueType="num">
                                      <p:cBhvr>
                                        <p:cTn id="314" dur="3000"/>
                                        <p:tgtEl>
                                          <p:spTgt spid="17"/>
                                        </p:tgtEl>
                                        <p:attrNameLst>
                                          <p:attrName>ppt_h</p:attrName>
                                        </p:attrNameLst>
                                      </p:cBhvr>
                                      <p:tavLst>
                                        <p:tav tm="0">
                                          <p:val>
                                            <p:strVal val="ppt_h"/>
                                          </p:val>
                                        </p:tav>
                                        <p:tav tm="100000">
                                          <p:val>
                                            <p:strVal val="ppt_h"/>
                                          </p:val>
                                        </p:tav>
                                      </p:tavLst>
                                    </p:anim>
                                    <p:anim calcmode="lin" valueType="num">
                                      <p:cBhvr>
                                        <p:cTn id="315"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7"/>
                                        </p:tgtEl>
                                        <p:attrNameLst>
                                          <p:attrName>style.visibility</p:attrName>
                                        </p:attrNameLst>
                                      </p:cBhvr>
                                      <p:to>
                                        <p:strVal val="hidden"/>
                                      </p:to>
                                    </p:set>
                                  </p:childTnLst>
                                </p:cTn>
                              </p:par>
                              <p:par>
                                <p:cTn id="317" presetID="19" presetClass="exit" presetSubtype="10" fill="hold" nodeType="withEffect">
                                  <p:stCondLst>
                                    <p:cond delay="0"/>
                                  </p:stCondLst>
                                  <p:childTnLst>
                                    <p:anim calcmode="lin" valueType="num">
                                      <p:cBhvr>
                                        <p:cTn id="318" dur="3000"/>
                                        <p:tgtEl>
                                          <p:spTgt spid="18"/>
                                        </p:tgtEl>
                                        <p:attrNameLst>
                                          <p:attrName>ppt_h</p:attrName>
                                        </p:attrNameLst>
                                      </p:cBhvr>
                                      <p:tavLst>
                                        <p:tav tm="0">
                                          <p:val>
                                            <p:strVal val="ppt_h"/>
                                          </p:val>
                                        </p:tav>
                                        <p:tav tm="100000">
                                          <p:val>
                                            <p:strVal val="ppt_h"/>
                                          </p:val>
                                        </p:tav>
                                      </p:tavLst>
                                    </p:anim>
                                    <p:anim calcmode="lin" valueType="num">
                                      <p:cBhvr>
                                        <p:cTn id="319"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18"/>
                                        </p:tgtEl>
                                        <p:attrNameLst>
                                          <p:attrName>style.visibility</p:attrName>
                                        </p:attrNameLst>
                                      </p:cBhvr>
                                      <p:to>
                                        <p:strVal val="hidden"/>
                                      </p:to>
                                    </p:set>
                                  </p:childTnLst>
                                </p:cTn>
                              </p:par>
                              <p:par>
                                <p:cTn id="321" presetID="19" presetClass="exit" presetSubtype="10" fill="hold" nodeType="withEffect">
                                  <p:stCondLst>
                                    <p:cond delay="0"/>
                                  </p:stCondLst>
                                  <p:childTnLst>
                                    <p:anim calcmode="lin" valueType="num">
                                      <p:cBhvr>
                                        <p:cTn id="322" dur="3000"/>
                                        <p:tgtEl>
                                          <p:spTgt spid="19"/>
                                        </p:tgtEl>
                                        <p:attrNameLst>
                                          <p:attrName>ppt_h</p:attrName>
                                        </p:attrNameLst>
                                      </p:cBhvr>
                                      <p:tavLst>
                                        <p:tav tm="0">
                                          <p:val>
                                            <p:strVal val="ppt_h"/>
                                          </p:val>
                                        </p:tav>
                                        <p:tav tm="100000">
                                          <p:val>
                                            <p:strVal val="ppt_h"/>
                                          </p:val>
                                        </p:tav>
                                      </p:tavLst>
                                    </p:anim>
                                    <p:anim calcmode="lin" valueType="num">
                                      <p:cBhvr>
                                        <p:cTn id="323"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19"/>
                                        </p:tgtEl>
                                        <p:attrNameLst>
                                          <p:attrName>style.visibility</p:attrName>
                                        </p:attrNameLst>
                                      </p:cBhvr>
                                      <p:to>
                                        <p:strVal val="hidden"/>
                                      </p:to>
                                    </p:set>
                                  </p:childTnLst>
                                </p:cTn>
                              </p:par>
                              <p:par>
                                <p:cTn id="325" presetID="19" presetClass="exit" presetSubtype="10" fill="hold" nodeType="withEffect">
                                  <p:stCondLst>
                                    <p:cond delay="0"/>
                                  </p:stCondLst>
                                  <p:childTnLst>
                                    <p:anim calcmode="lin" valueType="num">
                                      <p:cBhvr>
                                        <p:cTn id="326" dur="3000"/>
                                        <p:tgtEl>
                                          <p:spTgt spid="20"/>
                                        </p:tgtEl>
                                        <p:attrNameLst>
                                          <p:attrName>ppt_h</p:attrName>
                                        </p:attrNameLst>
                                      </p:cBhvr>
                                      <p:tavLst>
                                        <p:tav tm="0">
                                          <p:val>
                                            <p:strVal val="ppt_h"/>
                                          </p:val>
                                        </p:tav>
                                        <p:tav tm="100000">
                                          <p:val>
                                            <p:strVal val="ppt_h"/>
                                          </p:val>
                                        </p:tav>
                                      </p:tavLst>
                                    </p:anim>
                                    <p:anim calcmode="lin" valueType="num">
                                      <p:cBhvr>
                                        <p:cTn id="327"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20"/>
                                        </p:tgtEl>
                                        <p:attrNameLst>
                                          <p:attrName>style.visibility</p:attrName>
                                        </p:attrNameLst>
                                      </p:cBhvr>
                                      <p:to>
                                        <p:strVal val="hidden"/>
                                      </p:to>
                                    </p:set>
                                  </p:childTnLst>
                                </p:cTn>
                              </p:par>
                              <p:par>
                                <p:cTn id="329" presetID="19" presetClass="exit" presetSubtype="10" fill="hold" nodeType="withEffect">
                                  <p:stCondLst>
                                    <p:cond delay="0"/>
                                  </p:stCondLst>
                                  <p:childTnLst>
                                    <p:anim calcmode="lin" valueType="num">
                                      <p:cBhvr>
                                        <p:cTn id="330" dur="3000"/>
                                        <p:tgtEl>
                                          <p:spTgt spid="25"/>
                                        </p:tgtEl>
                                        <p:attrNameLst>
                                          <p:attrName>ppt_h</p:attrName>
                                        </p:attrNameLst>
                                      </p:cBhvr>
                                      <p:tavLst>
                                        <p:tav tm="0">
                                          <p:val>
                                            <p:strVal val="ppt_h"/>
                                          </p:val>
                                        </p:tav>
                                        <p:tav tm="100000">
                                          <p:val>
                                            <p:strVal val="ppt_h"/>
                                          </p:val>
                                        </p:tav>
                                      </p:tavLst>
                                    </p:anim>
                                    <p:anim calcmode="lin" valueType="num">
                                      <p:cBhvr>
                                        <p:cTn id="331"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5"/>
                                        </p:tgtEl>
                                        <p:attrNameLst>
                                          <p:attrName>style.visibility</p:attrName>
                                        </p:attrNameLst>
                                      </p:cBhvr>
                                      <p:to>
                                        <p:strVal val="hidden"/>
                                      </p:to>
                                    </p:set>
                                  </p:childTnLst>
                                </p:cTn>
                              </p:par>
                              <p:par>
                                <p:cTn id="333" presetID="19" presetClass="exit" presetSubtype="10" fill="hold" nodeType="withEffect">
                                  <p:stCondLst>
                                    <p:cond delay="0"/>
                                  </p:stCondLst>
                                  <p:childTnLst>
                                    <p:anim calcmode="lin" valueType="num">
                                      <p:cBhvr>
                                        <p:cTn id="334" dur="3000"/>
                                        <p:tgtEl>
                                          <p:spTgt spid="26"/>
                                        </p:tgtEl>
                                        <p:attrNameLst>
                                          <p:attrName>ppt_h</p:attrName>
                                        </p:attrNameLst>
                                      </p:cBhvr>
                                      <p:tavLst>
                                        <p:tav tm="0">
                                          <p:val>
                                            <p:strVal val="ppt_h"/>
                                          </p:val>
                                        </p:tav>
                                        <p:tav tm="100000">
                                          <p:val>
                                            <p:strVal val="ppt_h"/>
                                          </p:val>
                                        </p:tav>
                                      </p:tavLst>
                                    </p:anim>
                                    <p:anim calcmode="lin" valueType="num">
                                      <p:cBhvr>
                                        <p:cTn id="335"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6"/>
                                        </p:tgtEl>
                                        <p:attrNameLst>
                                          <p:attrName>style.visibility</p:attrName>
                                        </p:attrNameLst>
                                      </p:cBhvr>
                                      <p:to>
                                        <p:strVal val="hidden"/>
                                      </p:to>
                                    </p:set>
                                  </p:childTnLst>
                                </p:cTn>
                              </p:par>
                              <p:par>
                                <p:cTn id="337" presetID="19" presetClass="exit" presetSubtype="10" fill="hold" nodeType="withEffect">
                                  <p:stCondLst>
                                    <p:cond delay="0"/>
                                  </p:stCondLst>
                                  <p:childTnLst>
                                    <p:anim calcmode="lin" valueType="num">
                                      <p:cBhvr>
                                        <p:cTn id="338" dur="3000"/>
                                        <p:tgtEl>
                                          <p:spTgt spid="27"/>
                                        </p:tgtEl>
                                        <p:attrNameLst>
                                          <p:attrName>ppt_h</p:attrName>
                                        </p:attrNameLst>
                                      </p:cBhvr>
                                      <p:tavLst>
                                        <p:tav tm="0">
                                          <p:val>
                                            <p:strVal val="ppt_h"/>
                                          </p:val>
                                        </p:tav>
                                        <p:tav tm="100000">
                                          <p:val>
                                            <p:strVal val="ppt_h"/>
                                          </p:val>
                                        </p:tav>
                                      </p:tavLst>
                                    </p:anim>
                                    <p:anim calcmode="lin" valueType="num">
                                      <p:cBhvr>
                                        <p:cTn id="339"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7"/>
                                        </p:tgtEl>
                                        <p:attrNameLst>
                                          <p:attrName>style.visibility</p:attrName>
                                        </p:attrNameLst>
                                      </p:cBhvr>
                                      <p:to>
                                        <p:strVal val="hidden"/>
                                      </p:to>
                                    </p:set>
                                  </p:childTnLst>
                                </p:cTn>
                              </p:par>
                              <p:par>
                                <p:cTn id="341" presetID="19" presetClass="exit" presetSubtype="10" fill="hold" nodeType="withEffect">
                                  <p:stCondLst>
                                    <p:cond delay="0"/>
                                  </p:stCondLst>
                                  <p:childTnLst>
                                    <p:anim calcmode="lin" valueType="num">
                                      <p:cBhvr>
                                        <p:cTn id="342" dur="3000"/>
                                        <p:tgtEl>
                                          <p:spTgt spid="28"/>
                                        </p:tgtEl>
                                        <p:attrNameLst>
                                          <p:attrName>ppt_h</p:attrName>
                                        </p:attrNameLst>
                                      </p:cBhvr>
                                      <p:tavLst>
                                        <p:tav tm="0">
                                          <p:val>
                                            <p:strVal val="ppt_h"/>
                                          </p:val>
                                        </p:tav>
                                        <p:tav tm="100000">
                                          <p:val>
                                            <p:strVal val="ppt_h"/>
                                          </p:val>
                                        </p:tav>
                                      </p:tavLst>
                                    </p:anim>
                                    <p:anim calcmode="lin" valueType="num">
                                      <p:cBhvr>
                                        <p:cTn id="343"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8"/>
                                        </p:tgtEl>
                                        <p:attrNameLst>
                                          <p:attrName>style.visibility</p:attrName>
                                        </p:attrNameLst>
                                      </p:cBhvr>
                                      <p:to>
                                        <p:strVal val="hidden"/>
                                      </p:to>
                                    </p:set>
                                  </p:childTnLst>
                                </p:cTn>
                              </p:par>
                              <p:par>
                                <p:cTn id="345" presetID="19" presetClass="exit" presetSubtype="10" fill="hold" nodeType="withEffect">
                                  <p:stCondLst>
                                    <p:cond delay="0"/>
                                  </p:stCondLst>
                                  <p:childTnLst>
                                    <p:anim calcmode="lin" valueType="num">
                                      <p:cBhvr>
                                        <p:cTn id="346" dur="3000"/>
                                        <p:tgtEl>
                                          <p:spTgt spid="5"/>
                                        </p:tgtEl>
                                        <p:attrNameLst>
                                          <p:attrName>ppt_h</p:attrName>
                                        </p:attrNameLst>
                                      </p:cBhvr>
                                      <p:tavLst>
                                        <p:tav tm="0">
                                          <p:val>
                                            <p:strVal val="ppt_h"/>
                                          </p:val>
                                        </p:tav>
                                        <p:tav tm="100000">
                                          <p:val>
                                            <p:strVal val="ppt_h"/>
                                          </p:val>
                                        </p:tav>
                                      </p:tavLst>
                                    </p:anim>
                                    <p:anim calcmode="lin" valueType="num">
                                      <p:cBhvr>
                                        <p:cTn id="3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8" dur="1" fill="hold">
                                          <p:stCondLst>
                                            <p:cond delay="2999"/>
                                          </p:stCondLst>
                                        </p:cTn>
                                        <p:tgtEl>
                                          <p:spTgt spid="5"/>
                                        </p:tgtEl>
                                        <p:attrNameLst>
                                          <p:attrName>style.visibility</p:attrName>
                                        </p:attrNameLst>
                                      </p:cBhvr>
                                      <p:to>
                                        <p:strVal val="hidden"/>
                                      </p:to>
                                    </p:set>
                                  </p:childTnLst>
                                </p:cTn>
                              </p:par>
                              <p:par>
                                <p:cTn id="349" presetID="19" presetClass="exit" presetSubtype="10" fill="hold" nodeType="withEffect">
                                  <p:stCondLst>
                                    <p:cond delay="0"/>
                                  </p:stCondLst>
                                  <p:childTnLst>
                                    <p:anim calcmode="lin" valueType="num">
                                      <p:cBhvr>
                                        <p:cTn id="350" dur="3000"/>
                                        <p:tgtEl>
                                          <p:spTgt spid="6"/>
                                        </p:tgtEl>
                                        <p:attrNameLst>
                                          <p:attrName>ppt_h</p:attrName>
                                        </p:attrNameLst>
                                      </p:cBhvr>
                                      <p:tavLst>
                                        <p:tav tm="0">
                                          <p:val>
                                            <p:strVal val="ppt_h"/>
                                          </p:val>
                                        </p:tav>
                                        <p:tav tm="100000">
                                          <p:val>
                                            <p:strVal val="ppt_h"/>
                                          </p:val>
                                        </p:tav>
                                      </p:tavLst>
                                    </p:anim>
                                    <p:anim calcmode="lin" valueType="num">
                                      <p:cBhvr>
                                        <p:cTn id="35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2" dur="1" fill="hold">
                                          <p:stCondLst>
                                            <p:cond delay="2999"/>
                                          </p:stCondLst>
                                        </p:cTn>
                                        <p:tgtEl>
                                          <p:spTgt spid="6"/>
                                        </p:tgtEl>
                                        <p:attrNameLst>
                                          <p:attrName>style.visibility</p:attrName>
                                        </p:attrNameLst>
                                      </p:cBhvr>
                                      <p:to>
                                        <p:strVal val="hidden"/>
                                      </p:to>
                                    </p:set>
                                  </p:childTnLst>
                                </p:cTn>
                              </p:par>
                              <p:par>
                                <p:cTn id="353" presetID="19" presetClass="exit" presetSubtype="10" fill="hold" nodeType="withEffect">
                                  <p:stCondLst>
                                    <p:cond delay="0"/>
                                  </p:stCondLst>
                                  <p:childTnLst>
                                    <p:anim calcmode="lin" valueType="num">
                                      <p:cBhvr>
                                        <p:cTn id="354" dur="3000"/>
                                        <p:tgtEl>
                                          <p:spTgt spid="7"/>
                                        </p:tgtEl>
                                        <p:attrNameLst>
                                          <p:attrName>ppt_h</p:attrName>
                                        </p:attrNameLst>
                                      </p:cBhvr>
                                      <p:tavLst>
                                        <p:tav tm="0">
                                          <p:val>
                                            <p:strVal val="ppt_h"/>
                                          </p:val>
                                        </p:tav>
                                        <p:tav tm="100000">
                                          <p:val>
                                            <p:strVal val="ppt_h"/>
                                          </p:val>
                                        </p:tav>
                                      </p:tavLst>
                                    </p:anim>
                                    <p:anim calcmode="lin" valueType="num">
                                      <p:cBhvr>
                                        <p:cTn id="35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6" dur="1" fill="hold">
                                          <p:stCondLst>
                                            <p:cond delay="2999"/>
                                          </p:stCondLst>
                                        </p:cTn>
                                        <p:tgtEl>
                                          <p:spTgt spid="7"/>
                                        </p:tgtEl>
                                        <p:attrNameLst>
                                          <p:attrName>style.visibility</p:attrName>
                                        </p:attrNameLst>
                                      </p:cBhvr>
                                      <p:to>
                                        <p:strVal val="hidden"/>
                                      </p:to>
                                    </p:set>
                                  </p:childTnLst>
                                </p:cTn>
                              </p:par>
                              <p:par>
                                <p:cTn id="357" presetID="19" presetClass="exit" presetSubtype="10" fill="hold" nodeType="withEffect">
                                  <p:stCondLst>
                                    <p:cond delay="0"/>
                                  </p:stCondLst>
                                  <p:childTnLst>
                                    <p:anim calcmode="lin" valueType="num">
                                      <p:cBhvr>
                                        <p:cTn id="358" dur="3000"/>
                                        <p:tgtEl>
                                          <p:spTgt spid="8"/>
                                        </p:tgtEl>
                                        <p:attrNameLst>
                                          <p:attrName>ppt_h</p:attrName>
                                        </p:attrNameLst>
                                      </p:cBhvr>
                                      <p:tavLst>
                                        <p:tav tm="0">
                                          <p:val>
                                            <p:strVal val="ppt_h"/>
                                          </p:val>
                                        </p:tav>
                                        <p:tav tm="100000">
                                          <p:val>
                                            <p:strVal val="ppt_h"/>
                                          </p:val>
                                        </p:tav>
                                      </p:tavLst>
                                    </p:anim>
                                    <p:anim calcmode="lin" valueType="num">
                                      <p:cBhvr>
                                        <p:cTn id="35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0" dur="1" fill="hold">
                                          <p:stCondLst>
                                            <p:cond delay="2999"/>
                                          </p:stCondLst>
                                        </p:cTn>
                                        <p:tgtEl>
                                          <p:spTgt spid="8"/>
                                        </p:tgtEl>
                                        <p:attrNameLst>
                                          <p:attrName>style.visibility</p:attrName>
                                        </p:attrNameLst>
                                      </p:cBhvr>
                                      <p:to>
                                        <p:strVal val="hidden"/>
                                      </p:to>
                                    </p:set>
                                  </p:childTnLst>
                                </p:cTn>
                              </p:par>
                              <p:par>
                                <p:cTn id="361" presetID="19" presetClass="exit" presetSubtype="10" fill="hold" nodeType="withEffect">
                                  <p:stCondLst>
                                    <p:cond delay="0"/>
                                  </p:stCondLst>
                                  <p:childTnLst>
                                    <p:anim calcmode="lin" valueType="num">
                                      <p:cBhvr>
                                        <p:cTn id="362" dur="3000"/>
                                        <p:tgtEl>
                                          <p:spTgt spid="13"/>
                                        </p:tgtEl>
                                        <p:attrNameLst>
                                          <p:attrName>ppt_h</p:attrName>
                                        </p:attrNameLst>
                                      </p:cBhvr>
                                      <p:tavLst>
                                        <p:tav tm="0">
                                          <p:val>
                                            <p:strVal val="ppt_h"/>
                                          </p:val>
                                        </p:tav>
                                        <p:tav tm="100000">
                                          <p:val>
                                            <p:strVal val="ppt_h"/>
                                          </p:val>
                                        </p:tav>
                                      </p:tavLst>
                                    </p:anim>
                                    <p:anim calcmode="lin" valueType="num">
                                      <p:cBhvr>
                                        <p:cTn id="363"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4" dur="1" fill="hold">
                                          <p:stCondLst>
                                            <p:cond delay="2999"/>
                                          </p:stCondLst>
                                        </p:cTn>
                                        <p:tgtEl>
                                          <p:spTgt spid="13"/>
                                        </p:tgtEl>
                                        <p:attrNameLst>
                                          <p:attrName>style.visibility</p:attrName>
                                        </p:attrNameLst>
                                      </p:cBhvr>
                                      <p:to>
                                        <p:strVal val="hidden"/>
                                      </p:to>
                                    </p:set>
                                  </p:childTnLst>
                                </p:cTn>
                              </p:par>
                              <p:par>
                                <p:cTn id="365" presetID="19" presetClass="exit" presetSubtype="10" fill="hold" nodeType="withEffect">
                                  <p:stCondLst>
                                    <p:cond delay="0"/>
                                  </p:stCondLst>
                                  <p:childTnLst>
                                    <p:anim calcmode="lin" valueType="num">
                                      <p:cBhvr>
                                        <p:cTn id="366" dur="3000"/>
                                        <p:tgtEl>
                                          <p:spTgt spid="14"/>
                                        </p:tgtEl>
                                        <p:attrNameLst>
                                          <p:attrName>ppt_h</p:attrName>
                                        </p:attrNameLst>
                                      </p:cBhvr>
                                      <p:tavLst>
                                        <p:tav tm="0">
                                          <p:val>
                                            <p:strVal val="ppt_h"/>
                                          </p:val>
                                        </p:tav>
                                        <p:tav tm="100000">
                                          <p:val>
                                            <p:strVal val="ppt_h"/>
                                          </p:val>
                                        </p:tav>
                                      </p:tavLst>
                                    </p:anim>
                                    <p:anim calcmode="lin" valueType="num">
                                      <p:cBhvr>
                                        <p:cTn id="36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8" dur="1" fill="hold">
                                          <p:stCondLst>
                                            <p:cond delay="2999"/>
                                          </p:stCondLst>
                                        </p:cTn>
                                        <p:tgtEl>
                                          <p:spTgt spid="14"/>
                                        </p:tgtEl>
                                        <p:attrNameLst>
                                          <p:attrName>style.visibility</p:attrName>
                                        </p:attrNameLst>
                                      </p:cBhvr>
                                      <p:to>
                                        <p:strVal val="hidden"/>
                                      </p:to>
                                    </p:set>
                                  </p:childTnLst>
                                </p:cTn>
                              </p:par>
                              <p:par>
                                <p:cTn id="369" presetID="19" presetClass="exit" presetSubtype="10" fill="hold" nodeType="withEffect">
                                  <p:stCondLst>
                                    <p:cond delay="0"/>
                                  </p:stCondLst>
                                  <p:childTnLst>
                                    <p:anim calcmode="lin" valueType="num">
                                      <p:cBhvr>
                                        <p:cTn id="370" dur="3000"/>
                                        <p:tgtEl>
                                          <p:spTgt spid="15"/>
                                        </p:tgtEl>
                                        <p:attrNameLst>
                                          <p:attrName>ppt_h</p:attrName>
                                        </p:attrNameLst>
                                      </p:cBhvr>
                                      <p:tavLst>
                                        <p:tav tm="0">
                                          <p:val>
                                            <p:strVal val="ppt_h"/>
                                          </p:val>
                                        </p:tav>
                                        <p:tav tm="100000">
                                          <p:val>
                                            <p:strVal val="ppt_h"/>
                                          </p:val>
                                        </p:tav>
                                      </p:tavLst>
                                    </p:anim>
                                    <p:anim calcmode="lin" valueType="num">
                                      <p:cBhvr>
                                        <p:cTn id="371"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2" dur="1" fill="hold">
                                          <p:stCondLst>
                                            <p:cond delay="2999"/>
                                          </p:stCondLst>
                                        </p:cTn>
                                        <p:tgtEl>
                                          <p:spTgt spid="15"/>
                                        </p:tgtEl>
                                        <p:attrNameLst>
                                          <p:attrName>style.visibility</p:attrName>
                                        </p:attrNameLst>
                                      </p:cBhvr>
                                      <p:to>
                                        <p:strVal val="hidden"/>
                                      </p:to>
                                    </p:set>
                                  </p:childTnLst>
                                </p:cTn>
                              </p:par>
                              <p:par>
                                <p:cTn id="373" presetID="19" presetClass="exit" presetSubtype="10" fill="hold" nodeType="withEffect">
                                  <p:stCondLst>
                                    <p:cond delay="0"/>
                                  </p:stCondLst>
                                  <p:childTnLst>
                                    <p:anim calcmode="lin" valueType="num">
                                      <p:cBhvr>
                                        <p:cTn id="374" dur="3000"/>
                                        <p:tgtEl>
                                          <p:spTgt spid="16"/>
                                        </p:tgtEl>
                                        <p:attrNameLst>
                                          <p:attrName>ppt_h</p:attrName>
                                        </p:attrNameLst>
                                      </p:cBhvr>
                                      <p:tavLst>
                                        <p:tav tm="0">
                                          <p:val>
                                            <p:strVal val="ppt_h"/>
                                          </p:val>
                                        </p:tav>
                                        <p:tav tm="100000">
                                          <p:val>
                                            <p:strVal val="ppt_h"/>
                                          </p:val>
                                        </p:tav>
                                      </p:tavLst>
                                    </p:anim>
                                    <p:anim calcmode="lin" valueType="num">
                                      <p:cBhvr>
                                        <p:cTn id="37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6" dur="1" fill="hold">
                                          <p:stCondLst>
                                            <p:cond delay="2999"/>
                                          </p:stCondLst>
                                        </p:cTn>
                                        <p:tgtEl>
                                          <p:spTgt spid="16"/>
                                        </p:tgtEl>
                                        <p:attrNameLst>
                                          <p:attrName>style.visibility</p:attrName>
                                        </p:attrNameLst>
                                      </p:cBhvr>
                                      <p:to>
                                        <p:strVal val="hidden"/>
                                      </p:to>
                                    </p:set>
                                  </p:childTnLst>
                                </p:cTn>
                              </p:par>
                              <p:par>
                                <p:cTn id="377" presetID="19" presetClass="exit" presetSubtype="10" fill="hold" nodeType="withEffect">
                                  <p:stCondLst>
                                    <p:cond delay="0"/>
                                  </p:stCondLst>
                                  <p:childTnLst>
                                    <p:anim calcmode="lin" valueType="num">
                                      <p:cBhvr>
                                        <p:cTn id="378" dur="3000"/>
                                        <p:tgtEl>
                                          <p:spTgt spid="21"/>
                                        </p:tgtEl>
                                        <p:attrNameLst>
                                          <p:attrName>ppt_h</p:attrName>
                                        </p:attrNameLst>
                                      </p:cBhvr>
                                      <p:tavLst>
                                        <p:tav tm="0">
                                          <p:val>
                                            <p:strVal val="ppt_h"/>
                                          </p:val>
                                        </p:tav>
                                        <p:tav tm="100000">
                                          <p:val>
                                            <p:strVal val="ppt_h"/>
                                          </p:val>
                                        </p:tav>
                                      </p:tavLst>
                                    </p:anim>
                                    <p:anim calcmode="lin" valueType="num">
                                      <p:cBhvr>
                                        <p:cTn id="379"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0" dur="1" fill="hold">
                                          <p:stCondLst>
                                            <p:cond delay="2999"/>
                                          </p:stCondLst>
                                        </p:cTn>
                                        <p:tgtEl>
                                          <p:spTgt spid="21"/>
                                        </p:tgtEl>
                                        <p:attrNameLst>
                                          <p:attrName>style.visibility</p:attrName>
                                        </p:attrNameLst>
                                      </p:cBhvr>
                                      <p:to>
                                        <p:strVal val="hidden"/>
                                      </p:to>
                                    </p:set>
                                  </p:childTnLst>
                                </p:cTn>
                              </p:par>
                              <p:par>
                                <p:cTn id="381" presetID="19" presetClass="exit" presetSubtype="10" fill="hold" nodeType="withEffect">
                                  <p:stCondLst>
                                    <p:cond delay="0"/>
                                  </p:stCondLst>
                                  <p:childTnLst>
                                    <p:anim calcmode="lin" valueType="num">
                                      <p:cBhvr>
                                        <p:cTn id="382" dur="3000"/>
                                        <p:tgtEl>
                                          <p:spTgt spid="22"/>
                                        </p:tgtEl>
                                        <p:attrNameLst>
                                          <p:attrName>ppt_h</p:attrName>
                                        </p:attrNameLst>
                                      </p:cBhvr>
                                      <p:tavLst>
                                        <p:tav tm="0">
                                          <p:val>
                                            <p:strVal val="ppt_h"/>
                                          </p:val>
                                        </p:tav>
                                        <p:tav tm="100000">
                                          <p:val>
                                            <p:strVal val="ppt_h"/>
                                          </p:val>
                                        </p:tav>
                                      </p:tavLst>
                                    </p:anim>
                                    <p:anim calcmode="lin" valueType="num">
                                      <p:cBhvr>
                                        <p:cTn id="38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4" dur="1" fill="hold">
                                          <p:stCondLst>
                                            <p:cond delay="2999"/>
                                          </p:stCondLst>
                                        </p:cTn>
                                        <p:tgtEl>
                                          <p:spTgt spid="22"/>
                                        </p:tgtEl>
                                        <p:attrNameLst>
                                          <p:attrName>style.visibility</p:attrName>
                                        </p:attrNameLst>
                                      </p:cBhvr>
                                      <p:to>
                                        <p:strVal val="hidden"/>
                                      </p:to>
                                    </p:set>
                                  </p:childTnLst>
                                </p:cTn>
                              </p:par>
                              <p:par>
                                <p:cTn id="385" presetID="19" presetClass="exit" presetSubtype="10" fill="hold" nodeType="withEffect">
                                  <p:stCondLst>
                                    <p:cond delay="0"/>
                                  </p:stCondLst>
                                  <p:childTnLst>
                                    <p:anim calcmode="lin" valueType="num">
                                      <p:cBhvr>
                                        <p:cTn id="386" dur="3000"/>
                                        <p:tgtEl>
                                          <p:spTgt spid="23"/>
                                        </p:tgtEl>
                                        <p:attrNameLst>
                                          <p:attrName>ppt_h</p:attrName>
                                        </p:attrNameLst>
                                      </p:cBhvr>
                                      <p:tavLst>
                                        <p:tav tm="0">
                                          <p:val>
                                            <p:strVal val="ppt_h"/>
                                          </p:val>
                                        </p:tav>
                                        <p:tav tm="100000">
                                          <p:val>
                                            <p:strVal val="ppt_h"/>
                                          </p:val>
                                        </p:tav>
                                      </p:tavLst>
                                    </p:anim>
                                    <p:anim calcmode="lin" valueType="num">
                                      <p:cBhvr>
                                        <p:cTn id="387"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8" dur="1" fill="hold">
                                          <p:stCondLst>
                                            <p:cond delay="2999"/>
                                          </p:stCondLst>
                                        </p:cTn>
                                        <p:tgtEl>
                                          <p:spTgt spid="23"/>
                                        </p:tgtEl>
                                        <p:attrNameLst>
                                          <p:attrName>style.visibility</p:attrName>
                                        </p:attrNameLst>
                                      </p:cBhvr>
                                      <p:to>
                                        <p:strVal val="hidden"/>
                                      </p:to>
                                    </p:set>
                                  </p:childTnLst>
                                </p:cTn>
                              </p:par>
                              <p:par>
                                <p:cTn id="389" presetID="19" presetClass="exit" presetSubtype="10" fill="hold" nodeType="withEffect">
                                  <p:stCondLst>
                                    <p:cond delay="0"/>
                                  </p:stCondLst>
                                  <p:childTnLst>
                                    <p:anim calcmode="lin" valueType="num">
                                      <p:cBhvr>
                                        <p:cTn id="390" dur="3000"/>
                                        <p:tgtEl>
                                          <p:spTgt spid="24"/>
                                        </p:tgtEl>
                                        <p:attrNameLst>
                                          <p:attrName>ppt_h</p:attrName>
                                        </p:attrNameLst>
                                      </p:cBhvr>
                                      <p:tavLst>
                                        <p:tav tm="0">
                                          <p:val>
                                            <p:strVal val="ppt_h"/>
                                          </p:val>
                                        </p:tav>
                                        <p:tav tm="100000">
                                          <p:val>
                                            <p:strVal val="ppt_h"/>
                                          </p:val>
                                        </p:tav>
                                      </p:tavLst>
                                    </p:anim>
                                    <p:anim calcmode="lin" valueType="num">
                                      <p:cBhvr>
                                        <p:cTn id="391"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2" dur="1" fill="hold">
                                          <p:stCondLst>
                                            <p:cond delay="2999"/>
                                          </p:stCondLst>
                                        </p:cTn>
                                        <p:tgtEl>
                                          <p:spTgt spid="24"/>
                                        </p:tgtEl>
                                        <p:attrNameLst>
                                          <p:attrName>style.visibility</p:attrName>
                                        </p:attrNameLst>
                                      </p:cBhvr>
                                      <p:to>
                                        <p:strVal val="hidden"/>
                                      </p:to>
                                    </p:set>
                                  </p:childTnLst>
                                </p:cTn>
                              </p:par>
                              <p:par>
                                <p:cTn id="393" presetID="23" presetClass="entr" presetSubtype="288" fill="hold" nodeType="withEffect">
                                  <p:stCondLst>
                                    <p:cond delay="0"/>
                                  </p:stCondLst>
                                  <p:childTnLst>
                                    <p:set>
                                      <p:cBhvr>
                                        <p:cTn id="394" dur="1" fill="hold">
                                          <p:stCondLst>
                                            <p:cond delay="0"/>
                                          </p:stCondLst>
                                        </p:cTn>
                                        <p:tgtEl>
                                          <p:spTgt spid="2"/>
                                        </p:tgtEl>
                                        <p:attrNameLst>
                                          <p:attrName>style.visibility</p:attrName>
                                        </p:attrNameLst>
                                      </p:cBhvr>
                                      <p:to>
                                        <p:strVal val="visible"/>
                                      </p:to>
                                    </p:set>
                                    <p:anim calcmode="lin" valueType="num">
                                      <p:cBhvr>
                                        <p:cTn id="395" dur="3000" fill="hold"/>
                                        <p:tgtEl>
                                          <p:spTgt spid="2"/>
                                        </p:tgtEl>
                                        <p:attrNameLst>
                                          <p:attrName>ppt_w</p:attrName>
                                        </p:attrNameLst>
                                      </p:cBhvr>
                                      <p:tavLst>
                                        <p:tav tm="0">
                                          <p:val>
                                            <p:strVal val="4/3*#ppt_w"/>
                                          </p:val>
                                        </p:tav>
                                        <p:tav tm="100000">
                                          <p:val>
                                            <p:strVal val="#ppt_w"/>
                                          </p:val>
                                        </p:tav>
                                      </p:tavLst>
                                    </p:anim>
                                    <p:anim calcmode="lin" valueType="num">
                                      <p:cBhvr>
                                        <p:cTn id="396" dur="3000" fill="hold"/>
                                        <p:tgtEl>
                                          <p:spTgt spid="2"/>
                                        </p:tgtEl>
                                        <p:attrNameLst>
                                          <p:attrName>ppt_h</p:attrName>
                                        </p:attrNameLst>
                                      </p:cBhvr>
                                      <p:tavLst>
                                        <p:tav tm="0">
                                          <p:val>
                                            <p:strVal val="4/3*#ppt_h"/>
                                          </p:val>
                                        </p:tav>
                                        <p:tav tm="100000">
                                          <p:val>
                                            <p:strVal val="#ppt_h"/>
                                          </p:val>
                                        </p:tav>
                                      </p:tavLst>
                                    </p:anim>
                                  </p:childTnLst>
                                </p:cTn>
                              </p:par>
                              <p:par>
                                <p:cTn id="397" presetID="16" presetClass="entr" presetSubtype="37" fill="hold" nodeType="withEffect">
                                  <p:stCondLst>
                                    <p:cond delay="0"/>
                                  </p:stCondLst>
                                  <p:childTnLst>
                                    <p:set>
                                      <p:cBhvr>
                                        <p:cTn id="398" dur="1" fill="hold">
                                          <p:stCondLst>
                                            <p:cond delay="0"/>
                                          </p:stCondLst>
                                        </p:cTn>
                                        <p:tgtEl>
                                          <p:spTgt spid="2"/>
                                        </p:tgtEl>
                                        <p:attrNameLst>
                                          <p:attrName>style.visibility</p:attrName>
                                        </p:attrNameLst>
                                      </p:cBhvr>
                                      <p:to>
                                        <p:strVal val="visible"/>
                                      </p:to>
                                    </p:set>
                                    <p:animEffect transition="in" filter="barn(outVertical)">
                                      <p:cBhvr>
                                        <p:cTn id="39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0fb79ee24e2e24f5fc8ce3eb90fc06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4.png"/>
          <p:cNvPicPr>
            <a:picLocks noChangeAspect="1"/>
          </p:cNvPicPr>
          <p:nvPr/>
        </p:nvPicPr>
        <p:blipFill>
          <a:blip r:embed="rId3">
            <a:duotone>
              <a:schemeClr val="accent6">
                <a:shade val="45000"/>
                <a:satMod val="135000"/>
              </a:schemeClr>
              <a:prstClr val="white"/>
            </a:duotone>
            <a:lum bright="-10000" contrast="20000"/>
          </a:blip>
          <a:srcRect l="22059" t="12295" r="26038" b="24473"/>
          <a:stretch>
            <a:fillRect/>
          </a:stretch>
        </p:blipFill>
        <p:spPr>
          <a:xfrm rot="967299">
            <a:off x="3696833" y="440281"/>
            <a:ext cx="1865305" cy="1678775"/>
          </a:xfrm>
          <a:prstGeom prst="rect">
            <a:avLst/>
          </a:prstGeom>
        </p:spPr>
      </p:pic>
      <p:pic>
        <p:nvPicPr>
          <p:cNvPr id="4" name="3 Imagen" descr="4.png"/>
          <p:cNvPicPr>
            <a:picLocks noChangeAspect="1"/>
          </p:cNvPicPr>
          <p:nvPr/>
        </p:nvPicPr>
        <p:blipFill>
          <a:blip r:embed="rId3">
            <a:duotone>
              <a:schemeClr val="accent6">
                <a:shade val="45000"/>
                <a:satMod val="135000"/>
              </a:schemeClr>
              <a:prstClr val="white"/>
            </a:duotone>
            <a:lum bright="-10000" contrast="20000"/>
          </a:blip>
          <a:srcRect l="22059" t="12295" r="26038" b="24473"/>
          <a:stretch>
            <a:fillRect/>
          </a:stretch>
        </p:blipFill>
        <p:spPr>
          <a:xfrm>
            <a:off x="5000628" y="1857370"/>
            <a:ext cx="1865305" cy="1678775"/>
          </a:xfrm>
          <a:prstGeom prst="rect">
            <a:avLst/>
          </a:prstGeom>
        </p:spPr>
      </p:pic>
      <p:pic>
        <p:nvPicPr>
          <p:cNvPr id="5" name="4 Imagen" descr="4.png"/>
          <p:cNvPicPr>
            <a:picLocks noChangeAspect="1"/>
          </p:cNvPicPr>
          <p:nvPr/>
        </p:nvPicPr>
        <p:blipFill>
          <a:blip r:embed="rId3">
            <a:duotone>
              <a:schemeClr val="accent6">
                <a:shade val="45000"/>
                <a:satMod val="135000"/>
              </a:schemeClr>
              <a:prstClr val="white"/>
            </a:duotone>
            <a:lum bright="-10000" contrast="20000"/>
          </a:blip>
          <a:srcRect l="22059" t="12295" r="26038" b="24473"/>
          <a:stretch>
            <a:fillRect/>
          </a:stretch>
        </p:blipFill>
        <p:spPr>
          <a:xfrm>
            <a:off x="3571868" y="3214692"/>
            <a:ext cx="1865305" cy="1678775"/>
          </a:xfrm>
          <a:prstGeom prst="rect">
            <a:avLst/>
          </a:prstGeom>
        </p:spPr>
      </p:pic>
      <p:pic>
        <p:nvPicPr>
          <p:cNvPr id="6" name="5 Imagen" descr="4.png"/>
          <p:cNvPicPr>
            <a:picLocks noChangeAspect="1"/>
          </p:cNvPicPr>
          <p:nvPr/>
        </p:nvPicPr>
        <p:blipFill>
          <a:blip r:embed="rId3">
            <a:duotone>
              <a:schemeClr val="accent6">
                <a:shade val="45000"/>
                <a:satMod val="135000"/>
              </a:schemeClr>
              <a:prstClr val="white"/>
            </a:duotone>
            <a:lum bright="-10000" contrast="20000"/>
          </a:blip>
          <a:srcRect l="22059" t="12295" r="26038" b="24473"/>
          <a:stretch>
            <a:fillRect/>
          </a:stretch>
        </p:blipFill>
        <p:spPr>
          <a:xfrm rot="2461140">
            <a:off x="2250719" y="1906212"/>
            <a:ext cx="1865305" cy="1678775"/>
          </a:xfrm>
          <a:prstGeom prst="rect">
            <a:avLst/>
          </a:prstGeom>
        </p:spPr>
      </p:pic>
      <p:pic>
        <p:nvPicPr>
          <p:cNvPr id="7" name="6 Imagen" descr="4.png"/>
          <p:cNvPicPr>
            <a:picLocks noChangeAspect="1"/>
          </p:cNvPicPr>
          <p:nvPr/>
        </p:nvPicPr>
        <p:blipFill>
          <a:blip r:embed="rId3">
            <a:duotone>
              <a:schemeClr val="accent6">
                <a:shade val="45000"/>
                <a:satMod val="135000"/>
              </a:schemeClr>
              <a:prstClr val="white"/>
            </a:duotone>
            <a:lum bright="-10000" contrast="20000"/>
          </a:blip>
          <a:srcRect l="22059" t="12295" r="26038" b="24473"/>
          <a:stretch>
            <a:fillRect/>
          </a:stretch>
        </p:blipFill>
        <p:spPr>
          <a:xfrm>
            <a:off x="4786314" y="1000114"/>
            <a:ext cx="1865305" cy="1678775"/>
          </a:xfrm>
          <a:prstGeom prst="rect">
            <a:avLst/>
          </a:prstGeom>
        </p:spPr>
      </p:pic>
      <p:pic>
        <p:nvPicPr>
          <p:cNvPr id="8" name="7 Imagen" descr="4.png"/>
          <p:cNvPicPr>
            <a:picLocks noChangeAspect="1"/>
          </p:cNvPicPr>
          <p:nvPr/>
        </p:nvPicPr>
        <p:blipFill>
          <a:blip r:embed="rId3">
            <a:duotone>
              <a:schemeClr val="accent6">
                <a:shade val="45000"/>
                <a:satMod val="135000"/>
              </a:schemeClr>
              <a:prstClr val="white"/>
            </a:duotone>
            <a:lum bright="-10000" contrast="20000"/>
          </a:blip>
          <a:srcRect l="22059" t="12295" r="26038" b="24473"/>
          <a:stretch>
            <a:fillRect/>
          </a:stretch>
        </p:blipFill>
        <p:spPr>
          <a:xfrm>
            <a:off x="4643438" y="2928940"/>
            <a:ext cx="1865305" cy="1678775"/>
          </a:xfrm>
          <a:prstGeom prst="rect">
            <a:avLst/>
          </a:prstGeom>
        </p:spPr>
      </p:pic>
      <p:pic>
        <p:nvPicPr>
          <p:cNvPr id="9" name="8 Imagen" descr="4.png"/>
          <p:cNvPicPr>
            <a:picLocks noChangeAspect="1"/>
          </p:cNvPicPr>
          <p:nvPr/>
        </p:nvPicPr>
        <p:blipFill>
          <a:blip r:embed="rId3">
            <a:duotone>
              <a:schemeClr val="accent6">
                <a:shade val="45000"/>
                <a:satMod val="135000"/>
              </a:schemeClr>
              <a:prstClr val="white"/>
            </a:duotone>
            <a:lum bright="-10000" contrast="20000"/>
          </a:blip>
          <a:srcRect l="22059" t="12295" r="26038" b="24473"/>
          <a:stretch>
            <a:fillRect/>
          </a:stretch>
        </p:blipFill>
        <p:spPr>
          <a:xfrm rot="1461457">
            <a:off x="2477718" y="2810252"/>
            <a:ext cx="1865305" cy="1678775"/>
          </a:xfrm>
          <a:prstGeom prst="rect">
            <a:avLst/>
          </a:prstGeom>
        </p:spPr>
      </p:pic>
      <p:pic>
        <p:nvPicPr>
          <p:cNvPr id="10" name="9 Imagen" descr="4.png"/>
          <p:cNvPicPr>
            <a:picLocks noChangeAspect="1"/>
          </p:cNvPicPr>
          <p:nvPr/>
        </p:nvPicPr>
        <p:blipFill>
          <a:blip r:embed="rId3">
            <a:duotone>
              <a:schemeClr val="accent6">
                <a:shade val="45000"/>
                <a:satMod val="135000"/>
              </a:schemeClr>
              <a:prstClr val="white"/>
            </a:duotone>
            <a:lum bright="-10000" contrast="20000"/>
          </a:blip>
          <a:srcRect l="22059" t="12295" r="26038" b="24473"/>
          <a:stretch>
            <a:fillRect/>
          </a:stretch>
        </p:blipFill>
        <p:spPr>
          <a:xfrm rot="3300194">
            <a:off x="2504411" y="977527"/>
            <a:ext cx="1865305" cy="1678775"/>
          </a:xfrm>
          <a:prstGeom prst="rect">
            <a:avLst/>
          </a:prstGeom>
        </p:spPr>
      </p:pic>
      <p:sp>
        <p:nvSpPr>
          <p:cNvPr id="11" name="10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b5f05b14a99d9ef935e59cba4e66ca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0"/>
            <a:ext cx="1714512" cy="1459362"/>
          </a:xfrm>
          <a:prstGeom prst="rect">
            <a:avLst/>
          </a:prstGeom>
          <a:effectLst>
            <a:reflection blurRad="6350" stA="50000" endA="295" endPos="92000" dist="101600" dir="5400000" sy="-100000" algn="bl" rotWithShape="0"/>
          </a:effectLst>
        </p:spPr>
      </p:pic>
      <p:pic>
        <p:nvPicPr>
          <p:cNvPr id="5" name="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0"/>
            <a:ext cx="1795474" cy="1459362"/>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857238"/>
            <a:ext cx="1714512" cy="1459362"/>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857238"/>
            <a:ext cx="1795474" cy="1459362"/>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1714512"/>
            <a:ext cx="1714512" cy="1459362"/>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1714512"/>
            <a:ext cx="1795474" cy="1459362"/>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2571750"/>
            <a:ext cx="1714512" cy="1459362"/>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2571750"/>
            <a:ext cx="1795474" cy="1459362"/>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3429006"/>
            <a:ext cx="1714512" cy="1459362"/>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3429006"/>
            <a:ext cx="1795474" cy="1459362"/>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0"/>
            <a:ext cx="1714512" cy="1459362"/>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0"/>
            <a:ext cx="1795474" cy="1459362"/>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857238"/>
            <a:ext cx="1714512" cy="1459362"/>
          </a:xfrm>
          <a:prstGeom prst="rect">
            <a:avLst/>
          </a:prstGeom>
          <a:effectLst>
            <a:reflection blurRad="6350" stA="50000" endA="295" endPos="92000" dist="101600" dir="5400000" sy="-100000" algn="bl" rotWithShape="0"/>
          </a:effectLst>
        </p:spPr>
      </p:pic>
      <p:pic>
        <p:nvPicPr>
          <p:cNvPr id="17" name="1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857238"/>
            <a:ext cx="1795474" cy="1459362"/>
          </a:xfrm>
          <a:prstGeom prst="rect">
            <a:avLst/>
          </a:prstGeom>
          <a:effectLst>
            <a:reflection blurRad="6350" stA="50000" endA="295" endPos="92000" dist="101600" dir="5400000" sy="-100000" algn="bl" rotWithShape="0"/>
          </a:effectLst>
        </p:spPr>
      </p:pic>
      <p:pic>
        <p:nvPicPr>
          <p:cNvPr id="18" name="1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1714512"/>
            <a:ext cx="1714512" cy="1459362"/>
          </a:xfrm>
          <a:prstGeom prst="rect">
            <a:avLst/>
          </a:prstGeom>
          <a:effectLst>
            <a:reflection blurRad="6350" stA="50000" endA="295" endPos="92000" dist="101600" dir="5400000" sy="-100000" algn="bl" rotWithShape="0"/>
          </a:effectLst>
        </p:spPr>
      </p:pic>
      <p:pic>
        <p:nvPicPr>
          <p:cNvPr id="19" name="1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1714512"/>
            <a:ext cx="1795474" cy="1459362"/>
          </a:xfrm>
          <a:prstGeom prst="rect">
            <a:avLst/>
          </a:prstGeom>
          <a:effectLst>
            <a:reflection blurRad="6350" stA="50000" endA="295" endPos="92000" dist="101600" dir="5400000" sy="-100000" algn="bl" rotWithShape="0"/>
          </a:effectLst>
        </p:spPr>
      </p:pic>
      <p:pic>
        <p:nvPicPr>
          <p:cNvPr id="20" name="1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2571750"/>
            <a:ext cx="1714512" cy="1459362"/>
          </a:xfrm>
          <a:prstGeom prst="rect">
            <a:avLst/>
          </a:prstGeom>
          <a:effectLst>
            <a:reflection blurRad="6350" stA="50000" endA="295" endPos="92000" dist="101600" dir="5400000" sy="-100000" algn="bl" rotWithShape="0"/>
          </a:effectLst>
        </p:spPr>
      </p:pic>
      <p:pic>
        <p:nvPicPr>
          <p:cNvPr id="21" name="2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2500312"/>
            <a:ext cx="1795474" cy="1459362"/>
          </a:xfrm>
          <a:prstGeom prst="rect">
            <a:avLst/>
          </a:prstGeom>
          <a:effectLst>
            <a:reflection blurRad="6350" stA="50000" endA="295" endPos="92000" dist="101600" dir="5400000" sy="-100000" algn="bl" rotWithShape="0"/>
          </a:effectLst>
        </p:spPr>
      </p:pic>
      <p:pic>
        <p:nvPicPr>
          <p:cNvPr id="22" name="2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3429006"/>
            <a:ext cx="1714512" cy="1459362"/>
          </a:xfrm>
          <a:prstGeom prst="rect">
            <a:avLst/>
          </a:prstGeom>
          <a:effectLst>
            <a:reflection blurRad="6350" stA="50000" endA="295" endPos="92000" dist="101600" dir="5400000" sy="-100000" algn="bl" rotWithShape="0"/>
          </a:effectLst>
        </p:spPr>
      </p:pic>
      <p:pic>
        <p:nvPicPr>
          <p:cNvPr id="23" name="2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3357568"/>
            <a:ext cx="1795474" cy="1459362"/>
          </a:xfrm>
          <a:prstGeom prst="rect">
            <a:avLst/>
          </a:prstGeom>
          <a:effectLst>
            <a:reflection blurRad="6350" stA="50000" endA="295" endPos="92000" dist="101600" dir="5400000" sy="-100000" algn="bl" rotWithShape="0"/>
          </a:effectLst>
        </p:spPr>
      </p:pic>
      <p:pic>
        <p:nvPicPr>
          <p:cNvPr id="24" name="2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0"/>
            <a:ext cx="1714512" cy="1459362"/>
          </a:xfrm>
          <a:prstGeom prst="rect">
            <a:avLst/>
          </a:prstGeom>
          <a:effectLst>
            <a:reflection blurRad="6350" stA="50000" endA="295" endPos="92000" dist="101600" dir="5400000" sy="-100000" algn="bl" rotWithShape="0"/>
          </a:effectLst>
        </p:spPr>
      </p:pic>
      <p:pic>
        <p:nvPicPr>
          <p:cNvPr id="25" name="2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0"/>
            <a:ext cx="1795474" cy="1459362"/>
          </a:xfrm>
          <a:prstGeom prst="rect">
            <a:avLst/>
          </a:prstGeom>
          <a:effectLst>
            <a:reflection blurRad="6350" stA="50000" endA="295" endPos="92000" dist="101600" dir="5400000" sy="-100000" algn="bl" rotWithShape="0"/>
          </a:effectLst>
        </p:spPr>
      </p:pic>
      <p:pic>
        <p:nvPicPr>
          <p:cNvPr id="26" name="2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857238"/>
            <a:ext cx="1714512" cy="1459362"/>
          </a:xfrm>
          <a:prstGeom prst="rect">
            <a:avLst/>
          </a:prstGeom>
          <a:effectLst>
            <a:reflection blurRad="6350" stA="50000" endA="295" endPos="92000" dist="101600" dir="5400000" sy="-100000" algn="bl" rotWithShape="0"/>
          </a:effectLst>
        </p:spPr>
      </p:pic>
      <p:pic>
        <p:nvPicPr>
          <p:cNvPr id="27" name="2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857238"/>
            <a:ext cx="1795474" cy="1459362"/>
          </a:xfrm>
          <a:prstGeom prst="rect">
            <a:avLst/>
          </a:prstGeom>
          <a:effectLst>
            <a:reflection blurRad="6350" stA="50000" endA="295" endPos="92000" dist="101600" dir="5400000" sy="-100000" algn="bl" rotWithShape="0"/>
          </a:effectLst>
        </p:spPr>
      </p:pic>
      <p:pic>
        <p:nvPicPr>
          <p:cNvPr id="28" name="2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1714512"/>
            <a:ext cx="1714512" cy="1459362"/>
          </a:xfrm>
          <a:prstGeom prst="rect">
            <a:avLst/>
          </a:prstGeom>
          <a:effectLst>
            <a:reflection blurRad="6350" stA="50000" endA="295" endPos="92000" dist="101600" dir="5400000" sy="-100000" algn="bl" rotWithShape="0"/>
          </a:effectLst>
        </p:spPr>
      </p:pic>
      <p:pic>
        <p:nvPicPr>
          <p:cNvPr id="29" name="2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1714512"/>
            <a:ext cx="1795474" cy="1459362"/>
          </a:xfrm>
          <a:prstGeom prst="rect">
            <a:avLst/>
          </a:prstGeom>
          <a:effectLst>
            <a:reflection blurRad="6350" stA="50000" endA="295" endPos="92000" dist="101600" dir="5400000" sy="-100000" algn="bl" rotWithShape="0"/>
          </a:effectLst>
        </p:spPr>
      </p:pic>
      <p:pic>
        <p:nvPicPr>
          <p:cNvPr id="30" name="2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2571750"/>
            <a:ext cx="1714512" cy="1459362"/>
          </a:xfrm>
          <a:prstGeom prst="rect">
            <a:avLst/>
          </a:prstGeom>
          <a:effectLst>
            <a:reflection blurRad="6350" stA="50000" endA="295" endPos="92000" dist="101600" dir="5400000" sy="-100000" algn="bl" rotWithShape="0"/>
          </a:effectLst>
        </p:spPr>
      </p:pic>
      <p:pic>
        <p:nvPicPr>
          <p:cNvPr id="31" name="3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2571750"/>
            <a:ext cx="1795474" cy="1459362"/>
          </a:xfrm>
          <a:prstGeom prst="rect">
            <a:avLst/>
          </a:prstGeom>
          <a:effectLst>
            <a:reflection blurRad="6350" stA="50000" endA="295" endPos="92000" dist="101600" dir="5400000" sy="-100000" algn="bl" rotWithShape="0"/>
          </a:effectLst>
        </p:spPr>
      </p:pic>
      <p:pic>
        <p:nvPicPr>
          <p:cNvPr id="32" name="3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3429006"/>
            <a:ext cx="1714512" cy="1459362"/>
          </a:xfrm>
          <a:prstGeom prst="rect">
            <a:avLst/>
          </a:prstGeom>
          <a:effectLst>
            <a:reflection blurRad="6350" stA="50000" endA="295" endPos="92000" dist="101600" dir="5400000" sy="-100000" algn="bl" rotWithShape="0"/>
          </a:effectLst>
        </p:spPr>
      </p:pic>
      <p:pic>
        <p:nvPicPr>
          <p:cNvPr id="33" name="3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3429006"/>
            <a:ext cx="1795474" cy="1459362"/>
          </a:xfrm>
          <a:prstGeom prst="rect">
            <a:avLst/>
          </a:prstGeom>
          <a:effectLst>
            <a:reflection blurRad="6350" stA="50000" endA="295" endPos="92000" dist="101600" dir="5400000" sy="-100000" algn="bl" rotWithShape="0"/>
          </a:effectLst>
        </p:spPr>
      </p:pic>
      <p:sp>
        <p:nvSpPr>
          <p:cNvPr id="34" name="33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ppt_x"/>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ppt_x"/>
                                          </p:val>
                                        </p:tav>
                                        <p:tav tm="100000">
                                          <p:val>
                                            <p:strVal val="#ppt_x"/>
                                          </p:val>
                                        </p:tav>
                                      </p:tavLst>
                                    </p:anim>
                                    <p:anim calcmode="lin" valueType="num">
                                      <p:cBhvr additive="base">
                                        <p:cTn id="39" dur="3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ppt_x"/>
                                          </p:val>
                                        </p:tav>
                                        <p:tav tm="100000">
                                          <p:val>
                                            <p:strVal val="#ppt_x"/>
                                          </p:val>
                                        </p:tav>
                                      </p:tavLst>
                                    </p:anim>
                                    <p:anim calcmode="lin" valueType="num">
                                      <p:cBhvr additive="base">
                                        <p:cTn id="47" dur="30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ppt_x"/>
                                          </p:val>
                                        </p:tav>
                                        <p:tav tm="100000">
                                          <p:val>
                                            <p:strVal val="#ppt_x"/>
                                          </p:val>
                                        </p:tav>
                                      </p:tavLst>
                                    </p:anim>
                                    <p:anim calcmode="lin" valueType="num">
                                      <p:cBhvr additive="base">
                                        <p:cTn id="51" dur="3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ppt_x"/>
                                          </p:val>
                                        </p:tav>
                                        <p:tav tm="100000">
                                          <p:val>
                                            <p:strVal val="#ppt_x"/>
                                          </p:val>
                                        </p:tav>
                                      </p:tavLst>
                                    </p:anim>
                                    <p:anim calcmode="lin" valueType="num">
                                      <p:cBhvr additive="base">
                                        <p:cTn id="55" dur="3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ppt_x"/>
                                          </p:val>
                                        </p:tav>
                                        <p:tav tm="100000">
                                          <p:val>
                                            <p:strVal val="#ppt_x"/>
                                          </p:val>
                                        </p:tav>
                                      </p:tavLst>
                                    </p:anim>
                                    <p:anim calcmode="lin" valueType="num">
                                      <p:cBhvr additive="base">
                                        <p:cTn id="59" dur="3000" fill="hold"/>
                                        <p:tgtEl>
                                          <p:spTgt spid="2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ppt_x"/>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ppt_x"/>
                                          </p:val>
                                        </p:tav>
                                        <p:tav tm="100000">
                                          <p:val>
                                            <p:strVal val="#ppt_x"/>
                                          </p:val>
                                        </p:tav>
                                      </p:tavLst>
                                    </p:anim>
                                    <p:anim calcmode="lin" valueType="num">
                                      <p:cBhvr additive="base">
                                        <p:cTn id="67" dur="3000" fill="hold"/>
                                        <p:tgtEl>
                                          <p:spTgt spid="23"/>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3000" fill="hold"/>
                                        <p:tgtEl>
                                          <p:spTgt spid="4"/>
                                        </p:tgtEl>
                                        <p:attrNameLst>
                                          <p:attrName>ppt_x</p:attrName>
                                        </p:attrNameLst>
                                      </p:cBhvr>
                                      <p:tavLst>
                                        <p:tav tm="0">
                                          <p:val>
                                            <p:strVal val="#ppt_x"/>
                                          </p:val>
                                        </p:tav>
                                        <p:tav tm="100000">
                                          <p:val>
                                            <p:strVal val="#ppt_x"/>
                                          </p:val>
                                        </p:tav>
                                      </p:tavLst>
                                    </p:anim>
                                    <p:anim calcmode="lin" valueType="num">
                                      <p:cBhvr additive="base">
                                        <p:cTn id="71" dur="3000" fill="hold"/>
                                        <p:tgtEl>
                                          <p:spTgt spid="4"/>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0" fill="hold"/>
                                        <p:tgtEl>
                                          <p:spTgt spid="6"/>
                                        </p:tgtEl>
                                        <p:attrNameLst>
                                          <p:attrName>ppt_x</p:attrName>
                                        </p:attrNameLst>
                                      </p:cBhvr>
                                      <p:tavLst>
                                        <p:tav tm="0">
                                          <p:val>
                                            <p:strVal val="#ppt_x"/>
                                          </p:val>
                                        </p:tav>
                                        <p:tav tm="100000">
                                          <p:val>
                                            <p:strVal val="#ppt_x"/>
                                          </p:val>
                                        </p:tav>
                                      </p:tavLst>
                                    </p:anim>
                                    <p:anim calcmode="lin" valueType="num">
                                      <p:cBhvr additive="base">
                                        <p:cTn id="75" dur="3000" fill="hold"/>
                                        <p:tgtEl>
                                          <p:spTgt spid="6"/>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3000" fill="hold"/>
                                        <p:tgtEl>
                                          <p:spTgt spid="8"/>
                                        </p:tgtEl>
                                        <p:attrNameLst>
                                          <p:attrName>ppt_x</p:attrName>
                                        </p:attrNameLst>
                                      </p:cBhvr>
                                      <p:tavLst>
                                        <p:tav tm="0">
                                          <p:val>
                                            <p:strVal val="#ppt_x"/>
                                          </p:val>
                                        </p:tav>
                                        <p:tav tm="100000">
                                          <p:val>
                                            <p:strVal val="#ppt_x"/>
                                          </p:val>
                                        </p:tav>
                                      </p:tavLst>
                                    </p:anim>
                                    <p:anim calcmode="lin" valueType="num">
                                      <p:cBhvr additive="base">
                                        <p:cTn id="79" dur="3000" fill="hold"/>
                                        <p:tgtEl>
                                          <p:spTgt spid="8"/>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3000" fill="hold"/>
                                        <p:tgtEl>
                                          <p:spTgt spid="10"/>
                                        </p:tgtEl>
                                        <p:attrNameLst>
                                          <p:attrName>ppt_x</p:attrName>
                                        </p:attrNameLst>
                                      </p:cBhvr>
                                      <p:tavLst>
                                        <p:tav tm="0">
                                          <p:val>
                                            <p:strVal val="#ppt_x"/>
                                          </p:val>
                                        </p:tav>
                                        <p:tav tm="100000">
                                          <p:val>
                                            <p:strVal val="#ppt_x"/>
                                          </p:val>
                                        </p:tav>
                                      </p:tavLst>
                                    </p:anim>
                                    <p:anim calcmode="lin" valueType="num">
                                      <p:cBhvr additive="base">
                                        <p:cTn id="83" dur="3000" fill="hold"/>
                                        <p:tgtEl>
                                          <p:spTgt spid="10"/>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3000" fill="hold"/>
                                        <p:tgtEl>
                                          <p:spTgt spid="12"/>
                                        </p:tgtEl>
                                        <p:attrNameLst>
                                          <p:attrName>ppt_x</p:attrName>
                                        </p:attrNameLst>
                                      </p:cBhvr>
                                      <p:tavLst>
                                        <p:tav tm="0">
                                          <p:val>
                                            <p:strVal val="#ppt_x"/>
                                          </p:val>
                                        </p:tav>
                                        <p:tav tm="100000">
                                          <p:val>
                                            <p:strVal val="#ppt_x"/>
                                          </p:val>
                                        </p:tav>
                                      </p:tavLst>
                                    </p:anim>
                                    <p:anim calcmode="lin" valueType="num">
                                      <p:cBhvr additive="base">
                                        <p:cTn id="87" dur="3000" fill="hold"/>
                                        <p:tgtEl>
                                          <p:spTgt spid="12"/>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ppt_x"/>
                                          </p:val>
                                        </p:tav>
                                        <p:tav tm="100000">
                                          <p:val>
                                            <p:strVal val="#ppt_x"/>
                                          </p:val>
                                        </p:tav>
                                      </p:tavLst>
                                    </p:anim>
                                    <p:anim calcmode="lin" valueType="num">
                                      <p:cBhvr additive="base">
                                        <p:cTn id="91" dur="3000" fill="hold"/>
                                        <p:tgtEl>
                                          <p:spTgt spid="24"/>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ppt_x"/>
                                          </p:val>
                                        </p:tav>
                                        <p:tav tm="100000">
                                          <p:val>
                                            <p:strVal val="#ppt_x"/>
                                          </p:val>
                                        </p:tav>
                                      </p:tavLst>
                                    </p:anim>
                                    <p:anim calcmode="lin" valueType="num">
                                      <p:cBhvr additive="base">
                                        <p:cTn id="95" dur="3000" fill="hold"/>
                                        <p:tgtEl>
                                          <p:spTgt spid="25"/>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ppt_x"/>
                                          </p:val>
                                        </p:tav>
                                        <p:tav tm="100000">
                                          <p:val>
                                            <p:strVal val="#ppt_x"/>
                                          </p:val>
                                        </p:tav>
                                      </p:tavLst>
                                    </p:anim>
                                    <p:anim calcmode="lin" valueType="num">
                                      <p:cBhvr additive="base">
                                        <p:cTn id="99" dur="3000" fill="hold"/>
                                        <p:tgtEl>
                                          <p:spTgt spid="26"/>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ppt_x"/>
                                          </p:val>
                                        </p:tav>
                                        <p:tav tm="100000">
                                          <p:val>
                                            <p:strVal val="#ppt_x"/>
                                          </p:val>
                                        </p:tav>
                                      </p:tavLst>
                                    </p:anim>
                                    <p:anim calcmode="lin" valueType="num">
                                      <p:cBhvr additive="base">
                                        <p:cTn id="103" dur="3000" fill="hold"/>
                                        <p:tgtEl>
                                          <p:spTgt spid="27"/>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3000" fill="hold"/>
                                        <p:tgtEl>
                                          <p:spTgt spid="28"/>
                                        </p:tgtEl>
                                        <p:attrNameLst>
                                          <p:attrName>ppt_x</p:attrName>
                                        </p:attrNameLst>
                                      </p:cBhvr>
                                      <p:tavLst>
                                        <p:tav tm="0">
                                          <p:val>
                                            <p:strVal val="#ppt_x"/>
                                          </p:val>
                                        </p:tav>
                                        <p:tav tm="100000">
                                          <p:val>
                                            <p:strVal val="#ppt_x"/>
                                          </p:val>
                                        </p:tav>
                                      </p:tavLst>
                                    </p:anim>
                                    <p:anim calcmode="lin" valueType="num">
                                      <p:cBhvr additive="base">
                                        <p:cTn id="107" dur="3000" fill="hold"/>
                                        <p:tgtEl>
                                          <p:spTgt spid="28"/>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ppt_x"/>
                                          </p:val>
                                        </p:tav>
                                        <p:tav tm="100000">
                                          <p:val>
                                            <p:strVal val="#ppt_x"/>
                                          </p:val>
                                        </p:tav>
                                      </p:tavLst>
                                    </p:anim>
                                    <p:anim calcmode="lin" valueType="num">
                                      <p:cBhvr additive="base">
                                        <p:cTn id="111" dur="3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ppt_x"/>
                                          </p:val>
                                        </p:tav>
                                        <p:tav tm="100000">
                                          <p:val>
                                            <p:strVal val="#ppt_x"/>
                                          </p:val>
                                        </p:tav>
                                      </p:tavLst>
                                    </p:anim>
                                    <p:anim calcmode="lin" valueType="num">
                                      <p:cBhvr additive="base">
                                        <p:cTn id="115" dur="3000" fill="hold"/>
                                        <p:tgtEl>
                                          <p:spTgt spid="30"/>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ppt_x"/>
                                          </p:val>
                                        </p:tav>
                                        <p:tav tm="100000">
                                          <p:val>
                                            <p:strVal val="#ppt_x"/>
                                          </p:val>
                                        </p:tav>
                                      </p:tavLst>
                                    </p:anim>
                                    <p:anim calcmode="lin" valueType="num">
                                      <p:cBhvr additive="base">
                                        <p:cTn id="119" dur="3000" fill="hold"/>
                                        <p:tgtEl>
                                          <p:spTgt spid="31"/>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ppt_x"/>
                                          </p:val>
                                        </p:tav>
                                        <p:tav tm="100000">
                                          <p:val>
                                            <p:strVal val="#ppt_x"/>
                                          </p:val>
                                        </p:tav>
                                      </p:tavLst>
                                    </p:anim>
                                    <p:anim calcmode="lin" valueType="num">
                                      <p:cBhvr additive="base">
                                        <p:cTn id="123" dur="3000" fill="hold"/>
                                        <p:tgtEl>
                                          <p:spTgt spid="32"/>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ppt_x"/>
                                          </p:val>
                                        </p:tav>
                                        <p:tav tm="100000">
                                          <p:val>
                                            <p:strVal val="#ppt_x"/>
                                          </p:val>
                                        </p:tav>
                                      </p:tavLst>
                                    </p:anim>
                                    <p:anim calcmode="lin" valueType="num">
                                      <p:cBhvr additive="base">
                                        <p:cTn id="127" dur="3000" fill="hold"/>
                                        <p:tgtEl>
                                          <p:spTgt spid="33"/>
                                        </p:tgtEl>
                                        <p:attrNameLst>
                                          <p:attrName>ppt_y</p:attrName>
                                        </p:attrNameLst>
                                      </p:cBhvr>
                                      <p:tavLst>
                                        <p:tav tm="0">
                                          <p:val>
                                            <p:strVal val="1+#ppt_h/2"/>
                                          </p:val>
                                        </p:tav>
                                        <p:tav tm="100000">
                                          <p:val>
                                            <p:strVal val="#ppt_y"/>
                                          </p:val>
                                        </p:tav>
                                      </p:tavLst>
                                    </p:anim>
                                  </p:childTnLst>
                                </p:cTn>
                              </p:par>
                              <p:par>
                                <p:cTn id="128" presetID="8" presetClass="emph" presetSubtype="0" fill="hold" nodeType="withEffect">
                                  <p:stCondLst>
                                    <p:cond delay="0"/>
                                  </p:stCondLst>
                                  <p:childTnLst>
                                    <p:animRot by="-21600000">
                                      <p:cBhvr>
                                        <p:cTn id="129" dur="3000" fill="hold"/>
                                        <p:tgtEl>
                                          <p:spTgt spid="15"/>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7"/>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1"/>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0"/>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4"/>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6"/>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8"/>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33"/>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4"/>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6"/>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8"/>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2"/>
                                        </p:tgtEl>
                                        <p:attrNameLst>
                                          <p:attrName>r</p:attrName>
                                        </p:attrNameLst>
                                      </p:cBhvr>
                                    </p:animRot>
                                  </p:childTnLst>
                                </p:cTn>
                              </p:par>
                            </p:childTnLst>
                          </p:cTn>
                        </p:par>
                        <p:par>
                          <p:cTn id="188" fill="hold">
                            <p:stCondLst>
                              <p:cond delay="3000"/>
                            </p:stCondLst>
                            <p:childTnLst>
                              <p:par>
                                <p:cTn id="189" presetID="2" presetClass="exit" presetSubtype="4" fill="hold" nodeType="afterEffect">
                                  <p:stCondLst>
                                    <p:cond delay="0"/>
                                  </p:stCondLst>
                                  <p:childTnLst>
                                    <p:anim calcmode="lin" valueType="num">
                                      <p:cBhvr additive="base">
                                        <p:cTn id="190" dur="3000"/>
                                        <p:tgtEl>
                                          <p:spTgt spid="4"/>
                                        </p:tgtEl>
                                        <p:attrNameLst>
                                          <p:attrName>ppt_x</p:attrName>
                                        </p:attrNameLst>
                                      </p:cBhvr>
                                      <p:tavLst>
                                        <p:tav tm="0">
                                          <p:val>
                                            <p:strVal val="ppt_x"/>
                                          </p:val>
                                        </p:tav>
                                        <p:tav tm="100000">
                                          <p:val>
                                            <p:strVal val="ppt_x"/>
                                          </p:val>
                                        </p:tav>
                                      </p:tavLst>
                                    </p:anim>
                                    <p:anim calcmode="lin" valueType="num">
                                      <p:cBhvr additive="base">
                                        <p:cTn id="191" dur="3000"/>
                                        <p:tgtEl>
                                          <p:spTgt spid="4"/>
                                        </p:tgtEl>
                                        <p:attrNameLst>
                                          <p:attrName>ppt_y</p:attrName>
                                        </p:attrNameLst>
                                      </p:cBhvr>
                                      <p:tavLst>
                                        <p:tav tm="0">
                                          <p:val>
                                            <p:strVal val="ppt_y"/>
                                          </p:val>
                                        </p:tav>
                                        <p:tav tm="100000">
                                          <p:val>
                                            <p:strVal val="1+ppt_h/2"/>
                                          </p:val>
                                        </p:tav>
                                      </p:tavLst>
                                    </p:anim>
                                    <p:set>
                                      <p:cBhvr>
                                        <p:cTn id="192" dur="1" fill="hold">
                                          <p:stCondLst>
                                            <p:cond delay="2999"/>
                                          </p:stCondLst>
                                        </p:cTn>
                                        <p:tgtEl>
                                          <p:spTgt spid="4"/>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5"/>
                                        </p:tgtEl>
                                        <p:attrNameLst>
                                          <p:attrName>ppt_x</p:attrName>
                                        </p:attrNameLst>
                                      </p:cBhvr>
                                      <p:tavLst>
                                        <p:tav tm="0">
                                          <p:val>
                                            <p:strVal val="ppt_x"/>
                                          </p:val>
                                        </p:tav>
                                        <p:tav tm="100000">
                                          <p:val>
                                            <p:strVal val="ppt_x"/>
                                          </p:val>
                                        </p:tav>
                                      </p:tavLst>
                                    </p:anim>
                                    <p:anim calcmode="lin" valueType="num">
                                      <p:cBhvr additive="base">
                                        <p:cTn id="195" dur="3000"/>
                                        <p:tgtEl>
                                          <p:spTgt spid="5"/>
                                        </p:tgtEl>
                                        <p:attrNameLst>
                                          <p:attrName>ppt_y</p:attrName>
                                        </p:attrNameLst>
                                      </p:cBhvr>
                                      <p:tavLst>
                                        <p:tav tm="0">
                                          <p:val>
                                            <p:strVal val="ppt_y"/>
                                          </p:val>
                                        </p:tav>
                                        <p:tav tm="100000">
                                          <p:val>
                                            <p:strVal val="1+ppt_h/2"/>
                                          </p:val>
                                        </p:tav>
                                      </p:tavLst>
                                    </p:anim>
                                    <p:set>
                                      <p:cBhvr>
                                        <p:cTn id="196" dur="1" fill="hold">
                                          <p:stCondLst>
                                            <p:cond delay="2999"/>
                                          </p:stCondLst>
                                        </p:cTn>
                                        <p:tgtEl>
                                          <p:spTgt spid="5"/>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6"/>
                                        </p:tgtEl>
                                        <p:attrNameLst>
                                          <p:attrName>ppt_x</p:attrName>
                                        </p:attrNameLst>
                                      </p:cBhvr>
                                      <p:tavLst>
                                        <p:tav tm="0">
                                          <p:val>
                                            <p:strVal val="ppt_x"/>
                                          </p:val>
                                        </p:tav>
                                        <p:tav tm="100000">
                                          <p:val>
                                            <p:strVal val="ppt_x"/>
                                          </p:val>
                                        </p:tav>
                                      </p:tavLst>
                                    </p:anim>
                                    <p:anim calcmode="lin" valueType="num">
                                      <p:cBhvr additive="base">
                                        <p:cTn id="199" dur="3000"/>
                                        <p:tgtEl>
                                          <p:spTgt spid="6"/>
                                        </p:tgtEl>
                                        <p:attrNameLst>
                                          <p:attrName>ppt_y</p:attrName>
                                        </p:attrNameLst>
                                      </p:cBhvr>
                                      <p:tavLst>
                                        <p:tav tm="0">
                                          <p:val>
                                            <p:strVal val="ppt_y"/>
                                          </p:val>
                                        </p:tav>
                                        <p:tav tm="100000">
                                          <p:val>
                                            <p:strVal val="1+ppt_h/2"/>
                                          </p:val>
                                        </p:tav>
                                      </p:tavLst>
                                    </p:anim>
                                    <p:set>
                                      <p:cBhvr>
                                        <p:cTn id="200" dur="1" fill="hold">
                                          <p:stCondLst>
                                            <p:cond delay="2999"/>
                                          </p:stCondLst>
                                        </p:cTn>
                                        <p:tgtEl>
                                          <p:spTgt spid="6"/>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ppt_x"/>
                                          </p:val>
                                        </p:tav>
                                      </p:tavLst>
                                    </p:anim>
                                    <p:anim calcmode="lin" valueType="num">
                                      <p:cBhvr additive="base">
                                        <p:cTn id="203" dur="3000"/>
                                        <p:tgtEl>
                                          <p:spTgt spid="7"/>
                                        </p:tgtEl>
                                        <p:attrNameLst>
                                          <p:attrName>ppt_y</p:attrName>
                                        </p:attrNameLst>
                                      </p:cBhvr>
                                      <p:tavLst>
                                        <p:tav tm="0">
                                          <p:val>
                                            <p:strVal val="ppt_y"/>
                                          </p:val>
                                        </p:tav>
                                        <p:tav tm="100000">
                                          <p:val>
                                            <p:strVal val="1+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8"/>
                                        </p:tgtEl>
                                        <p:attrNameLst>
                                          <p:attrName>ppt_x</p:attrName>
                                        </p:attrNameLst>
                                      </p:cBhvr>
                                      <p:tavLst>
                                        <p:tav tm="0">
                                          <p:val>
                                            <p:strVal val="ppt_x"/>
                                          </p:val>
                                        </p:tav>
                                        <p:tav tm="100000">
                                          <p:val>
                                            <p:strVal val="ppt_x"/>
                                          </p:val>
                                        </p:tav>
                                      </p:tavLst>
                                    </p:anim>
                                    <p:anim calcmode="lin" valueType="num">
                                      <p:cBhvr additive="base">
                                        <p:cTn id="207" dur="3000"/>
                                        <p:tgtEl>
                                          <p:spTgt spid="8"/>
                                        </p:tgtEl>
                                        <p:attrNameLst>
                                          <p:attrName>ppt_y</p:attrName>
                                        </p:attrNameLst>
                                      </p:cBhvr>
                                      <p:tavLst>
                                        <p:tav tm="0">
                                          <p:val>
                                            <p:strVal val="ppt_y"/>
                                          </p:val>
                                        </p:tav>
                                        <p:tav tm="100000">
                                          <p:val>
                                            <p:strVal val="1+ppt_h/2"/>
                                          </p:val>
                                        </p:tav>
                                      </p:tavLst>
                                    </p:anim>
                                    <p:set>
                                      <p:cBhvr>
                                        <p:cTn id="208" dur="1" fill="hold">
                                          <p:stCondLst>
                                            <p:cond delay="2999"/>
                                          </p:stCondLst>
                                        </p:cTn>
                                        <p:tgtEl>
                                          <p:spTgt spid="8"/>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ppt_x"/>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10"/>
                                        </p:tgtEl>
                                        <p:attrNameLst>
                                          <p:attrName>ppt_x</p:attrName>
                                        </p:attrNameLst>
                                      </p:cBhvr>
                                      <p:tavLst>
                                        <p:tav tm="0">
                                          <p:val>
                                            <p:strVal val="ppt_x"/>
                                          </p:val>
                                        </p:tav>
                                        <p:tav tm="100000">
                                          <p:val>
                                            <p:strVal val="ppt_x"/>
                                          </p:val>
                                        </p:tav>
                                      </p:tavLst>
                                    </p:anim>
                                    <p:anim calcmode="lin" valueType="num">
                                      <p:cBhvr additive="base">
                                        <p:cTn id="215" dur="3000"/>
                                        <p:tgtEl>
                                          <p:spTgt spid="10"/>
                                        </p:tgtEl>
                                        <p:attrNameLst>
                                          <p:attrName>ppt_y</p:attrName>
                                        </p:attrNameLst>
                                      </p:cBhvr>
                                      <p:tavLst>
                                        <p:tav tm="0">
                                          <p:val>
                                            <p:strVal val="ppt_y"/>
                                          </p:val>
                                        </p:tav>
                                        <p:tav tm="100000">
                                          <p:val>
                                            <p:strVal val="1+ppt_h/2"/>
                                          </p:val>
                                        </p:tav>
                                      </p:tavLst>
                                    </p:anim>
                                    <p:set>
                                      <p:cBhvr>
                                        <p:cTn id="216" dur="1" fill="hold">
                                          <p:stCondLst>
                                            <p:cond delay="2999"/>
                                          </p:stCondLst>
                                        </p:cTn>
                                        <p:tgtEl>
                                          <p:spTgt spid="10"/>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ppt_x"/>
                                          </p:val>
                                        </p:tav>
                                      </p:tavLst>
                                    </p:anim>
                                    <p:anim calcmode="lin" valueType="num">
                                      <p:cBhvr additive="base">
                                        <p:cTn id="219" dur="3000"/>
                                        <p:tgtEl>
                                          <p:spTgt spid="11"/>
                                        </p:tgtEl>
                                        <p:attrNameLst>
                                          <p:attrName>ppt_y</p:attrName>
                                        </p:attrNameLst>
                                      </p:cBhvr>
                                      <p:tavLst>
                                        <p:tav tm="0">
                                          <p:val>
                                            <p:strVal val="ppt_y"/>
                                          </p:val>
                                        </p:tav>
                                        <p:tav tm="100000">
                                          <p:val>
                                            <p:strVal val="1+ppt_h/2"/>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ppt_x"/>
                                          </p:val>
                                        </p:tav>
                                      </p:tavLst>
                                    </p:anim>
                                    <p:anim calcmode="lin" valueType="num">
                                      <p:cBhvr additive="base">
                                        <p:cTn id="223" dur="3000"/>
                                        <p:tgtEl>
                                          <p:spTgt spid="12"/>
                                        </p:tgtEl>
                                        <p:attrNameLst>
                                          <p:attrName>ppt_y</p:attrName>
                                        </p:attrNameLst>
                                      </p:cBhvr>
                                      <p:tavLst>
                                        <p:tav tm="0">
                                          <p:val>
                                            <p:strVal val="ppt_y"/>
                                          </p:val>
                                        </p:tav>
                                        <p:tav tm="100000">
                                          <p:val>
                                            <p:strVal val="1+ppt_h/2"/>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ppt_x"/>
                                          </p:val>
                                        </p:tav>
                                      </p:tavLst>
                                    </p:anim>
                                    <p:anim calcmode="lin" valueType="num">
                                      <p:cBhvr additive="base">
                                        <p:cTn id="227" dur="3000"/>
                                        <p:tgtEl>
                                          <p:spTgt spid="13"/>
                                        </p:tgtEl>
                                        <p:attrNameLst>
                                          <p:attrName>ppt_y</p:attrName>
                                        </p:attrNameLst>
                                      </p:cBhvr>
                                      <p:tavLst>
                                        <p:tav tm="0">
                                          <p:val>
                                            <p:strVal val="ppt_y"/>
                                          </p:val>
                                        </p:tav>
                                        <p:tav tm="100000">
                                          <p:val>
                                            <p:strVal val="1+ppt_h/2"/>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14"/>
                                        </p:tgtEl>
                                        <p:attrNameLst>
                                          <p:attrName>ppt_x</p:attrName>
                                        </p:attrNameLst>
                                      </p:cBhvr>
                                      <p:tavLst>
                                        <p:tav tm="0">
                                          <p:val>
                                            <p:strVal val="ppt_x"/>
                                          </p:val>
                                        </p:tav>
                                        <p:tav tm="100000">
                                          <p:val>
                                            <p:strVal val="ppt_x"/>
                                          </p:val>
                                        </p:tav>
                                      </p:tavLst>
                                    </p:anim>
                                    <p:anim calcmode="lin" valueType="num">
                                      <p:cBhvr additive="base">
                                        <p:cTn id="231" dur="3000"/>
                                        <p:tgtEl>
                                          <p:spTgt spid="14"/>
                                        </p:tgtEl>
                                        <p:attrNameLst>
                                          <p:attrName>ppt_y</p:attrName>
                                        </p:attrNameLst>
                                      </p:cBhvr>
                                      <p:tavLst>
                                        <p:tav tm="0">
                                          <p:val>
                                            <p:strVal val="ppt_y"/>
                                          </p:val>
                                        </p:tav>
                                        <p:tav tm="100000">
                                          <p:val>
                                            <p:strVal val="1+ppt_h/2"/>
                                          </p:val>
                                        </p:tav>
                                      </p:tavLst>
                                    </p:anim>
                                    <p:set>
                                      <p:cBhvr>
                                        <p:cTn id="232" dur="1" fill="hold">
                                          <p:stCondLst>
                                            <p:cond delay="2999"/>
                                          </p:stCondLst>
                                        </p:cTn>
                                        <p:tgtEl>
                                          <p:spTgt spid="14"/>
                                        </p:tgtEl>
                                        <p:attrNameLst>
                                          <p:attrName>style.visibility</p:attrName>
                                        </p:attrNameLst>
                                      </p:cBhvr>
                                      <p:to>
                                        <p:strVal val="hidden"/>
                                      </p:to>
                                    </p:set>
                                  </p:childTnLst>
                                </p:cTn>
                              </p:par>
                              <p:par>
                                <p:cTn id="233" presetID="2" presetClass="exit" presetSubtype="4" fill="hold" nodeType="withEffect">
                                  <p:stCondLst>
                                    <p:cond delay="0"/>
                                  </p:stCondLst>
                                  <p:childTnLst>
                                    <p:anim calcmode="lin" valueType="num">
                                      <p:cBhvr additive="base">
                                        <p:cTn id="234" dur="3000"/>
                                        <p:tgtEl>
                                          <p:spTgt spid="15"/>
                                        </p:tgtEl>
                                        <p:attrNameLst>
                                          <p:attrName>ppt_x</p:attrName>
                                        </p:attrNameLst>
                                      </p:cBhvr>
                                      <p:tavLst>
                                        <p:tav tm="0">
                                          <p:val>
                                            <p:strVal val="ppt_x"/>
                                          </p:val>
                                        </p:tav>
                                        <p:tav tm="100000">
                                          <p:val>
                                            <p:strVal val="ppt_x"/>
                                          </p:val>
                                        </p:tav>
                                      </p:tavLst>
                                    </p:anim>
                                    <p:anim calcmode="lin" valueType="num">
                                      <p:cBhvr additive="base">
                                        <p:cTn id="235" dur="3000"/>
                                        <p:tgtEl>
                                          <p:spTgt spid="15"/>
                                        </p:tgtEl>
                                        <p:attrNameLst>
                                          <p:attrName>ppt_y</p:attrName>
                                        </p:attrNameLst>
                                      </p:cBhvr>
                                      <p:tavLst>
                                        <p:tav tm="0">
                                          <p:val>
                                            <p:strVal val="ppt_y"/>
                                          </p:val>
                                        </p:tav>
                                        <p:tav tm="100000">
                                          <p:val>
                                            <p:strVal val="1+ppt_h/2"/>
                                          </p:val>
                                        </p:tav>
                                      </p:tavLst>
                                    </p:anim>
                                    <p:set>
                                      <p:cBhvr>
                                        <p:cTn id="236" dur="1" fill="hold">
                                          <p:stCondLst>
                                            <p:cond delay="2999"/>
                                          </p:stCondLst>
                                        </p:cTn>
                                        <p:tgtEl>
                                          <p:spTgt spid="15"/>
                                        </p:tgtEl>
                                        <p:attrNameLst>
                                          <p:attrName>style.visibility</p:attrName>
                                        </p:attrNameLst>
                                      </p:cBhvr>
                                      <p:to>
                                        <p:strVal val="hidden"/>
                                      </p:to>
                                    </p:set>
                                  </p:childTnLst>
                                </p:cTn>
                              </p:par>
                              <p:par>
                                <p:cTn id="237" presetID="2" presetClass="exit" presetSubtype="4" fill="hold" nodeType="withEffect">
                                  <p:stCondLst>
                                    <p:cond delay="0"/>
                                  </p:stCondLst>
                                  <p:childTnLst>
                                    <p:anim calcmode="lin" valueType="num">
                                      <p:cBhvr additive="base">
                                        <p:cTn id="238" dur="3000"/>
                                        <p:tgtEl>
                                          <p:spTgt spid="16"/>
                                        </p:tgtEl>
                                        <p:attrNameLst>
                                          <p:attrName>ppt_x</p:attrName>
                                        </p:attrNameLst>
                                      </p:cBhvr>
                                      <p:tavLst>
                                        <p:tav tm="0">
                                          <p:val>
                                            <p:strVal val="ppt_x"/>
                                          </p:val>
                                        </p:tav>
                                        <p:tav tm="100000">
                                          <p:val>
                                            <p:strVal val="ppt_x"/>
                                          </p:val>
                                        </p:tav>
                                      </p:tavLst>
                                    </p:anim>
                                    <p:anim calcmode="lin" valueType="num">
                                      <p:cBhvr additive="base">
                                        <p:cTn id="239" dur="3000"/>
                                        <p:tgtEl>
                                          <p:spTgt spid="16"/>
                                        </p:tgtEl>
                                        <p:attrNameLst>
                                          <p:attrName>ppt_y</p:attrName>
                                        </p:attrNameLst>
                                      </p:cBhvr>
                                      <p:tavLst>
                                        <p:tav tm="0">
                                          <p:val>
                                            <p:strVal val="ppt_y"/>
                                          </p:val>
                                        </p:tav>
                                        <p:tav tm="100000">
                                          <p:val>
                                            <p:strVal val="1+ppt_h/2"/>
                                          </p:val>
                                        </p:tav>
                                      </p:tavLst>
                                    </p:anim>
                                    <p:set>
                                      <p:cBhvr>
                                        <p:cTn id="240" dur="1" fill="hold">
                                          <p:stCondLst>
                                            <p:cond delay="2999"/>
                                          </p:stCondLst>
                                        </p:cTn>
                                        <p:tgtEl>
                                          <p:spTgt spid="16"/>
                                        </p:tgtEl>
                                        <p:attrNameLst>
                                          <p:attrName>style.visibility</p:attrName>
                                        </p:attrNameLst>
                                      </p:cBhvr>
                                      <p:to>
                                        <p:strVal val="hidden"/>
                                      </p:to>
                                    </p:set>
                                  </p:childTnLst>
                                </p:cTn>
                              </p:par>
                              <p:par>
                                <p:cTn id="241" presetID="2" presetClass="exit" presetSubtype="4" fill="hold" nodeType="withEffect">
                                  <p:stCondLst>
                                    <p:cond delay="0"/>
                                  </p:stCondLst>
                                  <p:childTnLst>
                                    <p:anim calcmode="lin" valueType="num">
                                      <p:cBhvr additive="base">
                                        <p:cTn id="242" dur="3000"/>
                                        <p:tgtEl>
                                          <p:spTgt spid="17"/>
                                        </p:tgtEl>
                                        <p:attrNameLst>
                                          <p:attrName>ppt_x</p:attrName>
                                        </p:attrNameLst>
                                      </p:cBhvr>
                                      <p:tavLst>
                                        <p:tav tm="0">
                                          <p:val>
                                            <p:strVal val="ppt_x"/>
                                          </p:val>
                                        </p:tav>
                                        <p:tav tm="100000">
                                          <p:val>
                                            <p:strVal val="ppt_x"/>
                                          </p:val>
                                        </p:tav>
                                      </p:tavLst>
                                    </p:anim>
                                    <p:anim calcmode="lin" valueType="num">
                                      <p:cBhvr additive="base">
                                        <p:cTn id="243" dur="3000"/>
                                        <p:tgtEl>
                                          <p:spTgt spid="17"/>
                                        </p:tgtEl>
                                        <p:attrNameLst>
                                          <p:attrName>ppt_y</p:attrName>
                                        </p:attrNameLst>
                                      </p:cBhvr>
                                      <p:tavLst>
                                        <p:tav tm="0">
                                          <p:val>
                                            <p:strVal val="ppt_y"/>
                                          </p:val>
                                        </p:tav>
                                        <p:tav tm="100000">
                                          <p:val>
                                            <p:strVal val="1+ppt_h/2"/>
                                          </p:val>
                                        </p:tav>
                                      </p:tavLst>
                                    </p:anim>
                                    <p:set>
                                      <p:cBhvr>
                                        <p:cTn id="244" dur="1" fill="hold">
                                          <p:stCondLst>
                                            <p:cond delay="2999"/>
                                          </p:stCondLst>
                                        </p:cTn>
                                        <p:tgtEl>
                                          <p:spTgt spid="17"/>
                                        </p:tgtEl>
                                        <p:attrNameLst>
                                          <p:attrName>style.visibility</p:attrName>
                                        </p:attrNameLst>
                                      </p:cBhvr>
                                      <p:to>
                                        <p:strVal val="hidden"/>
                                      </p:to>
                                    </p:set>
                                  </p:childTnLst>
                                </p:cTn>
                              </p:par>
                              <p:par>
                                <p:cTn id="245" presetID="2" presetClass="exit" presetSubtype="4" fill="hold" nodeType="withEffect">
                                  <p:stCondLst>
                                    <p:cond delay="0"/>
                                  </p:stCondLst>
                                  <p:childTnLst>
                                    <p:anim calcmode="lin" valueType="num">
                                      <p:cBhvr additive="base">
                                        <p:cTn id="246" dur="3000"/>
                                        <p:tgtEl>
                                          <p:spTgt spid="18"/>
                                        </p:tgtEl>
                                        <p:attrNameLst>
                                          <p:attrName>ppt_x</p:attrName>
                                        </p:attrNameLst>
                                      </p:cBhvr>
                                      <p:tavLst>
                                        <p:tav tm="0">
                                          <p:val>
                                            <p:strVal val="ppt_x"/>
                                          </p:val>
                                        </p:tav>
                                        <p:tav tm="100000">
                                          <p:val>
                                            <p:strVal val="ppt_x"/>
                                          </p:val>
                                        </p:tav>
                                      </p:tavLst>
                                    </p:anim>
                                    <p:anim calcmode="lin" valueType="num">
                                      <p:cBhvr additive="base">
                                        <p:cTn id="247" dur="3000"/>
                                        <p:tgtEl>
                                          <p:spTgt spid="18"/>
                                        </p:tgtEl>
                                        <p:attrNameLst>
                                          <p:attrName>ppt_y</p:attrName>
                                        </p:attrNameLst>
                                      </p:cBhvr>
                                      <p:tavLst>
                                        <p:tav tm="0">
                                          <p:val>
                                            <p:strVal val="ppt_y"/>
                                          </p:val>
                                        </p:tav>
                                        <p:tav tm="100000">
                                          <p:val>
                                            <p:strVal val="1+ppt_h/2"/>
                                          </p:val>
                                        </p:tav>
                                      </p:tavLst>
                                    </p:anim>
                                    <p:set>
                                      <p:cBhvr>
                                        <p:cTn id="248" dur="1" fill="hold">
                                          <p:stCondLst>
                                            <p:cond delay="2999"/>
                                          </p:stCondLst>
                                        </p:cTn>
                                        <p:tgtEl>
                                          <p:spTgt spid="18"/>
                                        </p:tgtEl>
                                        <p:attrNameLst>
                                          <p:attrName>style.visibility</p:attrName>
                                        </p:attrNameLst>
                                      </p:cBhvr>
                                      <p:to>
                                        <p:strVal val="hidden"/>
                                      </p:to>
                                    </p:set>
                                  </p:childTnLst>
                                </p:cTn>
                              </p:par>
                              <p:par>
                                <p:cTn id="249" presetID="2" presetClass="exit" presetSubtype="4" fill="hold" nodeType="withEffect">
                                  <p:stCondLst>
                                    <p:cond delay="0"/>
                                  </p:stCondLst>
                                  <p:childTnLst>
                                    <p:anim calcmode="lin" valueType="num">
                                      <p:cBhvr additive="base">
                                        <p:cTn id="250" dur="3000"/>
                                        <p:tgtEl>
                                          <p:spTgt spid="19"/>
                                        </p:tgtEl>
                                        <p:attrNameLst>
                                          <p:attrName>ppt_x</p:attrName>
                                        </p:attrNameLst>
                                      </p:cBhvr>
                                      <p:tavLst>
                                        <p:tav tm="0">
                                          <p:val>
                                            <p:strVal val="ppt_x"/>
                                          </p:val>
                                        </p:tav>
                                        <p:tav tm="100000">
                                          <p:val>
                                            <p:strVal val="ppt_x"/>
                                          </p:val>
                                        </p:tav>
                                      </p:tavLst>
                                    </p:anim>
                                    <p:anim calcmode="lin" valueType="num">
                                      <p:cBhvr additive="base">
                                        <p:cTn id="251" dur="3000"/>
                                        <p:tgtEl>
                                          <p:spTgt spid="19"/>
                                        </p:tgtEl>
                                        <p:attrNameLst>
                                          <p:attrName>ppt_y</p:attrName>
                                        </p:attrNameLst>
                                      </p:cBhvr>
                                      <p:tavLst>
                                        <p:tav tm="0">
                                          <p:val>
                                            <p:strVal val="ppt_y"/>
                                          </p:val>
                                        </p:tav>
                                        <p:tav tm="100000">
                                          <p:val>
                                            <p:strVal val="1+ppt_h/2"/>
                                          </p:val>
                                        </p:tav>
                                      </p:tavLst>
                                    </p:anim>
                                    <p:set>
                                      <p:cBhvr>
                                        <p:cTn id="252" dur="1" fill="hold">
                                          <p:stCondLst>
                                            <p:cond delay="2999"/>
                                          </p:stCondLst>
                                        </p:cTn>
                                        <p:tgtEl>
                                          <p:spTgt spid="19"/>
                                        </p:tgtEl>
                                        <p:attrNameLst>
                                          <p:attrName>style.visibility</p:attrName>
                                        </p:attrNameLst>
                                      </p:cBhvr>
                                      <p:to>
                                        <p:strVal val="hidden"/>
                                      </p:to>
                                    </p:set>
                                  </p:childTnLst>
                                </p:cTn>
                              </p:par>
                              <p:par>
                                <p:cTn id="253" presetID="2" presetClass="exit" presetSubtype="4" fill="hold" nodeType="withEffect">
                                  <p:stCondLst>
                                    <p:cond delay="0"/>
                                  </p:stCondLst>
                                  <p:childTnLst>
                                    <p:anim calcmode="lin" valueType="num">
                                      <p:cBhvr additive="base">
                                        <p:cTn id="254" dur="3000"/>
                                        <p:tgtEl>
                                          <p:spTgt spid="20"/>
                                        </p:tgtEl>
                                        <p:attrNameLst>
                                          <p:attrName>ppt_x</p:attrName>
                                        </p:attrNameLst>
                                      </p:cBhvr>
                                      <p:tavLst>
                                        <p:tav tm="0">
                                          <p:val>
                                            <p:strVal val="ppt_x"/>
                                          </p:val>
                                        </p:tav>
                                        <p:tav tm="100000">
                                          <p:val>
                                            <p:strVal val="ppt_x"/>
                                          </p:val>
                                        </p:tav>
                                      </p:tavLst>
                                    </p:anim>
                                    <p:anim calcmode="lin" valueType="num">
                                      <p:cBhvr additive="base">
                                        <p:cTn id="255" dur="3000"/>
                                        <p:tgtEl>
                                          <p:spTgt spid="20"/>
                                        </p:tgtEl>
                                        <p:attrNameLst>
                                          <p:attrName>ppt_y</p:attrName>
                                        </p:attrNameLst>
                                      </p:cBhvr>
                                      <p:tavLst>
                                        <p:tav tm="0">
                                          <p:val>
                                            <p:strVal val="ppt_y"/>
                                          </p:val>
                                        </p:tav>
                                        <p:tav tm="100000">
                                          <p:val>
                                            <p:strVal val="1+ppt_h/2"/>
                                          </p:val>
                                        </p:tav>
                                      </p:tavLst>
                                    </p:anim>
                                    <p:set>
                                      <p:cBhvr>
                                        <p:cTn id="256" dur="1" fill="hold">
                                          <p:stCondLst>
                                            <p:cond delay="2999"/>
                                          </p:stCondLst>
                                        </p:cTn>
                                        <p:tgtEl>
                                          <p:spTgt spid="20"/>
                                        </p:tgtEl>
                                        <p:attrNameLst>
                                          <p:attrName>style.visibility</p:attrName>
                                        </p:attrNameLst>
                                      </p:cBhvr>
                                      <p:to>
                                        <p:strVal val="hidden"/>
                                      </p:to>
                                    </p:set>
                                  </p:childTnLst>
                                </p:cTn>
                              </p:par>
                              <p:par>
                                <p:cTn id="257" presetID="2" presetClass="exit" presetSubtype="4" fill="hold" nodeType="withEffect">
                                  <p:stCondLst>
                                    <p:cond delay="0"/>
                                  </p:stCondLst>
                                  <p:childTnLst>
                                    <p:anim calcmode="lin" valueType="num">
                                      <p:cBhvr additive="base">
                                        <p:cTn id="258" dur="3000"/>
                                        <p:tgtEl>
                                          <p:spTgt spid="21"/>
                                        </p:tgtEl>
                                        <p:attrNameLst>
                                          <p:attrName>ppt_x</p:attrName>
                                        </p:attrNameLst>
                                      </p:cBhvr>
                                      <p:tavLst>
                                        <p:tav tm="0">
                                          <p:val>
                                            <p:strVal val="ppt_x"/>
                                          </p:val>
                                        </p:tav>
                                        <p:tav tm="100000">
                                          <p:val>
                                            <p:strVal val="ppt_x"/>
                                          </p:val>
                                        </p:tav>
                                      </p:tavLst>
                                    </p:anim>
                                    <p:anim calcmode="lin" valueType="num">
                                      <p:cBhvr additive="base">
                                        <p:cTn id="259" dur="3000"/>
                                        <p:tgtEl>
                                          <p:spTgt spid="21"/>
                                        </p:tgtEl>
                                        <p:attrNameLst>
                                          <p:attrName>ppt_y</p:attrName>
                                        </p:attrNameLst>
                                      </p:cBhvr>
                                      <p:tavLst>
                                        <p:tav tm="0">
                                          <p:val>
                                            <p:strVal val="ppt_y"/>
                                          </p:val>
                                        </p:tav>
                                        <p:tav tm="100000">
                                          <p:val>
                                            <p:strVal val="1+ppt_h/2"/>
                                          </p:val>
                                        </p:tav>
                                      </p:tavLst>
                                    </p:anim>
                                    <p:set>
                                      <p:cBhvr>
                                        <p:cTn id="260" dur="1" fill="hold">
                                          <p:stCondLst>
                                            <p:cond delay="2999"/>
                                          </p:stCondLst>
                                        </p:cTn>
                                        <p:tgtEl>
                                          <p:spTgt spid="21"/>
                                        </p:tgtEl>
                                        <p:attrNameLst>
                                          <p:attrName>style.visibility</p:attrName>
                                        </p:attrNameLst>
                                      </p:cBhvr>
                                      <p:to>
                                        <p:strVal val="hidden"/>
                                      </p:to>
                                    </p:set>
                                  </p:childTnLst>
                                </p:cTn>
                              </p:par>
                              <p:par>
                                <p:cTn id="261" presetID="2" presetClass="exit" presetSubtype="4" fill="hold" nodeType="withEffect">
                                  <p:stCondLst>
                                    <p:cond delay="0"/>
                                  </p:stCondLst>
                                  <p:childTnLst>
                                    <p:anim calcmode="lin" valueType="num">
                                      <p:cBhvr additive="base">
                                        <p:cTn id="262" dur="3000"/>
                                        <p:tgtEl>
                                          <p:spTgt spid="22"/>
                                        </p:tgtEl>
                                        <p:attrNameLst>
                                          <p:attrName>ppt_x</p:attrName>
                                        </p:attrNameLst>
                                      </p:cBhvr>
                                      <p:tavLst>
                                        <p:tav tm="0">
                                          <p:val>
                                            <p:strVal val="ppt_x"/>
                                          </p:val>
                                        </p:tav>
                                        <p:tav tm="100000">
                                          <p:val>
                                            <p:strVal val="ppt_x"/>
                                          </p:val>
                                        </p:tav>
                                      </p:tavLst>
                                    </p:anim>
                                    <p:anim calcmode="lin" valueType="num">
                                      <p:cBhvr additive="base">
                                        <p:cTn id="263" dur="3000"/>
                                        <p:tgtEl>
                                          <p:spTgt spid="22"/>
                                        </p:tgtEl>
                                        <p:attrNameLst>
                                          <p:attrName>ppt_y</p:attrName>
                                        </p:attrNameLst>
                                      </p:cBhvr>
                                      <p:tavLst>
                                        <p:tav tm="0">
                                          <p:val>
                                            <p:strVal val="ppt_y"/>
                                          </p:val>
                                        </p:tav>
                                        <p:tav tm="100000">
                                          <p:val>
                                            <p:strVal val="1+ppt_h/2"/>
                                          </p:val>
                                        </p:tav>
                                      </p:tavLst>
                                    </p:anim>
                                    <p:set>
                                      <p:cBhvr>
                                        <p:cTn id="264" dur="1" fill="hold">
                                          <p:stCondLst>
                                            <p:cond delay="2999"/>
                                          </p:stCondLst>
                                        </p:cTn>
                                        <p:tgtEl>
                                          <p:spTgt spid="22"/>
                                        </p:tgtEl>
                                        <p:attrNameLst>
                                          <p:attrName>style.visibility</p:attrName>
                                        </p:attrNameLst>
                                      </p:cBhvr>
                                      <p:to>
                                        <p:strVal val="hidden"/>
                                      </p:to>
                                    </p:set>
                                  </p:childTnLst>
                                </p:cTn>
                              </p:par>
                              <p:par>
                                <p:cTn id="265" presetID="2" presetClass="exit" presetSubtype="4" fill="hold" nodeType="withEffect">
                                  <p:stCondLst>
                                    <p:cond delay="0"/>
                                  </p:stCondLst>
                                  <p:childTnLst>
                                    <p:anim calcmode="lin" valueType="num">
                                      <p:cBhvr additive="base">
                                        <p:cTn id="266" dur="3000"/>
                                        <p:tgtEl>
                                          <p:spTgt spid="23"/>
                                        </p:tgtEl>
                                        <p:attrNameLst>
                                          <p:attrName>ppt_x</p:attrName>
                                        </p:attrNameLst>
                                      </p:cBhvr>
                                      <p:tavLst>
                                        <p:tav tm="0">
                                          <p:val>
                                            <p:strVal val="ppt_x"/>
                                          </p:val>
                                        </p:tav>
                                        <p:tav tm="100000">
                                          <p:val>
                                            <p:strVal val="ppt_x"/>
                                          </p:val>
                                        </p:tav>
                                      </p:tavLst>
                                    </p:anim>
                                    <p:anim calcmode="lin" valueType="num">
                                      <p:cBhvr additive="base">
                                        <p:cTn id="267" dur="3000"/>
                                        <p:tgtEl>
                                          <p:spTgt spid="23"/>
                                        </p:tgtEl>
                                        <p:attrNameLst>
                                          <p:attrName>ppt_y</p:attrName>
                                        </p:attrNameLst>
                                      </p:cBhvr>
                                      <p:tavLst>
                                        <p:tav tm="0">
                                          <p:val>
                                            <p:strVal val="ppt_y"/>
                                          </p:val>
                                        </p:tav>
                                        <p:tav tm="100000">
                                          <p:val>
                                            <p:strVal val="1+ppt_h/2"/>
                                          </p:val>
                                        </p:tav>
                                      </p:tavLst>
                                    </p:anim>
                                    <p:set>
                                      <p:cBhvr>
                                        <p:cTn id="268" dur="1" fill="hold">
                                          <p:stCondLst>
                                            <p:cond delay="2999"/>
                                          </p:stCondLst>
                                        </p:cTn>
                                        <p:tgtEl>
                                          <p:spTgt spid="23"/>
                                        </p:tgtEl>
                                        <p:attrNameLst>
                                          <p:attrName>style.visibility</p:attrName>
                                        </p:attrNameLst>
                                      </p:cBhvr>
                                      <p:to>
                                        <p:strVal val="hidden"/>
                                      </p:to>
                                    </p:set>
                                  </p:childTnLst>
                                </p:cTn>
                              </p:par>
                              <p:par>
                                <p:cTn id="269" presetID="2" presetClass="exit" presetSubtype="4" fill="hold" nodeType="withEffect">
                                  <p:stCondLst>
                                    <p:cond delay="0"/>
                                  </p:stCondLst>
                                  <p:childTnLst>
                                    <p:anim calcmode="lin" valueType="num">
                                      <p:cBhvr additive="base">
                                        <p:cTn id="270" dur="3000"/>
                                        <p:tgtEl>
                                          <p:spTgt spid="24"/>
                                        </p:tgtEl>
                                        <p:attrNameLst>
                                          <p:attrName>ppt_x</p:attrName>
                                        </p:attrNameLst>
                                      </p:cBhvr>
                                      <p:tavLst>
                                        <p:tav tm="0">
                                          <p:val>
                                            <p:strVal val="ppt_x"/>
                                          </p:val>
                                        </p:tav>
                                        <p:tav tm="100000">
                                          <p:val>
                                            <p:strVal val="ppt_x"/>
                                          </p:val>
                                        </p:tav>
                                      </p:tavLst>
                                    </p:anim>
                                    <p:anim calcmode="lin" valueType="num">
                                      <p:cBhvr additive="base">
                                        <p:cTn id="271" dur="3000"/>
                                        <p:tgtEl>
                                          <p:spTgt spid="24"/>
                                        </p:tgtEl>
                                        <p:attrNameLst>
                                          <p:attrName>ppt_y</p:attrName>
                                        </p:attrNameLst>
                                      </p:cBhvr>
                                      <p:tavLst>
                                        <p:tav tm="0">
                                          <p:val>
                                            <p:strVal val="ppt_y"/>
                                          </p:val>
                                        </p:tav>
                                        <p:tav tm="100000">
                                          <p:val>
                                            <p:strVal val="1+ppt_h/2"/>
                                          </p:val>
                                        </p:tav>
                                      </p:tavLst>
                                    </p:anim>
                                    <p:set>
                                      <p:cBhvr>
                                        <p:cTn id="272" dur="1" fill="hold">
                                          <p:stCondLst>
                                            <p:cond delay="2999"/>
                                          </p:stCondLst>
                                        </p:cTn>
                                        <p:tgtEl>
                                          <p:spTgt spid="24"/>
                                        </p:tgtEl>
                                        <p:attrNameLst>
                                          <p:attrName>style.visibility</p:attrName>
                                        </p:attrNameLst>
                                      </p:cBhvr>
                                      <p:to>
                                        <p:strVal val="hidden"/>
                                      </p:to>
                                    </p:set>
                                  </p:childTnLst>
                                </p:cTn>
                              </p:par>
                              <p:par>
                                <p:cTn id="273" presetID="2" presetClass="exit" presetSubtype="4" fill="hold" nodeType="withEffect">
                                  <p:stCondLst>
                                    <p:cond delay="0"/>
                                  </p:stCondLst>
                                  <p:childTnLst>
                                    <p:anim calcmode="lin" valueType="num">
                                      <p:cBhvr additive="base">
                                        <p:cTn id="274" dur="3000"/>
                                        <p:tgtEl>
                                          <p:spTgt spid="25"/>
                                        </p:tgtEl>
                                        <p:attrNameLst>
                                          <p:attrName>ppt_x</p:attrName>
                                        </p:attrNameLst>
                                      </p:cBhvr>
                                      <p:tavLst>
                                        <p:tav tm="0">
                                          <p:val>
                                            <p:strVal val="ppt_x"/>
                                          </p:val>
                                        </p:tav>
                                        <p:tav tm="100000">
                                          <p:val>
                                            <p:strVal val="ppt_x"/>
                                          </p:val>
                                        </p:tav>
                                      </p:tavLst>
                                    </p:anim>
                                    <p:anim calcmode="lin" valueType="num">
                                      <p:cBhvr additive="base">
                                        <p:cTn id="275" dur="3000"/>
                                        <p:tgtEl>
                                          <p:spTgt spid="25"/>
                                        </p:tgtEl>
                                        <p:attrNameLst>
                                          <p:attrName>ppt_y</p:attrName>
                                        </p:attrNameLst>
                                      </p:cBhvr>
                                      <p:tavLst>
                                        <p:tav tm="0">
                                          <p:val>
                                            <p:strVal val="ppt_y"/>
                                          </p:val>
                                        </p:tav>
                                        <p:tav tm="100000">
                                          <p:val>
                                            <p:strVal val="1+ppt_h/2"/>
                                          </p:val>
                                        </p:tav>
                                      </p:tavLst>
                                    </p:anim>
                                    <p:set>
                                      <p:cBhvr>
                                        <p:cTn id="276" dur="1" fill="hold">
                                          <p:stCondLst>
                                            <p:cond delay="2999"/>
                                          </p:stCondLst>
                                        </p:cTn>
                                        <p:tgtEl>
                                          <p:spTgt spid="25"/>
                                        </p:tgtEl>
                                        <p:attrNameLst>
                                          <p:attrName>style.visibility</p:attrName>
                                        </p:attrNameLst>
                                      </p:cBhvr>
                                      <p:to>
                                        <p:strVal val="hidden"/>
                                      </p:to>
                                    </p:set>
                                  </p:childTnLst>
                                </p:cTn>
                              </p:par>
                              <p:par>
                                <p:cTn id="277" presetID="2" presetClass="exit" presetSubtype="4" fill="hold" nodeType="withEffect">
                                  <p:stCondLst>
                                    <p:cond delay="0"/>
                                  </p:stCondLst>
                                  <p:childTnLst>
                                    <p:anim calcmode="lin" valueType="num">
                                      <p:cBhvr additive="base">
                                        <p:cTn id="278" dur="3000"/>
                                        <p:tgtEl>
                                          <p:spTgt spid="26"/>
                                        </p:tgtEl>
                                        <p:attrNameLst>
                                          <p:attrName>ppt_x</p:attrName>
                                        </p:attrNameLst>
                                      </p:cBhvr>
                                      <p:tavLst>
                                        <p:tav tm="0">
                                          <p:val>
                                            <p:strVal val="ppt_x"/>
                                          </p:val>
                                        </p:tav>
                                        <p:tav tm="100000">
                                          <p:val>
                                            <p:strVal val="ppt_x"/>
                                          </p:val>
                                        </p:tav>
                                      </p:tavLst>
                                    </p:anim>
                                    <p:anim calcmode="lin" valueType="num">
                                      <p:cBhvr additive="base">
                                        <p:cTn id="279" dur="3000"/>
                                        <p:tgtEl>
                                          <p:spTgt spid="26"/>
                                        </p:tgtEl>
                                        <p:attrNameLst>
                                          <p:attrName>ppt_y</p:attrName>
                                        </p:attrNameLst>
                                      </p:cBhvr>
                                      <p:tavLst>
                                        <p:tav tm="0">
                                          <p:val>
                                            <p:strVal val="ppt_y"/>
                                          </p:val>
                                        </p:tav>
                                        <p:tav tm="100000">
                                          <p:val>
                                            <p:strVal val="1+ppt_h/2"/>
                                          </p:val>
                                        </p:tav>
                                      </p:tavLst>
                                    </p:anim>
                                    <p:set>
                                      <p:cBhvr>
                                        <p:cTn id="280" dur="1" fill="hold">
                                          <p:stCondLst>
                                            <p:cond delay="2999"/>
                                          </p:stCondLst>
                                        </p:cTn>
                                        <p:tgtEl>
                                          <p:spTgt spid="26"/>
                                        </p:tgtEl>
                                        <p:attrNameLst>
                                          <p:attrName>style.visibility</p:attrName>
                                        </p:attrNameLst>
                                      </p:cBhvr>
                                      <p:to>
                                        <p:strVal val="hidden"/>
                                      </p:to>
                                    </p:set>
                                  </p:childTnLst>
                                </p:cTn>
                              </p:par>
                              <p:par>
                                <p:cTn id="281" presetID="2" presetClass="exit" presetSubtype="4" fill="hold" nodeType="withEffect">
                                  <p:stCondLst>
                                    <p:cond delay="0"/>
                                  </p:stCondLst>
                                  <p:childTnLst>
                                    <p:anim calcmode="lin" valueType="num">
                                      <p:cBhvr additive="base">
                                        <p:cTn id="282" dur="3000"/>
                                        <p:tgtEl>
                                          <p:spTgt spid="27"/>
                                        </p:tgtEl>
                                        <p:attrNameLst>
                                          <p:attrName>ppt_x</p:attrName>
                                        </p:attrNameLst>
                                      </p:cBhvr>
                                      <p:tavLst>
                                        <p:tav tm="0">
                                          <p:val>
                                            <p:strVal val="ppt_x"/>
                                          </p:val>
                                        </p:tav>
                                        <p:tav tm="100000">
                                          <p:val>
                                            <p:strVal val="ppt_x"/>
                                          </p:val>
                                        </p:tav>
                                      </p:tavLst>
                                    </p:anim>
                                    <p:anim calcmode="lin" valueType="num">
                                      <p:cBhvr additive="base">
                                        <p:cTn id="283" dur="3000"/>
                                        <p:tgtEl>
                                          <p:spTgt spid="27"/>
                                        </p:tgtEl>
                                        <p:attrNameLst>
                                          <p:attrName>ppt_y</p:attrName>
                                        </p:attrNameLst>
                                      </p:cBhvr>
                                      <p:tavLst>
                                        <p:tav tm="0">
                                          <p:val>
                                            <p:strVal val="ppt_y"/>
                                          </p:val>
                                        </p:tav>
                                        <p:tav tm="100000">
                                          <p:val>
                                            <p:strVal val="1+ppt_h/2"/>
                                          </p:val>
                                        </p:tav>
                                      </p:tavLst>
                                    </p:anim>
                                    <p:set>
                                      <p:cBhvr>
                                        <p:cTn id="284" dur="1" fill="hold">
                                          <p:stCondLst>
                                            <p:cond delay="2999"/>
                                          </p:stCondLst>
                                        </p:cTn>
                                        <p:tgtEl>
                                          <p:spTgt spid="27"/>
                                        </p:tgtEl>
                                        <p:attrNameLst>
                                          <p:attrName>style.visibility</p:attrName>
                                        </p:attrNameLst>
                                      </p:cBhvr>
                                      <p:to>
                                        <p:strVal val="hidden"/>
                                      </p:to>
                                    </p:set>
                                  </p:childTnLst>
                                </p:cTn>
                              </p:par>
                              <p:par>
                                <p:cTn id="285" presetID="2" presetClass="exit" presetSubtype="4" fill="hold" nodeType="withEffect">
                                  <p:stCondLst>
                                    <p:cond delay="0"/>
                                  </p:stCondLst>
                                  <p:childTnLst>
                                    <p:anim calcmode="lin" valueType="num">
                                      <p:cBhvr additive="base">
                                        <p:cTn id="286" dur="3000"/>
                                        <p:tgtEl>
                                          <p:spTgt spid="28"/>
                                        </p:tgtEl>
                                        <p:attrNameLst>
                                          <p:attrName>ppt_x</p:attrName>
                                        </p:attrNameLst>
                                      </p:cBhvr>
                                      <p:tavLst>
                                        <p:tav tm="0">
                                          <p:val>
                                            <p:strVal val="ppt_x"/>
                                          </p:val>
                                        </p:tav>
                                        <p:tav tm="100000">
                                          <p:val>
                                            <p:strVal val="ppt_x"/>
                                          </p:val>
                                        </p:tav>
                                      </p:tavLst>
                                    </p:anim>
                                    <p:anim calcmode="lin" valueType="num">
                                      <p:cBhvr additive="base">
                                        <p:cTn id="287" dur="3000"/>
                                        <p:tgtEl>
                                          <p:spTgt spid="28"/>
                                        </p:tgtEl>
                                        <p:attrNameLst>
                                          <p:attrName>ppt_y</p:attrName>
                                        </p:attrNameLst>
                                      </p:cBhvr>
                                      <p:tavLst>
                                        <p:tav tm="0">
                                          <p:val>
                                            <p:strVal val="ppt_y"/>
                                          </p:val>
                                        </p:tav>
                                        <p:tav tm="100000">
                                          <p:val>
                                            <p:strVal val="1+ppt_h/2"/>
                                          </p:val>
                                        </p:tav>
                                      </p:tavLst>
                                    </p:anim>
                                    <p:set>
                                      <p:cBhvr>
                                        <p:cTn id="288" dur="1" fill="hold">
                                          <p:stCondLst>
                                            <p:cond delay="2999"/>
                                          </p:stCondLst>
                                        </p:cTn>
                                        <p:tgtEl>
                                          <p:spTgt spid="28"/>
                                        </p:tgtEl>
                                        <p:attrNameLst>
                                          <p:attrName>style.visibility</p:attrName>
                                        </p:attrNameLst>
                                      </p:cBhvr>
                                      <p:to>
                                        <p:strVal val="hidden"/>
                                      </p:to>
                                    </p:set>
                                  </p:childTnLst>
                                </p:cTn>
                              </p:par>
                              <p:par>
                                <p:cTn id="289" presetID="2" presetClass="exit" presetSubtype="4" fill="hold" nodeType="withEffect">
                                  <p:stCondLst>
                                    <p:cond delay="0"/>
                                  </p:stCondLst>
                                  <p:childTnLst>
                                    <p:anim calcmode="lin" valueType="num">
                                      <p:cBhvr additive="base">
                                        <p:cTn id="290" dur="3000"/>
                                        <p:tgtEl>
                                          <p:spTgt spid="29"/>
                                        </p:tgtEl>
                                        <p:attrNameLst>
                                          <p:attrName>ppt_x</p:attrName>
                                        </p:attrNameLst>
                                      </p:cBhvr>
                                      <p:tavLst>
                                        <p:tav tm="0">
                                          <p:val>
                                            <p:strVal val="ppt_x"/>
                                          </p:val>
                                        </p:tav>
                                        <p:tav tm="100000">
                                          <p:val>
                                            <p:strVal val="ppt_x"/>
                                          </p:val>
                                        </p:tav>
                                      </p:tavLst>
                                    </p:anim>
                                    <p:anim calcmode="lin" valueType="num">
                                      <p:cBhvr additive="base">
                                        <p:cTn id="291" dur="3000"/>
                                        <p:tgtEl>
                                          <p:spTgt spid="29"/>
                                        </p:tgtEl>
                                        <p:attrNameLst>
                                          <p:attrName>ppt_y</p:attrName>
                                        </p:attrNameLst>
                                      </p:cBhvr>
                                      <p:tavLst>
                                        <p:tav tm="0">
                                          <p:val>
                                            <p:strVal val="ppt_y"/>
                                          </p:val>
                                        </p:tav>
                                        <p:tav tm="100000">
                                          <p:val>
                                            <p:strVal val="1+ppt_h/2"/>
                                          </p:val>
                                        </p:tav>
                                      </p:tavLst>
                                    </p:anim>
                                    <p:set>
                                      <p:cBhvr>
                                        <p:cTn id="292" dur="1" fill="hold">
                                          <p:stCondLst>
                                            <p:cond delay="2999"/>
                                          </p:stCondLst>
                                        </p:cTn>
                                        <p:tgtEl>
                                          <p:spTgt spid="29"/>
                                        </p:tgtEl>
                                        <p:attrNameLst>
                                          <p:attrName>style.visibility</p:attrName>
                                        </p:attrNameLst>
                                      </p:cBhvr>
                                      <p:to>
                                        <p:strVal val="hidden"/>
                                      </p:to>
                                    </p:set>
                                  </p:childTnLst>
                                </p:cTn>
                              </p:par>
                              <p:par>
                                <p:cTn id="293" presetID="2" presetClass="exit" presetSubtype="4" fill="hold" nodeType="withEffect">
                                  <p:stCondLst>
                                    <p:cond delay="0"/>
                                  </p:stCondLst>
                                  <p:childTnLst>
                                    <p:anim calcmode="lin" valueType="num">
                                      <p:cBhvr additive="base">
                                        <p:cTn id="294" dur="3000"/>
                                        <p:tgtEl>
                                          <p:spTgt spid="30"/>
                                        </p:tgtEl>
                                        <p:attrNameLst>
                                          <p:attrName>ppt_x</p:attrName>
                                        </p:attrNameLst>
                                      </p:cBhvr>
                                      <p:tavLst>
                                        <p:tav tm="0">
                                          <p:val>
                                            <p:strVal val="ppt_x"/>
                                          </p:val>
                                        </p:tav>
                                        <p:tav tm="100000">
                                          <p:val>
                                            <p:strVal val="ppt_x"/>
                                          </p:val>
                                        </p:tav>
                                      </p:tavLst>
                                    </p:anim>
                                    <p:anim calcmode="lin" valueType="num">
                                      <p:cBhvr additive="base">
                                        <p:cTn id="295" dur="3000"/>
                                        <p:tgtEl>
                                          <p:spTgt spid="30"/>
                                        </p:tgtEl>
                                        <p:attrNameLst>
                                          <p:attrName>ppt_y</p:attrName>
                                        </p:attrNameLst>
                                      </p:cBhvr>
                                      <p:tavLst>
                                        <p:tav tm="0">
                                          <p:val>
                                            <p:strVal val="ppt_y"/>
                                          </p:val>
                                        </p:tav>
                                        <p:tav tm="100000">
                                          <p:val>
                                            <p:strVal val="1+ppt_h/2"/>
                                          </p:val>
                                        </p:tav>
                                      </p:tavLst>
                                    </p:anim>
                                    <p:set>
                                      <p:cBhvr>
                                        <p:cTn id="296" dur="1" fill="hold">
                                          <p:stCondLst>
                                            <p:cond delay="2999"/>
                                          </p:stCondLst>
                                        </p:cTn>
                                        <p:tgtEl>
                                          <p:spTgt spid="30"/>
                                        </p:tgtEl>
                                        <p:attrNameLst>
                                          <p:attrName>style.visibility</p:attrName>
                                        </p:attrNameLst>
                                      </p:cBhvr>
                                      <p:to>
                                        <p:strVal val="hidden"/>
                                      </p:to>
                                    </p:set>
                                  </p:childTnLst>
                                </p:cTn>
                              </p:par>
                              <p:par>
                                <p:cTn id="297" presetID="2" presetClass="exit" presetSubtype="4" fill="hold" nodeType="withEffect">
                                  <p:stCondLst>
                                    <p:cond delay="0"/>
                                  </p:stCondLst>
                                  <p:childTnLst>
                                    <p:anim calcmode="lin" valueType="num">
                                      <p:cBhvr additive="base">
                                        <p:cTn id="298" dur="3000"/>
                                        <p:tgtEl>
                                          <p:spTgt spid="31"/>
                                        </p:tgtEl>
                                        <p:attrNameLst>
                                          <p:attrName>ppt_x</p:attrName>
                                        </p:attrNameLst>
                                      </p:cBhvr>
                                      <p:tavLst>
                                        <p:tav tm="0">
                                          <p:val>
                                            <p:strVal val="ppt_x"/>
                                          </p:val>
                                        </p:tav>
                                        <p:tav tm="100000">
                                          <p:val>
                                            <p:strVal val="ppt_x"/>
                                          </p:val>
                                        </p:tav>
                                      </p:tavLst>
                                    </p:anim>
                                    <p:anim calcmode="lin" valueType="num">
                                      <p:cBhvr additive="base">
                                        <p:cTn id="299" dur="3000"/>
                                        <p:tgtEl>
                                          <p:spTgt spid="31"/>
                                        </p:tgtEl>
                                        <p:attrNameLst>
                                          <p:attrName>ppt_y</p:attrName>
                                        </p:attrNameLst>
                                      </p:cBhvr>
                                      <p:tavLst>
                                        <p:tav tm="0">
                                          <p:val>
                                            <p:strVal val="ppt_y"/>
                                          </p:val>
                                        </p:tav>
                                        <p:tav tm="100000">
                                          <p:val>
                                            <p:strVal val="1+ppt_h/2"/>
                                          </p:val>
                                        </p:tav>
                                      </p:tavLst>
                                    </p:anim>
                                    <p:set>
                                      <p:cBhvr>
                                        <p:cTn id="300" dur="1" fill="hold">
                                          <p:stCondLst>
                                            <p:cond delay="2999"/>
                                          </p:stCondLst>
                                        </p:cTn>
                                        <p:tgtEl>
                                          <p:spTgt spid="31"/>
                                        </p:tgtEl>
                                        <p:attrNameLst>
                                          <p:attrName>style.visibility</p:attrName>
                                        </p:attrNameLst>
                                      </p:cBhvr>
                                      <p:to>
                                        <p:strVal val="hidden"/>
                                      </p:to>
                                    </p:set>
                                  </p:childTnLst>
                                </p:cTn>
                              </p:par>
                              <p:par>
                                <p:cTn id="301" presetID="2" presetClass="exit" presetSubtype="4" fill="hold" nodeType="withEffect">
                                  <p:stCondLst>
                                    <p:cond delay="0"/>
                                  </p:stCondLst>
                                  <p:childTnLst>
                                    <p:anim calcmode="lin" valueType="num">
                                      <p:cBhvr additive="base">
                                        <p:cTn id="302" dur="3000"/>
                                        <p:tgtEl>
                                          <p:spTgt spid="32"/>
                                        </p:tgtEl>
                                        <p:attrNameLst>
                                          <p:attrName>ppt_x</p:attrName>
                                        </p:attrNameLst>
                                      </p:cBhvr>
                                      <p:tavLst>
                                        <p:tav tm="0">
                                          <p:val>
                                            <p:strVal val="ppt_x"/>
                                          </p:val>
                                        </p:tav>
                                        <p:tav tm="100000">
                                          <p:val>
                                            <p:strVal val="ppt_x"/>
                                          </p:val>
                                        </p:tav>
                                      </p:tavLst>
                                    </p:anim>
                                    <p:anim calcmode="lin" valueType="num">
                                      <p:cBhvr additive="base">
                                        <p:cTn id="303" dur="3000"/>
                                        <p:tgtEl>
                                          <p:spTgt spid="32"/>
                                        </p:tgtEl>
                                        <p:attrNameLst>
                                          <p:attrName>ppt_y</p:attrName>
                                        </p:attrNameLst>
                                      </p:cBhvr>
                                      <p:tavLst>
                                        <p:tav tm="0">
                                          <p:val>
                                            <p:strVal val="ppt_y"/>
                                          </p:val>
                                        </p:tav>
                                        <p:tav tm="100000">
                                          <p:val>
                                            <p:strVal val="1+ppt_h/2"/>
                                          </p:val>
                                        </p:tav>
                                      </p:tavLst>
                                    </p:anim>
                                    <p:set>
                                      <p:cBhvr>
                                        <p:cTn id="304" dur="1" fill="hold">
                                          <p:stCondLst>
                                            <p:cond delay="2999"/>
                                          </p:stCondLst>
                                        </p:cTn>
                                        <p:tgtEl>
                                          <p:spTgt spid="32"/>
                                        </p:tgtEl>
                                        <p:attrNameLst>
                                          <p:attrName>style.visibility</p:attrName>
                                        </p:attrNameLst>
                                      </p:cBhvr>
                                      <p:to>
                                        <p:strVal val="hidden"/>
                                      </p:to>
                                    </p:set>
                                  </p:childTnLst>
                                </p:cTn>
                              </p:par>
                              <p:par>
                                <p:cTn id="305" presetID="2" presetClass="exit" presetSubtype="4" fill="hold" nodeType="withEffect">
                                  <p:stCondLst>
                                    <p:cond delay="0"/>
                                  </p:stCondLst>
                                  <p:childTnLst>
                                    <p:anim calcmode="lin" valueType="num">
                                      <p:cBhvr additive="base">
                                        <p:cTn id="306" dur="3000"/>
                                        <p:tgtEl>
                                          <p:spTgt spid="33"/>
                                        </p:tgtEl>
                                        <p:attrNameLst>
                                          <p:attrName>ppt_x</p:attrName>
                                        </p:attrNameLst>
                                      </p:cBhvr>
                                      <p:tavLst>
                                        <p:tav tm="0">
                                          <p:val>
                                            <p:strVal val="ppt_x"/>
                                          </p:val>
                                        </p:tav>
                                        <p:tav tm="100000">
                                          <p:val>
                                            <p:strVal val="ppt_x"/>
                                          </p:val>
                                        </p:tav>
                                      </p:tavLst>
                                    </p:anim>
                                    <p:anim calcmode="lin" valueType="num">
                                      <p:cBhvr additive="base">
                                        <p:cTn id="307" dur="3000"/>
                                        <p:tgtEl>
                                          <p:spTgt spid="33"/>
                                        </p:tgtEl>
                                        <p:attrNameLst>
                                          <p:attrName>ppt_y</p:attrName>
                                        </p:attrNameLst>
                                      </p:cBhvr>
                                      <p:tavLst>
                                        <p:tav tm="0">
                                          <p:val>
                                            <p:strVal val="ppt_y"/>
                                          </p:val>
                                        </p:tav>
                                        <p:tav tm="100000">
                                          <p:val>
                                            <p:strVal val="1+ppt_h/2"/>
                                          </p:val>
                                        </p:tav>
                                      </p:tavLst>
                                    </p:anim>
                                    <p:set>
                                      <p:cBhvr>
                                        <p:cTn id="308" dur="1" fill="hold">
                                          <p:stCondLst>
                                            <p:cond delay="2999"/>
                                          </p:stCondLst>
                                        </p:cTn>
                                        <p:tgtEl>
                                          <p:spTgt spid="33"/>
                                        </p:tgtEl>
                                        <p:attrNameLst>
                                          <p:attrName>style.visibility</p:attrName>
                                        </p:attrNameLst>
                                      </p:cBhvr>
                                      <p:to>
                                        <p:strVal val="hidden"/>
                                      </p:to>
                                    </p:set>
                                  </p:childTnLst>
                                </p:cTn>
                              </p:par>
                              <p:par>
                                <p:cTn id="309" presetID="8" presetClass="emph" presetSubtype="0" fill="hold" nodeType="withEffect">
                                  <p:stCondLst>
                                    <p:cond delay="0"/>
                                  </p:stCondLst>
                                  <p:childTnLst>
                                    <p:animRot by="-21600000">
                                      <p:cBhvr>
                                        <p:cTn id="310" dur="3000" fill="hold"/>
                                        <p:tgtEl>
                                          <p:spTgt spid="15"/>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17"/>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19"/>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21"/>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23"/>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14"/>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16"/>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18"/>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20"/>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22"/>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5"/>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7"/>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9"/>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11"/>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13"/>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4"/>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6"/>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8"/>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10"/>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12"/>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25"/>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27"/>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29"/>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31"/>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33"/>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24"/>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26"/>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28"/>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30"/>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32"/>
                                        </p:tgtEl>
                                        <p:attrNameLst>
                                          <p:attrName>r</p:attrName>
                                        </p:attrNameLst>
                                      </p:cBhvr>
                                    </p:animRot>
                                  </p:childTnLst>
                                </p:cTn>
                              </p:par>
                              <p:par>
                                <p:cTn id="369" presetID="17" presetClass="entr" presetSubtype="1"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ppt_x</p:attrName>
                                        </p:attrNameLst>
                                      </p:cBhvr>
                                      <p:tavLst>
                                        <p:tav tm="0">
                                          <p:val>
                                            <p:strVal val="#ppt_x"/>
                                          </p:val>
                                        </p:tav>
                                        <p:tav tm="100000">
                                          <p:val>
                                            <p:strVal val="#ppt_x"/>
                                          </p:val>
                                        </p:tav>
                                      </p:tavLst>
                                    </p:anim>
                                    <p:anim calcmode="lin" valueType="num">
                                      <p:cBhvr>
                                        <p:cTn id="372" dur="3000" fill="hold"/>
                                        <p:tgtEl>
                                          <p:spTgt spid="2"/>
                                        </p:tgtEl>
                                        <p:attrNameLst>
                                          <p:attrName>ppt_y</p:attrName>
                                        </p:attrNameLst>
                                      </p:cBhvr>
                                      <p:tavLst>
                                        <p:tav tm="0">
                                          <p:val>
                                            <p:strVal val="#ppt_y-#ppt_h/2"/>
                                          </p:val>
                                        </p:tav>
                                        <p:tav tm="100000">
                                          <p:val>
                                            <p:strVal val="#ppt_y"/>
                                          </p:val>
                                        </p:tav>
                                      </p:tavLst>
                                    </p:anim>
                                    <p:anim calcmode="lin" valueType="num">
                                      <p:cBhvr>
                                        <p:cTn id="373" dur="3000" fill="hold"/>
                                        <p:tgtEl>
                                          <p:spTgt spid="2"/>
                                        </p:tgtEl>
                                        <p:attrNameLst>
                                          <p:attrName>ppt_w</p:attrName>
                                        </p:attrNameLst>
                                      </p:cBhvr>
                                      <p:tavLst>
                                        <p:tav tm="0">
                                          <p:val>
                                            <p:strVal val="#ppt_w"/>
                                          </p:val>
                                        </p:tav>
                                        <p:tav tm="100000">
                                          <p:val>
                                            <p:strVal val="#ppt_w"/>
                                          </p:val>
                                        </p:tav>
                                      </p:tavLst>
                                    </p:anim>
                                    <p:anim calcmode="lin" valueType="num">
                                      <p:cBhvr>
                                        <p:cTn id="37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ushiman hostele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0" y="0"/>
            <a:ext cx="1714512" cy="1643056"/>
          </a:xfrm>
          <a:prstGeom prst="rect">
            <a:avLst/>
          </a:prstGeom>
        </p:spPr>
      </p:pic>
      <p:pic>
        <p:nvPicPr>
          <p:cNvPr id="5" name="4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1142976" y="428610"/>
            <a:ext cx="1714512" cy="1643056"/>
          </a:xfrm>
          <a:prstGeom prst="rect">
            <a:avLst/>
          </a:prstGeom>
        </p:spPr>
      </p:pic>
      <p:pic>
        <p:nvPicPr>
          <p:cNvPr id="6" name="5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1000114"/>
            <a:ext cx="1714512" cy="1643056"/>
          </a:xfrm>
          <a:prstGeom prst="rect">
            <a:avLst/>
          </a:prstGeom>
        </p:spPr>
      </p:pic>
      <p:pic>
        <p:nvPicPr>
          <p:cNvPr id="7" name="6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0" y="3500444"/>
            <a:ext cx="1714512" cy="1643056"/>
          </a:xfrm>
          <a:prstGeom prst="rect">
            <a:avLst/>
          </a:prstGeom>
        </p:spPr>
      </p:pic>
      <p:pic>
        <p:nvPicPr>
          <p:cNvPr id="8" name="7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1000100" y="2857502"/>
            <a:ext cx="1714512" cy="1643056"/>
          </a:xfrm>
          <a:prstGeom prst="rect">
            <a:avLst/>
          </a:prstGeom>
        </p:spPr>
      </p:pic>
      <p:pic>
        <p:nvPicPr>
          <p:cNvPr id="9" name="8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2000232" y="2071684"/>
            <a:ext cx="1714512" cy="1643056"/>
          </a:xfrm>
          <a:prstGeom prst="rect">
            <a:avLst/>
          </a:prstGeom>
        </p:spPr>
      </p:pic>
      <p:pic>
        <p:nvPicPr>
          <p:cNvPr id="10" name="9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5429256" y="1428760"/>
            <a:ext cx="1714512" cy="1643056"/>
          </a:xfrm>
          <a:prstGeom prst="rect">
            <a:avLst/>
          </a:prstGeom>
        </p:spPr>
      </p:pic>
      <p:pic>
        <p:nvPicPr>
          <p:cNvPr id="11" name="10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6429356" y="785818"/>
            <a:ext cx="1714512" cy="1643056"/>
          </a:xfrm>
          <a:prstGeom prst="rect">
            <a:avLst/>
          </a:prstGeom>
        </p:spPr>
      </p:pic>
      <p:pic>
        <p:nvPicPr>
          <p:cNvPr id="12" name="11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7429488" y="0"/>
            <a:ext cx="1714512" cy="1643056"/>
          </a:xfrm>
          <a:prstGeom prst="rect">
            <a:avLst/>
          </a:prstGeom>
        </p:spPr>
      </p:pic>
      <p:pic>
        <p:nvPicPr>
          <p:cNvPr id="13" name="12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5143504" y="2500330"/>
            <a:ext cx="1714512" cy="1643056"/>
          </a:xfrm>
          <a:prstGeom prst="rect">
            <a:avLst/>
          </a:prstGeom>
        </p:spPr>
      </p:pic>
      <p:pic>
        <p:nvPicPr>
          <p:cNvPr id="14" name="13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6286480" y="2928940"/>
            <a:ext cx="1714512" cy="1643056"/>
          </a:xfrm>
          <a:prstGeom prst="rect">
            <a:avLst/>
          </a:prstGeom>
        </p:spPr>
      </p:pic>
      <p:pic>
        <p:nvPicPr>
          <p:cNvPr id="15" name="14 Imagen" descr="sin_sentido_thumb.png"/>
          <p:cNvPicPr>
            <a:picLocks noChangeAspect="1"/>
          </p:cNvPicPr>
          <p:nvPr/>
        </p:nvPicPr>
        <p:blipFill>
          <a:blip r:embed="rId3">
            <a:duotone>
              <a:schemeClr val="accent6">
                <a:shade val="45000"/>
                <a:satMod val="135000"/>
              </a:schemeClr>
              <a:prstClr val="white"/>
            </a:duotone>
            <a:lum contrast="40000"/>
          </a:blip>
          <a:stretch>
            <a:fillRect/>
          </a:stretch>
        </p:blipFill>
        <p:spPr>
          <a:xfrm>
            <a:off x="7429488" y="3500444"/>
            <a:ext cx="1714512" cy="1643056"/>
          </a:xfrm>
          <a:prstGeom prst="rect">
            <a:avLst/>
          </a:prstGeom>
        </p:spPr>
      </p:pic>
      <p:sp>
        <p:nvSpPr>
          <p:cNvPr id="16" name="15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0-#ppt_h/2"/>
                                          </p:val>
                                        </p:tav>
                                        <p:tav tm="100000">
                                          <p:val>
                                            <p:strVal val="#ppt_y"/>
                                          </p:val>
                                        </p:tav>
                                      </p:tavLst>
                                    </p:anim>
                                  </p:childTnLst>
                                </p:cTn>
                              </p:par>
                              <p:par>
                                <p:cTn id="40" presetID="2" presetClass="entr" presetSubtype="9"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0-#ppt_w/2"/>
                                          </p:val>
                                        </p:tav>
                                        <p:tav tm="100000">
                                          <p:val>
                                            <p:strVal val="#ppt_x"/>
                                          </p:val>
                                        </p:tav>
                                      </p:tavLst>
                                    </p:anim>
                                    <p:anim calcmode="lin" valueType="num">
                                      <p:cBhvr additive="base">
                                        <p:cTn id="43" dur="3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3"/>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6" fill="hold" nodeType="after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1+ppt_h/2"/>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1+ppt_w/2"/>
                                          </p:val>
                                        </p:tav>
                                      </p:tavLst>
                                    </p:anim>
                                    <p:anim calcmode="lin" valueType="num">
                                      <p:cBhvr additive="base">
                                        <p:cTn id="87" dur="3000"/>
                                        <p:tgtEl>
                                          <p:spTgt spid="5"/>
                                        </p:tgtEl>
                                        <p:attrNameLst>
                                          <p:attrName>ppt_y</p:attrName>
                                        </p:attrNameLst>
                                      </p:cBhvr>
                                      <p:tavLst>
                                        <p:tav tm="0">
                                          <p:val>
                                            <p:strVal val="ppt_y"/>
                                          </p:val>
                                        </p:tav>
                                        <p:tav tm="100000">
                                          <p:val>
                                            <p:strVal val="1+ppt_h/2"/>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1+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1+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0-ppt_w/2"/>
                                          </p:val>
                                        </p:tav>
                                      </p:tavLst>
                                    </p:anim>
                                    <p:anim calcmode="lin" valueType="num">
                                      <p:cBhvr additive="base">
                                        <p:cTn id="107" dur="3000"/>
                                        <p:tgtEl>
                                          <p:spTgt spid="13"/>
                                        </p:tgtEl>
                                        <p:attrNameLst>
                                          <p:attrName>ppt_y</p:attrName>
                                        </p:attrNameLst>
                                      </p:cBhvr>
                                      <p:tavLst>
                                        <p:tav tm="0">
                                          <p:val>
                                            <p:strVal val="ppt_y"/>
                                          </p:val>
                                        </p:tav>
                                        <p:tav tm="100000">
                                          <p:val>
                                            <p:strVal val="0-ppt_h/2"/>
                                          </p:val>
                                        </p:tav>
                                      </p:tavLst>
                                    </p:anim>
                                    <p:set>
                                      <p:cBhvr>
                                        <p:cTn id="108" dur="1" fill="hold">
                                          <p:stCondLst>
                                            <p:cond delay="2999"/>
                                          </p:stCondLst>
                                        </p:cTn>
                                        <p:tgtEl>
                                          <p:spTgt spid="13"/>
                                        </p:tgtEl>
                                        <p:attrNameLst>
                                          <p:attrName>style.visibility</p:attrName>
                                        </p:attrNameLst>
                                      </p:cBhvr>
                                      <p:to>
                                        <p:strVal val="hidden"/>
                                      </p:to>
                                    </p:set>
                                  </p:childTnLst>
                                </p:cTn>
                              </p:par>
                              <p:par>
                                <p:cTn id="109" presetID="2" presetClass="exit" presetSubtype="9" fill="hold"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0-ppt_w/2"/>
                                          </p:val>
                                        </p:tav>
                                      </p:tavLst>
                                    </p:anim>
                                    <p:anim calcmode="lin" valueType="num">
                                      <p:cBhvr additive="base">
                                        <p:cTn id="111" dur="3000"/>
                                        <p:tgtEl>
                                          <p:spTgt spid="14"/>
                                        </p:tgtEl>
                                        <p:attrNameLst>
                                          <p:attrName>ppt_y</p:attrName>
                                        </p:attrNameLst>
                                      </p:cBhvr>
                                      <p:tavLst>
                                        <p:tav tm="0">
                                          <p:val>
                                            <p:strVal val="ppt_y"/>
                                          </p:val>
                                        </p:tav>
                                        <p:tav tm="100000">
                                          <p:val>
                                            <p:strVal val="0-ppt_h/2"/>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0-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1+ppt_w/2"/>
                                          </p:val>
                                        </p:tav>
                                      </p:tavLst>
                                    </p:anim>
                                    <p:anim calcmode="lin" valueType="num">
                                      <p:cBhvr additive="base">
                                        <p:cTn id="119" dur="3000"/>
                                        <p:tgtEl>
                                          <p:spTgt spid="7"/>
                                        </p:tgtEl>
                                        <p:attrNameLst>
                                          <p:attrName>ppt_y</p:attrName>
                                        </p:attrNameLst>
                                      </p:cBhvr>
                                      <p:tavLst>
                                        <p:tav tm="0">
                                          <p:val>
                                            <p:strVal val="ppt_y"/>
                                          </p:val>
                                        </p:tav>
                                        <p:tav tm="100000">
                                          <p:val>
                                            <p:strVal val="0-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3"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1+ppt_w/2"/>
                                          </p:val>
                                        </p:tav>
                                      </p:tavLst>
                                    </p:anim>
                                    <p:anim calcmode="lin" valueType="num">
                                      <p:cBhvr additive="base">
                                        <p:cTn id="123" dur="3000"/>
                                        <p:tgtEl>
                                          <p:spTgt spid="8"/>
                                        </p:tgtEl>
                                        <p:attrNameLst>
                                          <p:attrName>ppt_y</p:attrName>
                                        </p:attrNameLst>
                                      </p:cBhvr>
                                      <p:tavLst>
                                        <p:tav tm="0">
                                          <p:val>
                                            <p:strVal val="ppt_y"/>
                                          </p:val>
                                        </p:tav>
                                        <p:tav tm="100000">
                                          <p:val>
                                            <p:strVal val="0-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3" fill="hold"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0-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4"/>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5"/>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6"/>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7"/>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9"/>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0"/>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1"/>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2"/>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3"/>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5"/>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74553585456291470295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0029631">
            <a:off x="4002067" y="385726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58966">
            <a:off x="4836142" y="388489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029631">
            <a:off x="5610528" y="3857267"/>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58966">
            <a:off x="6444603" y="3884891"/>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029631">
            <a:off x="2395819" y="3857267"/>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58966">
            <a:off x="3229894" y="3884891"/>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029631">
            <a:off x="752744" y="3857267"/>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58966">
            <a:off x="1586819" y="3884891"/>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029631">
            <a:off x="7182163" y="385726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58966">
            <a:off x="8016238" y="388489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029631">
            <a:off x="3967453" y="305222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58966">
            <a:off x="4801528" y="307984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029631">
            <a:off x="5575914" y="3052222"/>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58966">
            <a:off x="6409989" y="3079846"/>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029631">
            <a:off x="2361205" y="3052222"/>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58966">
            <a:off x="3195280" y="3079846"/>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029631">
            <a:off x="718130" y="3052222"/>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58966">
            <a:off x="1552205" y="3079846"/>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029631">
            <a:off x="7147549" y="305222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58966">
            <a:off x="7981624" y="307984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029631">
            <a:off x="3965244" y="2428505"/>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58966">
            <a:off x="4799319" y="2456129"/>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029631">
            <a:off x="5573705" y="242850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58966">
            <a:off x="6407780" y="245613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029631">
            <a:off x="2358996" y="242850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58966">
            <a:off x="3193071" y="245613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029631">
            <a:off x="715921" y="242850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58966">
            <a:off x="1549996" y="245613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029631">
            <a:off x="7145340" y="2428505"/>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58966">
            <a:off x="7979415" y="2456129"/>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029631">
            <a:off x="3930630" y="1623460"/>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58966">
            <a:off x="4764705" y="1651084"/>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029631">
            <a:off x="5539091" y="162346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358966">
            <a:off x="6373166" y="165108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029631">
            <a:off x="2324382" y="162346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358966">
            <a:off x="3158457" y="165108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029631">
            <a:off x="681307" y="162346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358966">
            <a:off x="1515382" y="165108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029631">
            <a:off x="7110726" y="1623460"/>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358966">
            <a:off x="7944801" y="1651084"/>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029631">
            <a:off x="3930630" y="804680"/>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58966">
            <a:off x="4764705" y="832304"/>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029631">
            <a:off x="5539091" y="80468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58966">
            <a:off x="6373166" y="83230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029631">
            <a:off x="2324382" y="80468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58966">
            <a:off x="3158457" y="83230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029631">
            <a:off x="681307" y="80468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58966">
            <a:off x="1515382" y="83230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029631">
            <a:off x="7110726" y="804680"/>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58966">
            <a:off x="7944801" y="832304"/>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029631">
            <a:off x="3896016" y="-365"/>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58966">
            <a:off x="4730091" y="27259"/>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029631">
            <a:off x="5504477" y="-364"/>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58966">
            <a:off x="6338552" y="2726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029631">
            <a:off x="2289768" y="-364"/>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58966">
            <a:off x="3123843" y="2726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029631">
            <a:off x="646693" y="-364"/>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358966">
            <a:off x="1480768" y="2726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029631">
            <a:off x="7076112" y="-365"/>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358966">
            <a:off x="7910187" y="27259"/>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3"/>
                                        </p:tgtEl>
                                        <p:attrNameLst>
                                          <p:attrName>style.opacity</p:attrName>
                                        </p:attrNameLst>
                                      </p:cBhvr>
                                      <p:to>
                                        <p:strVal val="0"/>
                                      </p:to>
                                    </p:set>
                                    <p:animEffect filter="image" prLst="opacity: 0">
                                      <p:cBhvr rctx="IE">
                                        <p:cTn id="7" dur="indefinite"/>
                                        <p:tgtEl>
                                          <p:spTgt spid="6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3"/>
                                        </p:tgtEl>
                                        <p:attrNameLst>
                                          <p:attrName>style.visibility</p:attrName>
                                        </p:attrNameLst>
                                      </p:cBhvr>
                                      <p:to>
                                        <p:strVal val="visible"/>
                                      </p:to>
                                    </p:set>
                                    <p:anim calcmode="lin" valueType="num">
                                      <p:cBhvr additive="base">
                                        <p:cTn id="170" dur="3000" fill="hold"/>
                                        <p:tgtEl>
                                          <p:spTgt spid="43"/>
                                        </p:tgtEl>
                                        <p:attrNameLst>
                                          <p:attrName>ppt_x</p:attrName>
                                        </p:attrNameLst>
                                      </p:cBhvr>
                                      <p:tavLst>
                                        <p:tav tm="0">
                                          <p:val>
                                            <p:strVal val="#ppt_x"/>
                                          </p:val>
                                        </p:tav>
                                        <p:tav tm="100000">
                                          <p:val>
                                            <p:strVal val="#ppt_x"/>
                                          </p:val>
                                        </p:tav>
                                      </p:tavLst>
                                    </p:anim>
                                    <p:anim calcmode="lin" valueType="num">
                                      <p:cBhvr additive="base">
                                        <p:cTn id="171" dur="3000" fill="hold"/>
                                        <p:tgtEl>
                                          <p:spTgt spid="43"/>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4"/>
                                        </p:tgtEl>
                                        <p:attrNameLst>
                                          <p:attrName>style.visibility</p:attrName>
                                        </p:attrNameLst>
                                      </p:cBhvr>
                                      <p:to>
                                        <p:strVal val="visible"/>
                                      </p:to>
                                    </p:set>
                                    <p:anim calcmode="lin" valueType="num">
                                      <p:cBhvr additive="base">
                                        <p:cTn id="174" dur="3000" fill="hold"/>
                                        <p:tgtEl>
                                          <p:spTgt spid="44"/>
                                        </p:tgtEl>
                                        <p:attrNameLst>
                                          <p:attrName>ppt_x</p:attrName>
                                        </p:attrNameLst>
                                      </p:cBhvr>
                                      <p:tavLst>
                                        <p:tav tm="0">
                                          <p:val>
                                            <p:strVal val="#ppt_x"/>
                                          </p:val>
                                        </p:tav>
                                        <p:tav tm="100000">
                                          <p:val>
                                            <p:strVal val="#ppt_x"/>
                                          </p:val>
                                        </p:tav>
                                      </p:tavLst>
                                    </p:anim>
                                    <p:anim calcmode="lin" valueType="num">
                                      <p:cBhvr additive="base">
                                        <p:cTn id="175" dur="3000" fill="hold"/>
                                        <p:tgtEl>
                                          <p:spTgt spid="44"/>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5"/>
                                        </p:tgtEl>
                                        <p:attrNameLst>
                                          <p:attrName>style.visibility</p:attrName>
                                        </p:attrNameLst>
                                      </p:cBhvr>
                                      <p:to>
                                        <p:strVal val="visible"/>
                                      </p:to>
                                    </p:set>
                                    <p:anim calcmode="lin" valueType="num">
                                      <p:cBhvr additive="base">
                                        <p:cTn id="178" dur="3000" fill="hold"/>
                                        <p:tgtEl>
                                          <p:spTgt spid="45"/>
                                        </p:tgtEl>
                                        <p:attrNameLst>
                                          <p:attrName>ppt_x</p:attrName>
                                        </p:attrNameLst>
                                      </p:cBhvr>
                                      <p:tavLst>
                                        <p:tav tm="0">
                                          <p:val>
                                            <p:strVal val="#ppt_x"/>
                                          </p:val>
                                        </p:tav>
                                        <p:tav tm="100000">
                                          <p:val>
                                            <p:strVal val="#ppt_x"/>
                                          </p:val>
                                        </p:tav>
                                      </p:tavLst>
                                    </p:anim>
                                    <p:anim calcmode="lin" valueType="num">
                                      <p:cBhvr additive="base">
                                        <p:cTn id="179" dur="3000" fill="hold"/>
                                        <p:tgtEl>
                                          <p:spTgt spid="45"/>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6"/>
                                        </p:tgtEl>
                                        <p:attrNameLst>
                                          <p:attrName>style.visibility</p:attrName>
                                        </p:attrNameLst>
                                      </p:cBhvr>
                                      <p:to>
                                        <p:strVal val="visible"/>
                                      </p:to>
                                    </p:set>
                                    <p:anim calcmode="lin" valueType="num">
                                      <p:cBhvr additive="base">
                                        <p:cTn id="182" dur="3000" fill="hold"/>
                                        <p:tgtEl>
                                          <p:spTgt spid="46"/>
                                        </p:tgtEl>
                                        <p:attrNameLst>
                                          <p:attrName>ppt_x</p:attrName>
                                        </p:attrNameLst>
                                      </p:cBhvr>
                                      <p:tavLst>
                                        <p:tav tm="0">
                                          <p:val>
                                            <p:strVal val="#ppt_x"/>
                                          </p:val>
                                        </p:tav>
                                        <p:tav tm="100000">
                                          <p:val>
                                            <p:strVal val="#ppt_x"/>
                                          </p:val>
                                        </p:tav>
                                      </p:tavLst>
                                    </p:anim>
                                    <p:anim calcmode="lin" valueType="num">
                                      <p:cBhvr additive="base">
                                        <p:cTn id="183" dur="3000" fill="hold"/>
                                        <p:tgtEl>
                                          <p:spTgt spid="46"/>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7"/>
                                        </p:tgtEl>
                                        <p:attrNameLst>
                                          <p:attrName>style.visibility</p:attrName>
                                        </p:attrNameLst>
                                      </p:cBhvr>
                                      <p:to>
                                        <p:strVal val="visible"/>
                                      </p:to>
                                    </p:set>
                                    <p:anim calcmode="lin" valueType="num">
                                      <p:cBhvr additive="base">
                                        <p:cTn id="186" dur="3000" fill="hold"/>
                                        <p:tgtEl>
                                          <p:spTgt spid="47"/>
                                        </p:tgtEl>
                                        <p:attrNameLst>
                                          <p:attrName>ppt_x</p:attrName>
                                        </p:attrNameLst>
                                      </p:cBhvr>
                                      <p:tavLst>
                                        <p:tav tm="0">
                                          <p:val>
                                            <p:strVal val="#ppt_x"/>
                                          </p:val>
                                        </p:tav>
                                        <p:tav tm="100000">
                                          <p:val>
                                            <p:strVal val="#ppt_x"/>
                                          </p:val>
                                        </p:tav>
                                      </p:tavLst>
                                    </p:anim>
                                    <p:anim calcmode="lin" valueType="num">
                                      <p:cBhvr additive="base">
                                        <p:cTn id="187" dur="3000" fill="hold"/>
                                        <p:tgtEl>
                                          <p:spTgt spid="47"/>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48"/>
                                        </p:tgtEl>
                                        <p:attrNameLst>
                                          <p:attrName>style.visibility</p:attrName>
                                        </p:attrNameLst>
                                      </p:cBhvr>
                                      <p:to>
                                        <p:strVal val="visible"/>
                                      </p:to>
                                    </p:set>
                                    <p:anim calcmode="lin" valueType="num">
                                      <p:cBhvr additive="base">
                                        <p:cTn id="190" dur="3000" fill="hold"/>
                                        <p:tgtEl>
                                          <p:spTgt spid="48"/>
                                        </p:tgtEl>
                                        <p:attrNameLst>
                                          <p:attrName>ppt_x</p:attrName>
                                        </p:attrNameLst>
                                      </p:cBhvr>
                                      <p:tavLst>
                                        <p:tav tm="0">
                                          <p:val>
                                            <p:strVal val="#ppt_x"/>
                                          </p:val>
                                        </p:tav>
                                        <p:tav tm="100000">
                                          <p:val>
                                            <p:strVal val="#ppt_x"/>
                                          </p:val>
                                        </p:tav>
                                      </p:tavLst>
                                    </p:anim>
                                    <p:anim calcmode="lin" valueType="num">
                                      <p:cBhvr additive="base">
                                        <p:cTn id="191" dur="3000" fill="hold"/>
                                        <p:tgtEl>
                                          <p:spTgt spid="48"/>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49"/>
                                        </p:tgtEl>
                                        <p:attrNameLst>
                                          <p:attrName>style.visibility</p:attrName>
                                        </p:attrNameLst>
                                      </p:cBhvr>
                                      <p:to>
                                        <p:strVal val="visible"/>
                                      </p:to>
                                    </p:set>
                                    <p:anim calcmode="lin" valueType="num">
                                      <p:cBhvr additive="base">
                                        <p:cTn id="194" dur="3000" fill="hold"/>
                                        <p:tgtEl>
                                          <p:spTgt spid="49"/>
                                        </p:tgtEl>
                                        <p:attrNameLst>
                                          <p:attrName>ppt_x</p:attrName>
                                        </p:attrNameLst>
                                      </p:cBhvr>
                                      <p:tavLst>
                                        <p:tav tm="0">
                                          <p:val>
                                            <p:strVal val="#ppt_x"/>
                                          </p:val>
                                        </p:tav>
                                        <p:tav tm="100000">
                                          <p:val>
                                            <p:strVal val="#ppt_x"/>
                                          </p:val>
                                        </p:tav>
                                      </p:tavLst>
                                    </p:anim>
                                    <p:anim calcmode="lin" valueType="num">
                                      <p:cBhvr additive="base">
                                        <p:cTn id="195" dur="3000" fill="hold"/>
                                        <p:tgtEl>
                                          <p:spTgt spid="49"/>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 calcmode="lin" valueType="num">
                                      <p:cBhvr additive="base">
                                        <p:cTn id="198" dur="3000" fill="hold"/>
                                        <p:tgtEl>
                                          <p:spTgt spid="50"/>
                                        </p:tgtEl>
                                        <p:attrNameLst>
                                          <p:attrName>ppt_x</p:attrName>
                                        </p:attrNameLst>
                                      </p:cBhvr>
                                      <p:tavLst>
                                        <p:tav tm="0">
                                          <p:val>
                                            <p:strVal val="#ppt_x"/>
                                          </p:val>
                                        </p:tav>
                                        <p:tav tm="100000">
                                          <p:val>
                                            <p:strVal val="#ppt_x"/>
                                          </p:val>
                                        </p:tav>
                                      </p:tavLst>
                                    </p:anim>
                                    <p:anim calcmode="lin" valueType="num">
                                      <p:cBhvr additive="base">
                                        <p:cTn id="199" dur="3000" fill="hold"/>
                                        <p:tgtEl>
                                          <p:spTgt spid="50"/>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51"/>
                                        </p:tgtEl>
                                        <p:attrNameLst>
                                          <p:attrName>style.visibility</p:attrName>
                                        </p:attrNameLst>
                                      </p:cBhvr>
                                      <p:to>
                                        <p:strVal val="visible"/>
                                      </p:to>
                                    </p:set>
                                    <p:anim calcmode="lin" valueType="num">
                                      <p:cBhvr additive="base">
                                        <p:cTn id="202" dur="3000" fill="hold"/>
                                        <p:tgtEl>
                                          <p:spTgt spid="51"/>
                                        </p:tgtEl>
                                        <p:attrNameLst>
                                          <p:attrName>ppt_x</p:attrName>
                                        </p:attrNameLst>
                                      </p:cBhvr>
                                      <p:tavLst>
                                        <p:tav tm="0">
                                          <p:val>
                                            <p:strVal val="#ppt_x"/>
                                          </p:val>
                                        </p:tav>
                                        <p:tav tm="100000">
                                          <p:val>
                                            <p:strVal val="#ppt_x"/>
                                          </p:val>
                                        </p:tav>
                                      </p:tavLst>
                                    </p:anim>
                                    <p:anim calcmode="lin" valueType="num">
                                      <p:cBhvr additive="base">
                                        <p:cTn id="203" dur="3000" fill="hold"/>
                                        <p:tgtEl>
                                          <p:spTgt spid="51"/>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52"/>
                                        </p:tgtEl>
                                        <p:attrNameLst>
                                          <p:attrName>style.visibility</p:attrName>
                                        </p:attrNameLst>
                                      </p:cBhvr>
                                      <p:to>
                                        <p:strVal val="visible"/>
                                      </p:to>
                                    </p:set>
                                    <p:anim calcmode="lin" valueType="num">
                                      <p:cBhvr additive="base">
                                        <p:cTn id="206" dur="3000" fill="hold"/>
                                        <p:tgtEl>
                                          <p:spTgt spid="52"/>
                                        </p:tgtEl>
                                        <p:attrNameLst>
                                          <p:attrName>ppt_x</p:attrName>
                                        </p:attrNameLst>
                                      </p:cBhvr>
                                      <p:tavLst>
                                        <p:tav tm="0">
                                          <p:val>
                                            <p:strVal val="#ppt_x"/>
                                          </p:val>
                                        </p:tav>
                                        <p:tav tm="100000">
                                          <p:val>
                                            <p:strVal val="#ppt_x"/>
                                          </p:val>
                                        </p:tav>
                                      </p:tavLst>
                                    </p:anim>
                                    <p:anim calcmode="lin" valueType="num">
                                      <p:cBhvr additive="base">
                                        <p:cTn id="207" dur="3000" fill="hold"/>
                                        <p:tgtEl>
                                          <p:spTgt spid="52"/>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53"/>
                                        </p:tgtEl>
                                        <p:attrNameLst>
                                          <p:attrName>style.visibility</p:attrName>
                                        </p:attrNameLst>
                                      </p:cBhvr>
                                      <p:to>
                                        <p:strVal val="visible"/>
                                      </p:to>
                                    </p:set>
                                    <p:anim calcmode="lin" valueType="num">
                                      <p:cBhvr additive="base">
                                        <p:cTn id="210" dur="3000" fill="hold"/>
                                        <p:tgtEl>
                                          <p:spTgt spid="53"/>
                                        </p:tgtEl>
                                        <p:attrNameLst>
                                          <p:attrName>ppt_x</p:attrName>
                                        </p:attrNameLst>
                                      </p:cBhvr>
                                      <p:tavLst>
                                        <p:tav tm="0">
                                          <p:val>
                                            <p:strVal val="#ppt_x"/>
                                          </p:val>
                                        </p:tav>
                                        <p:tav tm="100000">
                                          <p:val>
                                            <p:strVal val="#ppt_x"/>
                                          </p:val>
                                        </p:tav>
                                      </p:tavLst>
                                    </p:anim>
                                    <p:anim calcmode="lin" valueType="num">
                                      <p:cBhvr additive="base">
                                        <p:cTn id="211" dur="3000" fill="hold"/>
                                        <p:tgtEl>
                                          <p:spTgt spid="53"/>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54"/>
                                        </p:tgtEl>
                                        <p:attrNameLst>
                                          <p:attrName>style.visibility</p:attrName>
                                        </p:attrNameLst>
                                      </p:cBhvr>
                                      <p:to>
                                        <p:strVal val="visible"/>
                                      </p:to>
                                    </p:set>
                                    <p:anim calcmode="lin" valueType="num">
                                      <p:cBhvr additive="base">
                                        <p:cTn id="214" dur="3000" fill="hold"/>
                                        <p:tgtEl>
                                          <p:spTgt spid="54"/>
                                        </p:tgtEl>
                                        <p:attrNameLst>
                                          <p:attrName>ppt_x</p:attrName>
                                        </p:attrNameLst>
                                      </p:cBhvr>
                                      <p:tavLst>
                                        <p:tav tm="0">
                                          <p:val>
                                            <p:strVal val="#ppt_x"/>
                                          </p:val>
                                        </p:tav>
                                        <p:tav tm="100000">
                                          <p:val>
                                            <p:strVal val="#ppt_x"/>
                                          </p:val>
                                        </p:tav>
                                      </p:tavLst>
                                    </p:anim>
                                    <p:anim calcmode="lin" valueType="num">
                                      <p:cBhvr additive="base">
                                        <p:cTn id="215" dur="3000" fill="hold"/>
                                        <p:tgtEl>
                                          <p:spTgt spid="54"/>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55"/>
                                        </p:tgtEl>
                                        <p:attrNameLst>
                                          <p:attrName>style.visibility</p:attrName>
                                        </p:attrNameLst>
                                      </p:cBhvr>
                                      <p:to>
                                        <p:strVal val="visible"/>
                                      </p:to>
                                    </p:set>
                                    <p:anim calcmode="lin" valueType="num">
                                      <p:cBhvr additive="base">
                                        <p:cTn id="218" dur="3000" fill="hold"/>
                                        <p:tgtEl>
                                          <p:spTgt spid="55"/>
                                        </p:tgtEl>
                                        <p:attrNameLst>
                                          <p:attrName>ppt_x</p:attrName>
                                        </p:attrNameLst>
                                      </p:cBhvr>
                                      <p:tavLst>
                                        <p:tav tm="0">
                                          <p:val>
                                            <p:strVal val="#ppt_x"/>
                                          </p:val>
                                        </p:tav>
                                        <p:tav tm="100000">
                                          <p:val>
                                            <p:strVal val="#ppt_x"/>
                                          </p:val>
                                        </p:tav>
                                      </p:tavLst>
                                    </p:anim>
                                    <p:anim calcmode="lin" valueType="num">
                                      <p:cBhvr additive="base">
                                        <p:cTn id="219" dur="3000" fill="hold"/>
                                        <p:tgtEl>
                                          <p:spTgt spid="55"/>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56"/>
                                        </p:tgtEl>
                                        <p:attrNameLst>
                                          <p:attrName>style.visibility</p:attrName>
                                        </p:attrNameLst>
                                      </p:cBhvr>
                                      <p:to>
                                        <p:strVal val="visible"/>
                                      </p:to>
                                    </p:set>
                                    <p:anim calcmode="lin" valueType="num">
                                      <p:cBhvr additive="base">
                                        <p:cTn id="222" dur="3000" fill="hold"/>
                                        <p:tgtEl>
                                          <p:spTgt spid="56"/>
                                        </p:tgtEl>
                                        <p:attrNameLst>
                                          <p:attrName>ppt_x</p:attrName>
                                        </p:attrNameLst>
                                      </p:cBhvr>
                                      <p:tavLst>
                                        <p:tav tm="0">
                                          <p:val>
                                            <p:strVal val="#ppt_x"/>
                                          </p:val>
                                        </p:tav>
                                        <p:tav tm="100000">
                                          <p:val>
                                            <p:strVal val="#ppt_x"/>
                                          </p:val>
                                        </p:tav>
                                      </p:tavLst>
                                    </p:anim>
                                    <p:anim calcmode="lin" valueType="num">
                                      <p:cBhvr additive="base">
                                        <p:cTn id="223" dur="3000" fill="hold"/>
                                        <p:tgtEl>
                                          <p:spTgt spid="56"/>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57"/>
                                        </p:tgtEl>
                                        <p:attrNameLst>
                                          <p:attrName>style.visibility</p:attrName>
                                        </p:attrNameLst>
                                      </p:cBhvr>
                                      <p:to>
                                        <p:strVal val="visible"/>
                                      </p:to>
                                    </p:set>
                                    <p:anim calcmode="lin" valueType="num">
                                      <p:cBhvr additive="base">
                                        <p:cTn id="226" dur="3000" fill="hold"/>
                                        <p:tgtEl>
                                          <p:spTgt spid="57"/>
                                        </p:tgtEl>
                                        <p:attrNameLst>
                                          <p:attrName>ppt_x</p:attrName>
                                        </p:attrNameLst>
                                      </p:cBhvr>
                                      <p:tavLst>
                                        <p:tav tm="0">
                                          <p:val>
                                            <p:strVal val="#ppt_x"/>
                                          </p:val>
                                        </p:tav>
                                        <p:tav tm="100000">
                                          <p:val>
                                            <p:strVal val="#ppt_x"/>
                                          </p:val>
                                        </p:tav>
                                      </p:tavLst>
                                    </p:anim>
                                    <p:anim calcmode="lin" valueType="num">
                                      <p:cBhvr additive="base">
                                        <p:cTn id="227" dur="3000" fill="hold"/>
                                        <p:tgtEl>
                                          <p:spTgt spid="57"/>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58"/>
                                        </p:tgtEl>
                                        <p:attrNameLst>
                                          <p:attrName>style.visibility</p:attrName>
                                        </p:attrNameLst>
                                      </p:cBhvr>
                                      <p:to>
                                        <p:strVal val="visible"/>
                                      </p:to>
                                    </p:set>
                                    <p:anim calcmode="lin" valueType="num">
                                      <p:cBhvr additive="base">
                                        <p:cTn id="230" dur="3000" fill="hold"/>
                                        <p:tgtEl>
                                          <p:spTgt spid="58"/>
                                        </p:tgtEl>
                                        <p:attrNameLst>
                                          <p:attrName>ppt_x</p:attrName>
                                        </p:attrNameLst>
                                      </p:cBhvr>
                                      <p:tavLst>
                                        <p:tav tm="0">
                                          <p:val>
                                            <p:strVal val="#ppt_x"/>
                                          </p:val>
                                        </p:tav>
                                        <p:tav tm="100000">
                                          <p:val>
                                            <p:strVal val="#ppt_x"/>
                                          </p:val>
                                        </p:tav>
                                      </p:tavLst>
                                    </p:anim>
                                    <p:anim calcmode="lin" valueType="num">
                                      <p:cBhvr additive="base">
                                        <p:cTn id="231" dur="3000" fill="hold"/>
                                        <p:tgtEl>
                                          <p:spTgt spid="58"/>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 calcmode="lin" valueType="num">
                                      <p:cBhvr additive="base">
                                        <p:cTn id="234" dur="3000" fill="hold"/>
                                        <p:tgtEl>
                                          <p:spTgt spid="59"/>
                                        </p:tgtEl>
                                        <p:attrNameLst>
                                          <p:attrName>ppt_x</p:attrName>
                                        </p:attrNameLst>
                                      </p:cBhvr>
                                      <p:tavLst>
                                        <p:tav tm="0">
                                          <p:val>
                                            <p:strVal val="#ppt_x"/>
                                          </p:val>
                                        </p:tav>
                                        <p:tav tm="100000">
                                          <p:val>
                                            <p:strVal val="#ppt_x"/>
                                          </p:val>
                                        </p:tav>
                                      </p:tavLst>
                                    </p:anim>
                                    <p:anim calcmode="lin" valueType="num">
                                      <p:cBhvr additive="base">
                                        <p:cTn id="235" dur="3000" fill="hold"/>
                                        <p:tgtEl>
                                          <p:spTgt spid="59"/>
                                        </p:tgtEl>
                                        <p:attrNameLst>
                                          <p:attrName>ppt_y</p:attrName>
                                        </p:attrNameLst>
                                      </p:cBhvr>
                                      <p:tavLst>
                                        <p:tav tm="0">
                                          <p:val>
                                            <p:strVal val="1+#ppt_h/2"/>
                                          </p:val>
                                        </p:tav>
                                        <p:tav tm="100000">
                                          <p:val>
                                            <p:strVal val="#ppt_y"/>
                                          </p:val>
                                        </p:tav>
                                      </p:tavLst>
                                    </p:anim>
                                  </p:childTnLst>
                                </p:cTn>
                              </p:par>
                              <p:par>
                                <p:cTn id="236" presetID="2" presetClass="entr" presetSubtype="4" fill="hold" grpId="0" nodeType="withEffect">
                                  <p:stCondLst>
                                    <p:cond delay="0"/>
                                  </p:stCondLst>
                                  <p:childTnLst>
                                    <p:set>
                                      <p:cBhvr>
                                        <p:cTn id="237" dur="1" fill="hold">
                                          <p:stCondLst>
                                            <p:cond delay="0"/>
                                          </p:stCondLst>
                                        </p:cTn>
                                        <p:tgtEl>
                                          <p:spTgt spid="60"/>
                                        </p:tgtEl>
                                        <p:attrNameLst>
                                          <p:attrName>style.visibility</p:attrName>
                                        </p:attrNameLst>
                                      </p:cBhvr>
                                      <p:to>
                                        <p:strVal val="visible"/>
                                      </p:to>
                                    </p:set>
                                    <p:anim calcmode="lin" valueType="num">
                                      <p:cBhvr additive="base">
                                        <p:cTn id="238" dur="3000" fill="hold"/>
                                        <p:tgtEl>
                                          <p:spTgt spid="60"/>
                                        </p:tgtEl>
                                        <p:attrNameLst>
                                          <p:attrName>ppt_x</p:attrName>
                                        </p:attrNameLst>
                                      </p:cBhvr>
                                      <p:tavLst>
                                        <p:tav tm="0">
                                          <p:val>
                                            <p:strVal val="#ppt_x"/>
                                          </p:val>
                                        </p:tav>
                                        <p:tav tm="100000">
                                          <p:val>
                                            <p:strVal val="#ppt_x"/>
                                          </p:val>
                                        </p:tav>
                                      </p:tavLst>
                                    </p:anim>
                                    <p:anim calcmode="lin" valueType="num">
                                      <p:cBhvr additive="base">
                                        <p:cTn id="239" dur="3000" fill="hold"/>
                                        <p:tgtEl>
                                          <p:spTgt spid="60"/>
                                        </p:tgtEl>
                                        <p:attrNameLst>
                                          <p:attrName>ppt_y</p:attrName>
                                        </p:attrNameLst>
                                      </p:cBhvr>
                                      <p:tavLst>
                                        <p:tav tm="0">
                                          <p:val>
                                            <p:strVal val="1+#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61"/>
                                        </p:tgtEl>
                                        <p:attrNameLst>
                                          <p:attrName>style.visibility</p:attrName>
                                        </p:attrNameLst>
                                      </p:cBhvr>
                                      <p:to>
                                        <p:strVal val="visible"/>
                                      </p:to>
                                    </p:set>
                                    <p:anim calcmode="lin" valueType="num">
                                      <p:cBhvr additive="base">
                                        <p:cTn id="242" dur="3000" fill="hold"/>
                                        <p:tgtEl>
                                          <p:spTgt spid="61"/>
                                        </p:tgtEl>
                                        <p:attrNameLst>
                                          <p:attrName>ppt_x</p:attrName>
                                        </p:attrNameLst>
                                      </p:cBhvr>
                                      <p:tavLst>
                                        <p:tav tm="0">
                                          <p:val>
                                            <p:strVal val="#ppt_x"/>
                                          </p:val>
                                        </p:tav>
                                        <p:tav tm="100000">
                                          <p:val>
                                            <p:strVal val="#ppt_x"/>
                                          </p:val>
                                        </p:tav>
                                      </p:tavLst>
                                    </p:anim>
                                    <p:anim calcmode="lin" valueType="num">
                                      <p:cBhvr additive="base">
                                        <p:cTn id="243" dur="3000" fill="hold"/>
                                        <p:tgtEl>
                                          <p:spTgt spid="61"/>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62"/>
                                        </p:tgtEl>
                                        <p:attrNameLst>
                                          <p:attrName>style.visibility</p:attrName>
                                        </p:attrNameLst>
                                      </p:cBhvr>
                                      <p:to>
                                        <p:strVal val="visible"/>
                                      </p:to>
                                    </p:set>
                                    <p:anim calcmode="lin" valueType="num">
                                      <p:cBhvr additive="base">
                                        <p:cTn id="246" dur="3000" fill="hold"/>
                                        <p:tgtEl>
                                          <p:spTgt spid="62"/>
                                        </p:tgtEl>
                                        <p:attrNameLst>
                                          <p:attrName>ppt_x</p:attrName>
                                        </p:attrNameLst>
                                      </p:cBhvr>
                                      <p:tavLst>
                                        <p:tav tm="0">
                                          <p:val>
                                            <p:strVal val="#ppt_x"/>
                                          </p:val>
                                        </p:tav>
                                        <p:tav tm="100000">
                                          <p:val>
                                            <p:strVal val="#ppt_x"/>
                                          </p:val>
                                        </p:tav>
                                      </p:tavLst>
                                    </p:anim>
                                    <p:anim calcmode="lin" valueType="num">
                                      <p:cBhvr additive="base">
                                        <p:cTn id="247" dur="3000" fill="hold"/>
                                        <p:tgtEl>
                                          <p:spTgt spid="62"/>
                                        </p:tgtEl>
                                        <p:attrNameLst>
                                          <p:attrName>ppt_y</p:attrName>
                                        </p:attrNameLst>
                                      </p:cBhvr>
                                      <p:tavLst>
                                        <p:tav tm="0">
                                          <p:val>
                                            <p:strVal val="1+#ppt_h/2"/>
                                          </p:val>
                                        </p:tav>
                                        <p:tav tm="100000">
                                          <p:val>
                                            <p:strVal val="#ppt_y"/>
                                          </p:val>
                                        </p:tav>
                                      </p:tavLst>
                                    </p:anim>
                                  </p:childTnLst>
                                </p:cTn>
                              </p:par>
                              <p:par>
                                <p:cTn id="248" presetID="19" presetClass="entr" presetSubtype="5" fill="hold" grpId="1" nodeType="withEffect">
                                  <p:stCondLst>
                                    <p:cond delay="0"/>
                                  </p:stCondLst>
                                  <p:childTnLst>
                                    <p:set>
                                      <p:cBhvr>
                                        <p:cTn id="249" dur="1" fill="hold">
                                          <p:stCondLst>
                                            <p:cond delay="0"/>
                                          </p:stCondLst>
                                        </p:cTn>
                                        <p:tgtEl>
                                          <p:spTgt spid="3"/>
                                        </p:tgtEl>
                                        <p:attrNameLst>
                                          <p:attrName>style.visibility</p:attrName>
                                        </p:attrNameLst>
                                      </p:cBhvr>
                                      <p:to>
                                        <p:strVal val="visible"/>
                                      </p:to>
                                    </p:set>
                                    <p:anim calcmode="lin" valueType="num">
                                      <p:cBhvr>
                                        <p:cTn id="250" dur="3000" fill="hold"/>
                                        <p:tgtEl>
                                          <p:spTgt spid="3"/>
                                        </p:tgtEl>
                                        <p:attrNameLst>
                                          <p:attrName>ppt_w</p:attrName>
                                        </p:attrNameLst>
                                      </p:cBhvr>
                                      <p:tavLst>
                                        <p:tav tm="0">
                                          <p:val>
                                            <p:strVal val="#ppt_w"/>
                                          </p:val>
                                        </p:tav>
                                        <p:tav tm="100000">
                                          <p:val>
                                            <p:strVal val="#ppt_w"/>
                                          </p:val>
                                        </p:tav>
                                      </p:tavLst>
                                    </p:anim>
                                    <p:anim calcmode="lin" valueType="num">
                                      <p:cBhvr>
                                        <p:cTn id="251" dur="3000" fill="hold"/>
                                        <p:tgtEl>
                                          <p:spTgt spid="3"/>
                                        </p:tgtEl>
                                        <p:attrNameLst>
                                          <p:attrName>ppt_h</p:attrName>
                                        </p:attrNameLst>
                                      </p:cBhvr>
                                      <p:tavLst>
                                        <p:tav tm="0" fmla="#ppt_h*sin(2.5*pi*$)">
                                          <p:val>
                                            <p:fltVal val="0"/>
                                          </p:val>
                                        </p:tav>
                                        <p:tav tm="100000">
                                          <p:val>
                                            <p:fltVal val="1"/>
                                          </p:val>
                                        </p:tav>
                                      </p:tavLst>
                                    </p:anim>
                                  </p:childTnLst>
                                </p:cTn>
                              </p:par>
                              <p:par>
                                <p:cTn id="252" presetID="19" presetClass="entr" presetSubtype="5" fill="hold" grpId="1" nodeType="withEffect">
                                  <p:stCondLst>
                                    <p:cond delay="0"/>
                                  </p:stCondLst>
                                  <p:childTnLst>
                                    <p:set>
                                      <p:cBhvr>
                                        <p:cTn id="253" dur="1" fill="hold">
                                          <p:stCondLst>
                                            <p:cond delay="0"/>
                                          </p:stCondLst>
                                        </p:cTn>
                                        <p:tgtEl>
                                          <p:spTgt spid="4"/>
                                        </p:tgtEl>
                                        <p:attrNameLst>
                                          <p:attrName>style.visibility</p:attrName>
                                        </p:attrNameLst>
                                      </p:cBhvr>
                                      <p:to>
                                        <p:strVal val="visible"/>
                                      </p:to>
                                    </p:set>
                                    <p:anim calcmode="lin" valueType="num">
                                      <p:cBhvr>
                                        <p:cTn id="254" dur="3000" fill="hold"/>
                                        <p:tgtEl>
                                          <p:spTgt spid="4"/>
                                        </p:tgtEl>
                                        <p:attrNameLst>
                                          <p:attrName>ppt_w</p:attrName>
                                        </p:attrNameLst>
                                      </p:cBhvr>
                                      <p:tavLst>
                                        <p:tav tm="0">
                                          <p:val>
                                            <p:strVal val="#ppt_w"/>
                                          </p:val>
                                        </p:tav>
                                        <p:tav tm="100000">
                                          <p:val>
                                            <p:strVal val="#ppt_w"/>
                                          </p:val>
                                        </p:tav>
                                      </p:tavLst>
                                    </p:anim>
                                    <p:anim calcmode="lin" valueType="num">
                                      <p:cBhvr>
                                        <p:cTn id="255" dur="3000" fill="hold"/>
                                        <p:tgtEl>
                                          <p:spTgt spid="4"/>
                                        </p:tgtEl>
                                        <p:attrNameLst>
                                          <p:attrName>ppt_h</p:attrName>
                                        </p:attrNameLst>
                                      </p:cBhvr>
                                      <p:tavLst>
                                        <p:tav tm="0" fmla="#ppt_h*sin(2.5*pi*$)">
                                          <p:val>
                                            <p:fltVal val="0"/>
                                          </p:val>
                                        </p:tav>
                                        <p:tav tm="100000">
                                          <p:val>
                                            <p:fltVal val="1"/>
                                          </p:val>
                                        </p:tav>
                                      </p:tavLst>
                                    </p:anim>
                                  </p:childTnLst>
                                </p:cTn>
                              </p:par>
                              <p:par>
                                <p:cTn id="256" presetID="19" presetClass="entr" presetSubtype="5" fill="hold" grpId="1" nodeType="withEffect">
                                  <p:stCondLst>
                                    <p:cond delay="0"/>
                                  </p:stCondLst>
                                  <p:childTnLst>
                                    <p:set>
                                      <p:cBhvr>
                                        <p:cTn id="257" dur="1" fill="hold">
                                          <p:stCondLst>
                                            <p:cond delay="0"/>
                                          </p:stCondLst>
                                        </p:cTn>
                                        <p:tgtEl>
                                          <p:spTgt spid="5"/>
                                        </p:tgtEl>
                                        <p:attrNameLst>
                                          <p:attrName>style.visibility</p:attrName>
                                        </p:attrNameLst>
                                      </p:cBhvr>
                                      <p:to>
                                        <p:strVal val="visible"/>
                                      </p:to>
                                    </p:set>
                                    <p:anim calcmode="lin" valueType="num">
                                      <p:cBhvr>
                                        <p:cTn id="258" dur="3000" fill="hold"/>
                                        <p:tgtEl>
                                          <p:spTgt spid="5"/>
                                        </p:tgtEl>
                                        <p:attrNameLst>
                                          <p:attrName>ppt_w</p:attrName>
                                        </p:attrNameLst>
                                      </p:cBhvr>
                                      <p:tavLst>
                                        <p:tav tm="0">
                                          <p:val>
                                            <p:strVal val="#ppt_w"/>
                                          </p:val>
                                        </p:tav>
                                        <p:tav tm="100000">
                                          <p:val>
                                            <p:strVal val="#ppt_w"/>
                                          </p:val>
                                        </p:tav>
                                      </p:tavLst>
                                    </p:anim>
                                    <p:anim calcmode="lin" valueType="num">
                                      <p:cBhvr>
                                        <p:cTn id="259" dur="3000" fill="hold"/>
                                        <p:tgtEl>
                                          <p:spTgt spid="5"/>
                                        </p:tgtEl>
                                        <p:attrNameLst>
                                          <p:attrName>ppt_h</p:attrName>
                                        </p:attrNameLst>
                                      </p:cBhvr>
                                      <p:tavLst>
                                        <p:tav tm="0" fmla="#ppt_h*sin(2.5*pi*$)">
                                          <p:val>
                                            <p:fltVal val="0"/>
                                          </p:val>
                                        </p:tav>
                                        <p:tav tm="100000">
                                          <p:val>
                                            <p:fltVal val="1"/>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6"/>
                                        </p:tgtEl>
                                        <p:attrNameLst>
                                          <p:attrName>style.visibility</p:attrName>
                                        </p:attrNameLst>
                                      </p:cBhvr>
                                      <p:to>
                                        <p:strVal val="visible"/>
                                      </p:to>
                                    </p:set>
                                    <p:anim calcmode="lin" valueType="num">
                                      <p:cBhvr>
                                        <p:cTn id="262" dur="3000" fill="hold"/>
                                        <p:tgtEl>
                                          <p:spTgt spid="6"/>
                                        </p:tgtEl>
                                        <p:attrNameLst>
                                          <p:attrName>ppt_w</p:attrName>
                                        </p:attrNameLst>
                                      </p:cBhvr>
                                      <p:tavLst>
                                        <p:tav tm="0">
                                          <p:val>
                                            <p:strVal val="#ppt_w"/>
                                          </p:val>
                                        </p:tav>
                                        <p:tav tm="100000">
                                          <p:val>
                                            <p:strVal val="#ppt_w"/>
                                          </p:val>
                                        </p:tav>
                                      </p:tavLst>
                                    </p:anim>
                                    <p:anim calcmode="lin" valueType="num">
                                      <p:cBhvr>
                                        <p:cTn id="263" dur="3000" fill="hold"/>
                                        <p:tgtEl>
                                          <p:spTgt spid="6"/>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7"/>
                                        </p:tgtEl>
                                        <p:attrNameLst>
                                          <p:attrName>style.visibility</p:attrName>
                                        </p:attrNameLst>
                                      </p:cBhvr>
                                      <p:to>
                                        <p:strVal val="visible"/>
                                      </p:to>
                                    </p:set>
                                    <p:anim calcmode="lin" valueType="num">
                                      <p:cBhvr>
                                        <p:cTn id="266" dur="3000" fill="hold"/>
                                        <p:tgtEl>
                                          <p:spTgt spid="7"/>
                                        </p:tgtEl>
                                        <p:attrNameLst>
                                          <p:attrName>ppt_w</p:attrName>
                                        </p:attrNameLst>
                                      </p:cBhvr>
                                      <p:tavLst>
                                        <p:tav tm="0">
                                          <p:val>
                                            <p:strVal val="#ppt_w"/>
                                          </p:val>
                                        </p:tav>
                                        <p:tav tm="100000">
                                          <p:val>
                                            <p:strVal val="#ppt_w"/>
                                          </p:val>
                                        </p:tav>
                                      </p:tavLst>
                                    </p:anim>
                                    <p:anim calcmode="lin" valueType="num">
                                      <p:cBhvr>
                                        <p:cTn id="267" dur="3000" fill="hold"/>
                                        <p:tgtEl>
                                          <p:spTgt spid="7"/>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8"/>
                                        </p:tgtEl>
                                        <p:attrNameLst>
                                          <p:attrName>style.visibility</p:attrName>
                                        </p:attrNameLst>
                                      </p:cBhvr>
                                      <p:to>
                                        <p:strVal val="visible"/>
                                      </p:to>
                                    </p:set>
                                    <p:anim calcmode="lin" valueType="num">
                                      <p:cBhvr>
                                        <p:cTn id="270" dur="3000" fill="hold"/>
                                        <p:tgtEl>
                                          <p:spTgt spid="8"/>
                                        </p:tgtEl>
                                        <p:attrNameLst>
                                          <p:attrName>ppt_w</p:attrName>
                                        </p:attrNameLst>
                                      </p:cBhvr>
                                      <p:tavLst>
                                        <p:tav tm="0">
                                          <p:val>
                                            <p:strVal val="#ppt_w"/>
                                          </p:val>
                                        </p:tav>
                                        <p:tav tm="100000">
                                          <p:val>
                                            <p:strVal val="#ppt_w"/>
                                          </p:val>
                                        </p:tav>
                                      </p:tavLst>
                                    </p:anim>
                                    <p:anim calcmode="lin" valueType="num">
                                      <p:cBhvr>
                                        <p:cTn id="271" dur="3000" fill="hold"/>
                                        <p:tgtEl>
                                          <p:spTgt spid="8"/>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9"/>
                                        </p:tgtEl>
                                        <p:attrNameLst>
                                          <p:attrName>style.visibility</p:attrName>
                                        </p:attrNameLst>
                                      </p:cBhvr>
                                      <p:to>
                                        <p:strVal val="visible"/>
                                      </p:to>
                                    </p:set>
                                    <p:anim calcmode="lin" valueType="num">
                                      <p:cBhvr>
                                        <p:cTn id="274" dur="3000" fill="hold"/>
                                        <p:tgtEl>
                                          <p:spTgt spid="9"/>
                                        </p:tgtEl>
                                        <p:attrNameLst>
                                          <p:attrName>ppt_w</p:attrName>
                                        </p:attrNameLst>
                                      </p:cBhvr>
                                      <p:tavLst>
                                        <p:tav tm="0">
                                          <p:val>
                                            <p:strVal val="#ppt_w"/>
                                          </p:val>
                                        </p:tav>
                                        <p:tav tm="100000">
                                          <p:val>
                                            <p:strVal val="#ppt_w"/>
                                          </p:val>
                                        </p:tav>
                                      </p:tavLst>
                                    </p:anim>
                                    <p:anim calcmode="lin" valueType="num">
                                      <p:cBhvr>
                                        <p:cTn id="275" dur="3000" fill="hold"/>
                                        <p:tgtEl>
                                          <p:spTgt spid="9"/>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10"/>
                                        </p:tgtEl>
                                        <p:attrNameLst>
                                          <p:attrName>style.visibility</p:attrName>
                                        </p:attrNameLst>
                                      </p:cBhvr>
                                      <p:to>
                                        <p:strVal val="visible"/>
                                      </p:to>
                                    </p:set>
                                    <p:anim calcmode="lin" valueType="num">
                                      <p:cBhvr>
                                        <p:cTn id="278" dur="3000" fill="hold"/>
                                        <p:tgtEl>
                                          <p:spTgt spid="10"/>
                                        </p:tgtEl>
                                        <p:attrNameLst>
                                          <p:attrName>ppt_w</p:attrName>
                                        </p:attrNameLst>
                                      </p:cBhvr>
                                      <p:tavLst>
                                        <p:tav tm="0">
                                          <p:val>
                                            <p:strVal val="#ppt_w"/>
                                          </p:val>
                                        </p:tav>
                                        <p:tav tm="100000">
                                          <p:val>
                                            <p:strVal val="#ppt_w"/>
                                          </p:val>
                                        </p:tav>
                                      </p:tavLst>
                                    </p:anim>
                                    <p:anim calcmode="lin" valueType="num">
                                      <p:cBhvr>
                                        <p:cTn id="279" dur="3000" fill="hold"/>
                                        <p:tgtEl>
                                          <p:spTgt spid="10"/>
                                        </p:tgtEl>
                                        <p:attrNameLst>
                                          <p:attrName>ppt_h</p:attrName>
                                        </p:attrNameLst>
                                      </p:cBhvr>
                                      <p:tavLst>
                                        <p:tav tm="0" fmla="#ppt_h*sin(2.5*pi*$)">
                                          <p:val>
                                            <p:fltVal val="0"/>
                                          </p:val>
                                        </p:tav>
                                        <p:tav tm="100000">
                                          <p:val>
                                            <p:fltVal val="1"/>
                                          </p:val>
                                        </p:tav>
                                      </p:tavLst>
                                    </p:anim>
                                  </p:childTnLst>
                                </p:cTn>
                              </p:par>
                              <p:par>
                                <p:cTn id="280" presetID="19" presetClass="entr" presetSubtype="5" fill="hold" grpId="1" nodeType="withEffect">
                                  <p:stCondLst>
                                    <p:cond delay="0"/>
                                  </p:stCondLst>
                                  <p:childTnLst>
                                    <p:set>
                                      <p:cBhvr>
                                        <p:cTn id="281" dur="1" fill="hold">
                                          <p:stCondLst>
                                            <p:cond delay="0"/>
                                          </p:stCondLst>
                                        </p:cTn>
                                        <p:tgtEl>
                                          <p:spTgt spid="11"/>
                                        </p:tgtEl>
                                        <p:attrNameLst>
                                          <p:attrName>style.visibility</p:attrName>
                                        </p:attrNameLst>
                                      </p:cBhvr>
                                      <p:to>
                                        <p:strVal val="visible"/>
                                      </p:to>
                                    </p:set>
                                    <p:anim calcmode="lin" valueType="num">
                                      <p:cBhvr>
                                        <p:cTn id="282" dur="3000" fill="hold"/>
                                        <p:tgtEl>
                                          <p:spTgt spid="11"/>
                                        </p:tgtEl>
                                        <p:attrNameLst>
                                          <p:attrName>ppt_w</p:attrName>
                                        </p:attrNameLst>
                                      </p:cBhvr>
                                      <p:tavLst>
                                        <p:tav tm="0">
                                          <p:val>
                                            <p:strVal val="#ppt_w"/>
                                          </p:val>
                                        </p:tav>
                                        <p:tav tm="100000">
                                          <p:val>
                                            <p:strVal val="#ppt_w"/>
                                          </p:val>
                                        </p:tav>
                                      </p:tavLst>
                                    </p:anim>
                                    <p:anim calcmode="lin" valueType="num">
                                      <p:cBhvr>
                                        <p:cTn id="283" dur="3000" fill="hold"/>
                                        <p:tgtEl>
                                          <p:spTgt spid="11"/>
                                        </p:tgtEl>
                                        <p:attrNameLst>
                                          <p:attrName>ppt_h</p:attrName>
                                        </p:attrNameLst>
                                      </p:cBhvr>
                                      <p:tavLst>
                                        <p:tav tm="0" fmla="#ppt_h*sin(2.5*pi*$)">
                                          <p:val>
                                            <p:fltVal val="0"/>
                                          </p:val>
                                        </p:tav>
                                        <p:tav tm="100000">
                                          <p:val>
                                            <p:fltVal val="1"/>
                                          </p:val>
                                        </p:tav>
                                      </p:tavLst>
                                    </p:anim>
                                  </p:childTnLst>
                                </p:cTn>
                              </p:par>
                              <p:par>
                                <p:cTn id="284" presetID="19" presetClass="entr" presetSubtype="5" fill="hold" grpId="1" nodeType="withEffect">
                                  <p:stCondLst>
                                    <p:cond delay="0"/>
                                  </p:stCondLst>
                                  <p:childTnLst>
                                    <p:set>
                                      <p:cBhvr>
                                        <p:cTn id="285" dur="1" fill="hold">
                                          <p:stCondLst>
                                            <p:cond delay="0"/>
                                          </p:stCondLst>
                                        </p:cTn>
                                        <p:tgtEl>
                                          <p:spTgt spid="12"/>
                                        </p:tgtEl>
                                        <p:attrNameLst>
                                          <p:attrName>style.visibility</p:attrName>
                                        </p:attrNameLst>
                                      </p:cBhvr>
                                      <p:to>
                                        <p:strVal val="visible"/>
                                      </p:to>
                                    </p:set>
                                    <p:anim calcmode="lin" valueType="num">
                                      <p:cBhvr>
                                        <p:cTn id="286" dur="3000" fill="hold"/>
                                        <p:tgtEl>
                                          <p:spTgt spid="12"/>
                                        </p:tgtEl>
                                        <p:attrNameLst>
                                          <p:attrName>ppt_w</p:attrName>
                                        </p:attrNameLst>
                                      </p:cBhvr>
                                      <p:tavLst>
                                        <p:tav tm="0">
                                          <p:val>
                                            <p:strVal val="#ppt_w"/>
                                          </p:val>
                                        </p:tav>
                                        <p:tav tm="100000">
                                          <p:val>
                                            <p:strVal val="#ppt_w"/>
                                          </p:val>
                                        </p:tav>
                                      </p:tavLst>
                                    </p:anim>
                                    <p:anim calcmode="lin" valueType="num">
                                      <p:cBhvr>
                                        <p:cTn id="287" dur="3000" fill="hold"/>
                                        <p:tgtEl>
                                          <p:spTgt spid="12"/>
                                        </p:tgtEl>
                                        <p:attrNameLst>
                                          <p:attrName>ppt_h</p:attrName>
                                        </p:attrNameLst>
                                      </p:cBhvr>
                                      <p:tavLst>
                                        <p:tav tm="0" fmla="#ppt_h*sin(2.5*pi*$)">
                                          <p:val>
                                            <p:fltVal val="0"/>
                                          </p:val>
                                        </p:tav>
                                        <p:tav tm="100000">
                                          <p:val>
                                            <p:fltVal val="1"/>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13"/>
                                        </p:tgtEl>
                                        <p:attrNameLst>
                                          <p:attrName>style.visibility</p:attrName>
                                        </p:attrNameLst>
                                      </p:cBhvr>
                                      <p:to>
                                        <p:strVal val="visible"/>
                                      </p:to>
                                    </p:set>
                                    <p:anim calcmode="lin" valueType="num">
                                      <p:cBhvr>
                                        <p:cTn id="290" dur="3000" fill="hold"/>
                                        <p:tgtEl>
                                          <p:spTgt spid="13"/>
                                        </p:tgtEl>
                                        <p:attrNameLst>
                                          <p:attrName>ppt_w</p:attrName>
                                        </p:attrNameLst>
                                      </p:cBhvr>
                                      <p:tavLst>
                                        <p:tav tm="0">
                                          <p:val>
                                            <p:strVal val="#ppt_w"/>
                                          </p:val>
                                        </p:tav>
                                        <p:tav tm="100000">
                                          <p:val>
                                            <p:strVal val="#ppt_w"/>
                                          </p:val>
                                        </p:tav>
                                      </p:tavLst>
                                    </p:anim>
                                    <p:anim calcmode="lin" valueType="num">
                                      <p:cBhvr>
                                        <p:cTn id="291" dur="3000" fill="hold"/>
                                        <p:tgtEl>
                                          <p:spTgt spid="13"/>
                                        </p:tgtEl>
                                        <p:attrNameLst>
                                          <p:attrName>ppt_h</p:attrName>
                                        </p:attrNameLst>
                                      </p:cBhvr>
                                      <p:tavLst>
                                        <p:tav tm="0" fmla="#ppt_h*sin(2.5*pi*$)">
                                          <p:val>
                                            <p:fltVal val="0"/>
                                          </p:val>
                                        </p:tav>
                                        <p:tav tm="100000">
                                          <p:val>
                                            <p:fltVal val="1"/>
                                          </p:val>
                                        </p:tav>
                                      </p:tavLst>
                                    </p:anim>
                                  </p:childTnLst>
                                </p:cTn>
                              </p:par>
                              <p:par>
                                <p:cTn id="292" presetID="19" presetClass="entr" presetSubtype="5" fill="hold" grpId="1" nodeType="withEffect">
                                  <p:stCondLst>
                                    <p:cond delay="0"/>
                                  </p:stCondLst>
                                  <p:childTnLst>
                                    <p:set>
                                      <p:cBhvr>
                                        <p:cTn id="293" dur="1" fill="hold">
                                          <p:stCondLst>
                                            <p:cond delay="0"/>
                                          </p:stCondLst>
                                        </p:cTn>
                                        <p:tgtEl>
                                          <p:spTgt spid="14"/>
                                        </p:tgtEl>
                                        <p:attrNameLst>
                                          <p:attrName>style.visibility</p:attrName>
                                        </p:attrNameLst>
                                      </p:cBhvr>
                                      <p:to>
                                        <p:strVal val="visible"/>
                                      </p:to>
                                    </p:set>
                                    <p:anim calcmode="lin" valueType="num">
                                      <p:cBhvr>
                                        <p:cTn id="294" dur="3000" fill="hold"/>
                                        <p:tgtEl>
                                          <p:spTgt spid="14"/>
                                        </p:tgtEl>
                                        <p:attrNameLst>
                                          <p:attrName>ppt_w</p:attrName>
                                        </p:attrNameLst>
                                      </p:cBhvr>
                                      <p:tavLst>
                                        <p:tav tm="0">
                                          <p:val>
                                            <p:strVal val="#ppt_w"/>
                                          </p:val>
                                        </p:tav>
                                        <p:tav tm="100000">
                                          <p:val>
                                            <p:strVal val="#ppt_w"/>
                                          </p:val>
                                        </p:tav>
                                      </p:tavLst>
                                    </p:anim>
                                    <p:anim calcmode="lin" valueType="num">
                                      <p:cBhvr>
                                        <p:cTn id="295" dur="3000" fill="hold"/>
                                        <p:tgtEl>
                                          <p:spTgt spid="14"/>
                                        </p:tgtEl>
                                        <p:attrNameLst>
                                          <p:attrName>ppt_h</p:attrName>
                                        </p:attrNameLst>
                                      </p:cBhvr>
                                      <p:tavLst>
                                        <p:tav tm="0" fmla="#ppt_h*sin(2.5*pi*$)">
                                          <p:val>
                                            <p:fltVal val="0"/>
                                          </p:val>
                                        </p:tav>
                                        <p:tav tm="100000">
                                          <p:val>
                                            <p:fltVal val="1"/>
                                          </p:val>
                                        </p:tav>
                                      </p:tavLst>
                                    </p:anim>
                                  </p:childTnLst>
                                </p:cTn>
                              </p:par>
                              <p:par>
                                <p:cTn id="296" presetID="19" presetClass="entr" presetSubtype="5" fill="hold" grpId="1" nodeType="withEffect">
                                  <p:stCondLst>
                                    <p:cond delay="0"/>
                                  </p:stCondLst>
                                  <p:childTnLst>
                                    <p:set>
                                      <p:cBhvr>
                                        <p:cTn id="297" dur="1" fill="hold">
                                          <p:stCondLst>
                                            <p:cond delay="0"/>
                                          </p:stCondLst>
                                        </p:cTn>
                                        <p:tgtEl>
                                          <p:spTgt spid="15"/>
                                        </p:tgtEl>
                                        <p:attrNameLst>
                                          <p:attrName>style.visibility</p:attrName>
                                        </p:attrNameLst>
                                      </p:cBhvr>
                                      <p:to>
                                        <p:strVal val="visible"/>
                                      </p:to>
                                    </p:set>
                                    <p:anim calcmode="lin" valueType="num">
                                      <p:cBhvr>
                                        <p:cTn id="298" dur="3000" fill="hold"/>
                                        <p:tgtEl>
                                          <p:spTgt spid="15"/>
                                        </p:tgtEl>
                                        <p:attrNameLst>
                                          <p:attrName>ppt_w</p:attrName>
                                        </p:attrNameLst>
                                      </p:cBhvr>
                                      <p:tavLst>
                                        <p:tav tm="0">
                                          <p:val>
                                            <p:strVal val="#ppt_w"/>
                                          </p:val>
                                        </p:tav>
                                        <p:tav tm="100000">
                                          <p:val>
                                            <p:strVal val="#ppt_w"/>
                                          </p:val>
                                        </p:tav>
                                      </p:tavLst>
                                    </p:anim>
                                    <p:anim calcmode="lin" valueType="num">
                                      <p:cBhvr>
                                        <p:cTn id="299" dur="3000" fill="hold"/>
                                        <p:tgtEl>
                                          <p:spTgt spid="15"/>
                                        </p:tgtEl>
                                        <p:attrNameLst>
                                          <p:attrName>ppt_h</p:attrName>
                                        </p:attrNameLst>
                                      </p:cBhvr>
                                      <p:tavLst>
                                        <p:tav tm="0" fmla="#ppt_h*sin(2.5*pi*$)">
                                          <p:val>
                                            <p:fltVal val="0"/>
                                          </p:val>
                                        </p:tav>
                                        <p:tav tm="100000">
                                          <p:val>
                                            <p:fltVal val="1"/>
                                          </p:val>
                                        </p:tav>
                                      </p:tavLst>
                                    </p:anim>
                                  </p:childTnLst>
                                </p:cTn>
                              </p:par>
                              <p:par>
                                <p:cTn id="300" presetID="19" presetClass="entr" presetSubtype="5" fill="hold" grpId="1" nodeType="withEffect">
                                  <p:stCondLst>
                                    <p:cond delay="0"/>
                                  </p:stCondLst>
                                  <p:childTnLst>
                                    <p:set>
                                      <p:cBhvr>
                                        <p:cTn id="301" dur="1" fill="hold">
                                          <p:stCondLst>
                                            <p:cond delay="0"/>
                                          </p:stCondLst>
                                        </p:cTn>
                                        <p:tgtEl>
                                          <p:spTgt spid="16"/>
                                        </p:tgtEl>
                                        <p:attrNameLst>
                                          <p:attrName>style.visibility</p:attrName>
                                        </p:attrNameLst>
                                      </p:cBhvr>
                                      <p:to>
                                        <p:strVal val="visible"/>
                                      </p:to>
                                    </p:set>
                                    <p:anim calcmode="lin" valueType="num">
                                      <p:cBhvr>
                                        <p:cTn id="302" dur="3000" fill="hold"/>
                                        <p:tgtEl>
                                          <p:spTgt spid="16"/>
                                        </p:tgtEl>
                                        <p:attrNameLst>
                                          <p:attrName>ppt_w</p:attrName>
                                        </p:attrNameLst>
                                      </p:cBhvr>
                                      <p:tavLst>
                                        <p:tav tm="0">
                                          <p:val>
                                            <p:strVal val="#ppt_w"/>
                                          </p:val>
                                        </p:tav>
                                        <p:tav tm="100000">
                                          <p:val>
                                            <p:strVal val="#ppt_w"/>
                                          </p:val>
                                        </p:tav>
                                      </p:tavLst>
                                    </p:anim>
                                    <p:anim calcmode="lin" valueType="num">
                                      <p:cBhvr>
                                        <p:cTn id="303" dur="3000" fill="hold"/>
                                        <p:tgtEl>
                                          <p:spTgt spid="16"/>
                                        </p:tgtEl>
                                        <p:attrNameLst>
                                          <p:attrName>ppt_h</p:attrName>
                                        </p:attrNameLst>
                                      </p:cBhvr>
                                      <p:tavLst>
                                        <p:tav tm="0" fmla="#ppt_h*sin(2.5*pi*$)">
                                          <p:val>
                                            <p:fltVal val="0"/>
                                          </p:val>
                                        </p:tav>
                                        <p:tav tm="100000">
                                          <p:val>
                                            <p:fltVal val="1"/>
                                          </p:val>
                                        </p:tav>
                                      </p:tavLst>
                                    </p:anim>
                                  </p:childTnLst>
                                </p:cTn>
                              </p:par>
                              <p:par>
                                <p:cTn id="304" presetID="19" presetClass="entr" presetSubtype="5" fill="hold" grpId="1" nodeType="withEffect">
                                  <p:stCondLst>
                                    <p:cond delay="0"/>
                                  </p:stCondLst>
                                  <p:childTnLst>
                                    <p:set>
                                      <p:cBhvr>
                                        <p:cTn id="305" dur="1" fill="hold">
                                          <p:stCondLst>
                                            <p:cond delay="0"/>
                                          </p:stCondLst>
                                        </p:cTn>
                                        <p:tgtEl>
                                          <p:spTgt spid="17"/>
                                        </p:tgtEl>
                                        <p:attrNameLst>
                                          <p:attrName>style.visibility</p:attrName>
                                        </p:attrNameLst>
                                      </p:cBhvr>
                                      <p:to>
                                        <p:strVal val="visible"/>
                                      </p:to>
                                    </p:set>
                                    <p:anim calcmode="lin" valueType="num">
                                      <p:cBhvr>
                                        <p:cTn id="306" dur="3000" fill="hold"/>
                                        <p:tgtEl>
                                          <p:spTgt spid="17"/>
                                        </p:tgtEl>
                                        <p:attrNameLst>
                                          <p:attrName>ppt_w</p:attrName>
                                        </p:attrNameLst>
                                      </p:cBhvr>
                                      <p:tavLst>
                                        <p:tav tm="0">
                                          <p:val>
                                            <p:strVal val="#ppt_w"/>
                                          </p:val>
                                        </p:tav>
                                        <p:tav tm="100000">
                                          <p:val>
                                            <p:strVal val="#ppt_w"/>
                                          </p:val>
                                        </p:tav>
                                      </p:tavLst>
                                    </p:anim>
                                    <p:anim calcmode="lin" valueType="num">
                                      <p:cBhvr>
                                        <p:cTn id="307" dur="3000" fill="hold"/>
                                        <p:tgtEl>
                                          <p:spTgt spid="17"/>
                                        </p:tgtEl>
                                        <p:attrNameLst>
                                          <p:attrName>ppt_h</p:attrName>
                                        </p:attrNameLst>
                                      </p:cBhvr>
                                      <p:tavLst>
                                        <p:tav tm="0" fmla="#ppt_h*sin(2.5*pi*$)">
                                          <p:val>
                                            <p:fltVal val="0"/>
                                          </p:val>
                                        </p:tav>
                                        <p:tav tm="100000">
                                          <p:val>
                                            <p:fltVal val="1"/>
                                          </p:val>
                                        </p:tav>
                                      </p:tavLst>
                                    </p:anim>
                                  </p:childTnLst>
                                </p:cTn>
                              </p:par>
                              <p:par>
                                <p:cTn id="308" presetID="19" presetClass="entr" presetSubtype="5" fill="hold" grpId="1" nodeType="withEffect">
                                  <p:stCondLst>
                                    <p:cond delay="0"/>
                                  </p:stCondLst>
                                  <p:childTnLst>
                                    <p:set>
                                      <p:cBhvr>
                                        <p:cTn id="309" dur="1" fill="hold">
                                          <p:stCondLst>
                                            <p:cond delay="0"/>
                                          </p:stCondLst>
                                        </p:cTn>
                                        <p:tgtEl>
                                          <p:spTgt spid="18"/>
                                        </p:tgtEl>
                                        <p:attrNameLst>
                                          <p:attrName>style.visibility</p:attrName>
                                        </p:attrNameLst>
                                      </p:cBhvr>
                                      <p:to>
                                        <p:strVal val="visible"/>
                                      </p:to>
                                    </p:set>
                                    <p:anim calcmode="lin" valueType="num">
                                      <p:cBhvr>
                                        <p:cTn id="310" dur="3000" fill="hold"/>
                                        <p:tgtEl>
                                          <p:spTgt spid="18"/>
                                        </p:tgtEl>
                                        <p:attrNameLst>
                                          <p:attrName>ppt_w</p:attrName>
                                        </p:attrNameLst>
                                      </p:cBhvr>
                                      <p:tavLst>
                                        <p:tav tm="0">
                                          <p:val>
                                            <p:strVal val="#ppt_w"/>
                                          </p:val>
                                        </p:tav>
                                        <p:tav tm="100000">
                                          <p:val>
                                            <p:strVal val="#ppt_w"/>
                                          </p:val>
                                        </p:tav>
                                      </p:tavLst>
                                    </p:anim>
                                    <p:anim calcmode="lin" valueType="num">
                                      <p:cBhvr>
                                        <p:cTn id="311" dur="3000" fill="hold"/>
                                        <p:tgtEl>
                                          <p:spTgt spid="18"/>
                                        </p:tgtEl>
                                        <p:attrNameLst>
                                          <p:attrName>ppt_h</p:attrName>
                                        </p:attrNameLst>
                                      </p:cBhvr>
                                      <p:tavLst>
                                        <p:tav tm="0" fmla="#ppt_h*sin(2.5*pi*$)">
                                          <p:val>
                                            <p:fltVal val="0"/>
                                          </p:val>
                                        </p:tav>
                                        <p:tav tm="100000">
                                          <p:val>
                                            <p:fltVal val="1"/>
                                          </p:val>
                                        </p:tav>
                                      </p:tavLst>
                                    </p:anim>
                                  </p:childTnLst>
                                </p:cTn>
                              </p:par>
                              <p:par>
                                <p:cTn id="312" presetID="19" presetClass="entr" presetSubtype="5" fill="hold" grpId="1" nodeType="withEffect">
                                  <p:stCondLst>
                                    <p:cond delay="0"/>
                                  </p:stCondLst>
                                  <p:childTnLst>
                                    <p:set>
                                      <p:cBhvr>
                                        <p:cTn id="313" dur="1" fill="hold">
                                          <p:stCondLst>
                                            <p:cond delay="0"/>
                                          </p:stCondLst>
                                        </p:cTn>
                                        <p:tgtEl>
                                          <p:spTgt spid="19"/>
                                        </p:tgtEl>
                                        <p:attrNameLst>
                                          <p:attrName>style.visibility</p:attrName>
                                        </p:attrNameLst>
                                      </p:cBhvr>
                                      <p:to>
                                        <p:strVal val="visible"/>
                                      </p:to>
                                    </p:set>
                                    <p:anim calcmode="lin" valueType="num">
                                      <p:cBhvr>
                                        <p:cTn id="314" dur="3000" fill="hold"/>
                                        <p:tgtEl>
                                          <p:spTgt spid="19"/>
                                        </p:tgtEl>
                                        <p:attrNameLst>
                                          <p:attrName>ppt_w</p:attrName>
                                        </p:attrNameLst>
                                      </p:cBhvr>
                                      <p:tavLst>
                                        <p:tav tm="0">
                                          <p:val>
                                            <p:strVal val="#ppt_w"/>
                                          </p:val>
                                        </p:tav>
                                        <p:tav tm="100000">
                                          <p:val>
                                            <p:strVal val="#ppt_w"/>
                                          </p:val>
                                        </p:tav>
                                      </p:tavLst>
                                    </p:anim>
                                    <p:anim calcmode="lin" valueType="num">
                                      <p:cBhvr>
                                        <p:cTn id="315" dur="3000" fill="hold"/>
                                        <p:tgtEl>
                                          <p:spTgt spid="19"/>
                                        </p:tgtEl>
                                        <p:attrNameLst>
                                          <p:attrName>ppt_h</p:attrName>
                                        </p:attrNameLst>
                                      </p:cBhvr>
                                      <p:tavLst>
                                        <p:tav tm="0" fmla="#ppt_h*sin(2.5*pi*$)">
                                          <p:val>
                                            <p:fltVal val="0"/>
                                          </p:val>
                                        </p:tav>
                                        <p:tav tm="100000">
                                          <p:val>
                                            <p:fltVal val="1"/>
                                          </p:val>
                                        </p:tav>
                                      </p:tavLst>
                                    </p:anim>
                                  </p:childTnLst>
                                </p:cTn>
                              </p:par>
                              <p:par>
                                <p:cTn id="316" presetID="19" presetClass="entr" presetSubtype="5" fill="hold" grpId="1" nodeType="withEffect">
                                  <p:stCondLst>
                                    <p:cond delay="0"/>
                                  </p:stCondLst>
                                  <p:childTnLst>
                                    <p:set>
                                      <p:cBhvr>
                                        <p:cTn id="317" dur="1" fill="hold">
                                          <p:stCondLst>
                                            <p:cond delay="0"/>
                                          </p:stCondLst>
                                        </p:cTn>
                                        <p:tgtEl>
                                          <p:spTgt spid="20"/>
                                        </p:tgtEl>
                                        <p:attrNameLst>
                                          <p:attrName>style.visibility</p:attrName>
                                        </p:attrNameLst>
                                      </p:cBhvr>
                                      <p:to>
                                        <p:strVal val="visible"/>
                                      </p:to>
                                    </p:set>
                                    <p:anim calcmode="lin" valueType="num">
                                      <p:cBhvr>
                                        <p:cTn id="318" dur="3000" fill="hold"/>
                                        <p:tgtEl>
                                          <p:spTgt spid="20"/>
                                        </p:tgtEl>
                                        <p:attrNameLst>
                                          <p:attrName>ppt_w</p:attrName>
                                        </p:attrNameLst>
                                      </p:cBhvr>
                                      <p:tavLst>
                                        <p:tav tm="0">
                                          <p:val>
                                            <p:strVal val="#ppt_w"/>
                                          </p:val>
                                        </p:tav>
                                        <p:tav tm="100000">
                                          <p:val>
                                            <p:strVal val="#ppt_w"/>
                                          </p:val>
                                        </p:tav>
                                      </p:tavLst>
                                    </p:anim>
                                    <p:anim calcmode="lin" valueType="num">
                                      <p:cBhvr>
                                        <p:cTn id="319" dur="3000" fill="hold"/>
                                        <p:tgtEl>
                                          <p:spTgt spid="20"/>
                                        </p:tgtEl>
                                        <p:attrNameLst>
                                          <p:attrName>ppt_h</p:attrName>
                                        </p:attrNameLst>
                                      </p:cBhvr>
                                      <p:tavLst>
                                        <p:tav tm="0" fmla="#ppt_h*sin(2.5*pi*$)">
                                          <p:val>
                                            <p:fltVal val="0"/>
                                          </p:val>
                                        </p:tav>
                                        <p:tav tm="100000">
                                          <p:val>
                                            <p:fltVal val="1"/>
                                          </p:val>
                                        </p:tav>
                                      </p:tavLst>
                                    </p:anim>
                                  </p:childTnLst>
                                </p:cTn>
                              </p:par>
                              <p:par>
                                <p:cTn id="320" presetID="19" presetClass="entr" presetSubtype="5" fill="hold" grpId="1" nodeType="withEffect">
                                  <p:stCondLst>
                                    <p:cond delay="0"/>
                                  </p:stCondLst>
                                  <p:childTnLst>
                                    <p:set>
                                      <p:cBhvr>
                                        <p:cTn id="321" dur="1" fill="hold">
                                          <p:stCondLst>
                                            <p:cond delay="0"/>
                                          </p:stCondLst>
                                        </p:cTn>
                                        <p:tgtEl>
                                          <p:spTgt spid="21"/>
                                        </p:tgtEl>
                                        <p:attrNameLst>
                                          <p:attrName>style.visibility</p:attrName>
                                        </p:attrNameLst>
                                      </p:cBhvr>
                                      <p:to>
                                        <p:strVal val="visible"/>
                                      </p:to>
                                    </p:set>
                                    <p:anim calcmode="lin" valueType="num">
                                      <p:cBhvr>
                                        <p:cTn id="322" dur="3000" fill="hold"/>
                                        <p:tgtEl>
                                          <p:spTgt spid="21"/>
                                        </p:tgtEl>
                                        <p:attrNameLst>
                                          <p:attrName>ppt_w</p:attrName>
                                        </p:attrNameLst>
                                      </p:cBhvr>
                                      <p:tavLst>
                                        <p:tav tm="0">
                                          <p:val>
                                            <p:strVal val="#ppt_w"/>
                                          </p:val>
                                        </p:tav>
                                        <p:tav tm="100000">
                                          <p:val>
                                            <p:strVal val="#ppt_w"/>
                                          </p:val>
                                        </p:tav>
                                      </p:tavLst>
                                    </p:anim>
                                    <p:anim calcmode="lin" valueType="num">
                                      <p:cBhvr>
                                        <p:cTn id="323" dur="3000" fill="hold"/>
                                        <p:tgtEl>
                                          <p:spTgt spid="21"/>
                                        </p:tgtEl>
                                        <p:attrNameLst>
                                          <p:attrName>ppt_h</p:attrName>
                                        </p:attrNameLst>
                                      </p:cBhvr>
                                      <p:tavLst>
                                        <p:tav tm="0" fmla="#ppt_h*sin(2.5*pi*$)">
                                          <p:val>
                                            <p:fltVal val="0"/>
                                          </p:val>
                                        </p:tav>
                                        <p:tav tm="100000">
                                          <p:val>
                                            <p:fltVal val="1"/>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 calcmode="lin" valueType="num">
                                      <p:cBhvr>
                                        <p:cTn id="326" dur="3000" fill="hold"/>
                                        <p:tgtEl>
                                          <p:spTgt spid="22"/>
                                        </p:tgtEl>
                                        <p:attrNameLst>
                                          <p:attrName>ppt_w</p:attrName>
                                        </p:attrNameLst>
                                      </p:cBhvr>
                                      <p:tavLst>
                                        <p:tav tm="0">
                                          <p:val>
                                            <p:strVal val="#ppt_w"/>
                                          </p:val>
                                        </p:tav>
                                        <p:tav tm="100000">
                                          <p:val>
                                            <p:strVal val="#ppt_w"/>
                                          </p:val>
                                        </p:tav>
                                      </p:tavLst>
                                    </p:anim>
                                    <p:anim calcmode="lin" valueType="num">
                                      <p:cBhvr>
                                        <p:cTn id="327" dur="3000" fill="hold"/>
                                        <p:tgtEl>
                                          <p:spTgt spid="22"/>
                                        </p:tgtEl>
                                        <p:attrNameLst>
                                          <p:attrName>ppt_h</p:attrName>
                                        </p:attrNameLst>
                                      </p:cBhvr>
                                      <p:tavLst>
                                        <p:tav tm="0" fmla="#ppt_h*sin(2.5*pi*$)">
                                          <p:val>
                                            <p:fltVal val="0"/>
                                          </p:val>
                                        </p:tav>
                                        <p:tav tm="100000">
                                          <p:val>
                                            <p:fltVal val="1"/>
                                          </p:val>
                                        </p:tav>
                                      </p:tavLst>
                                    </p:anim>
                                  </p:childTnLst>
                                </p:cTn>
                              </p:par>
                              <p:par>
                                <p:cTn id="328" presetID="19" presetClass="entr" presetSubtype="5" fill="hold" grpId="1" nodeType="withEffect">
                                  <p:stCondLst>
                                    <p:cond delay="0"/>
                                  </p:stCondLst>
                                  <p:childTnLst>
                                    <p:set>
                                      <p:cBhvr>
                                        <p:cTn id="329" dur="1" fill="hold">
                                          <p:stCondLst>
                                            <p:cond delay="0"/>
                                          </p:stCondLst>
                                        </p:cTn>
                                        <p:tgtEl>
                                          <p:spTgt spid="23"/>
                                        </p:tgtEl>
                                        <p:attrNameLst>
                                          <p:attrName>style.visibility</p:attrName>
                                        </p:attrNameLst>
                                      </p:cBhvr>
                                      <p:to>
                                        <p:strVal val="visible"/>
                                      </p:to>
                                    </p:set>
                                    <p:anim calcmode="lin" valueType="num">
                                      <p:cBhvr>
                                        <p:cTn id="330" dur="3000" fill="hold"/>
                                        <p:tgtEl>
                                          <p:spTgt spid="23"/>
                                        </p:tgtEl>
                                        <p:attrNameLst>
                                          <p:attrName>ppt_w</p:attrName>
                                        </p:attrNameLst>
                                      </p:cBhvr>
                                      <p:tavLst>
                                        <p:tav tm="0">
                                          <p:val>
                                            <p:strVal val="#ppt_w"/>
                                          </p:val>
                                        </p:tav>
                                        <p:tav tm="100000">
                                          <p:val>
                                            <p:strVal val="#ppt_w"/>
                                          </p:val>
                                        </p:tav>
                                      </p:tavLst>
                                    </p:anim>
                                    <p:anim calcmode="lin" valueType="num">
                                      <p:cBhvr>
                                        <p:cTn id="331" dur="3000" fill="hold"/>
                                        <p:tgtEl>
                                          <p:spTgt spid="23"/>
                                        </p:tgtEl>
                                        <p:attrNameLst>
                                          <p:attrName>ppt_h</p:attrName>
                                        </p:attrNameLst>
                                      </p:cBhvr>
                                      <p:tavLst>
                                        <p:tav tm="0" fmla="#ppt_h*sin(2.5*pi*$)">
                                          <p:val>
                                            <p:fltVal val="0"/>
                                          </p:val>
                                        </p:tav>
                                        <p:tav tm="100000">
                                          <p:val>
                                            <p:fltVal val="1"/>
                                          </p:val>
                                        </p:tav>
                                      </p:tavLst>
                                    </p:anim>
                                  </p:childTnLst>
                                </p:cTn>
                              </p:par>
                              <p:par>
                                <p:cTn id="332" presetID="19" presetClass="entr" presetSubtype="5" fill="hold" grpId="1" nodeType="withEffect">
                                  <p:stCondLst>
                                    <p:cond delay="0"/>
                                  </p:stCondLst>
                                  <p:childTnLst>
                                    <p:set>
                                      <p:cBhvr>
                                        <p:cTn id="333" dur="1" fill="hold">
                                          <p:stCondLst>
                                            <p:cond delay="0"/>
                                          </p:stCondLst>
                                        </p:cTn>
                                        <p:tgtEl>
                                          <p:spTgt spid="24"/>
                                        </p:tgtEl>
                                        <p:attrNameLst>
                                          <p:attrName>style.visibility</p:attrName>
                                        </p:attrNameLst>
                                      </p:cBhvr>
                                      <p:to>
                                        <p:strVal val="visible"/>
                                      </p:to>
                                    </p:set>
                                    <p:anim calcmode="lin" valueType="num">
                                      <p:cBhvr>
                                        <p:cTn id="334" dur="3000" fill="hold"/>
                                        <p:tgtEl>
                                          <p:spTgt spid="24"/>
                                        </p:tgtEl>
                                        <p:attrNameLst>
                                          <p:attrName>ppt_w</p:attrName>
                                        </p:attrNameLst>
                                      </p:cBhvr>
                                      <p:tavLst>
                                        <p:tav tm="0">
                                          <p:val>
                                            <p:strVal val="#ppt_w"/>
                                          </p:val>
                                        </p:tav>
                                        <p:tav tm="100000">
                                          <p:val>
                                            <p:strVal val="#ppt_w"/>
                                          </p:val>
                                        </p:tav>
                                      </p:tavLst>
                                    </p:anim>
                                    <p:anim calcmode="lin" valueType="num">
                                      <p:cBhvr>
                                        <p:cTn id="335" dur="3000" fill="hold"/>
                                        <p:tgtEl>
                                          <p:spTgt spid="24"/>
                                        </p:tgtEl>
                                        <p:attrNameLst>
                                          <p:attrName>ppt_h</p:attrName>
                                        </p:attrNameLst>
                                      </p:cBhvr>
                                      <p:tavLst>
                                        <p:tav tm="0" fmla="#ppt_h*sin(2.5*pi*$)">
                                          <p:val>
                                            <p:fltVal val="0"/>
                                          </p:val>
                                        </p:tav>
                                        <p:tav tm="100000">
                                          <p:val>
                                            <p:fltVal val="1"/>
                                          </p:val>
                                        </p:tav>
                                      </p:tavLst>
                                    </p:anim>
                                  </p:childTnLst>
                                </p:cTn>
                              </p:par>
                              <p:par>
                                <p:cTn id="336" presetID="19" presetClass="entr" presetSubtype="5" fill="hold" grpId="1" nodeType="withEffect">
                                  <p:stCondLst>
                                    <p:cond delay="0"/>
                                  </p:stCondLst>
                                  <p:childTnLst>
                                    <p:set>
                                      <p:cBhvr>
                                        <p:cTn id="337" dur="1" fill="hold">
                                          <p:stCondLst>
                                            <p:cond delay="0"/>
                                          </p:stCondLst>
                                        </p:cTn>
                                        <p:tgtEl>
                                          <p:spTgt spid="25"/>
                                        </p:tgtEl>
                                        <p:attrNameLst>
                                          <p:attrName>style.visibility</p:attrName>
                                        </p:attrNameLst>
                                      </p:cBhvr>
                                      <p:to>
                                        <p:strVal val="visible"/>
                                      </p:to>
                                    </p:set>
                                    <p:anim calcmode="lin" valueType="num">
                                      <p:cBhvr>
                                        <p:cTn id="338" dur="3000" fill="hold"/>
                                        <p:tgtEl>
                                          <p:spTgt spid="25"/>
                                        </p:tgtEl>
                                        <p:attrNameLst>
                                          <p:attrName>ppt_w</p:attrName>
                                        </p:attrNameLst>
                                      </p:cBhvr>
                                      <p:tavLst>
                                        <p:tav tm="0">
                                          <p:val>
                                            <p:strVal val="#ppt_w"/>
                                          </p:val>
                                        </p:tav>
                                        <p:tav tm="100000">
                                          <p:val>
                                            <p:strVal val="#ppt_w"/>
                                          </p:val>
                                        </p:tav>
                                      </p:tavLst>
                                    </p:anim>
                                    <p:anim calcmode="lin" valueType="num">
                                      <p:cBhvr>
                                        <p:cTn id="339" dur="3000" fill="hold"/>
                                        <p:tgtEl>
                                          <p:spTgt spid="25"/>
                                        </p:tgtEl>
                                        <p:attrNameLst>
                                          <p:attrName>ppt_h</p:attrName>
                                        </p:attrNameLst>
                                      </p:cBhvr>
                                      <p:tavLst>
                                        <p:tav tm="0" fmla="#ppt_h*sin(2.5*pi*$)">
                                          <p:val>
                                            <p:fltVal val="0"/>
                                          </p:val>
                                        </p:tav>
                                        <p:tav tm="100000">
                                          <p:val>
                                            <p:fltVal val="1"/>
                                          </p:val>
                                        </p:tav>
                                      </p:tavLst>
                                    </p:anim>
                                  </p:childTnLst>
                                </p:cTn>
                              </p:par>
                              <p:par>
                                <p:cTn id="340" presetID="19" presetClass="entr" presetSubtype="5" fill="hold" grpId="1" nodeType="withEffect">
                                  <p:stCondLst>
                                    <p:cond delay="0"/>
                                  </p:stCondLst>
                                  <p:childTnLst>
                                    <p:set>
                                      <p:cBhvr>
                                        <p:cTn id="341" dur="1" fill="hold">
                                          <p:stCondLst>
                                            <p:cond delay="0"/>
                                          </p:stCondLst>
                                        </p:cTn>
                                        <p:tgtEl>
                                          <p:spTgt spid="26"/>
                                        </p:tgtEl>
                                        <p:attrNameLst>
                                          <p:attrName>style.visibility</p:attrName>
                                        </p:attrNameLst>
                                      </p:cBhvr>
                                      <p:to>
                                        <p:strVal val="visible"/>
                                      </p:to>
                                    </p:set>
                                    <p:anim calcmode="lin" valueType="num">
                                      <p:cBhvr>
                                        <p:cTn id="342" dur="3000" fill="hold"/>
                                        <p:tgtEl>
                                          <p:spTgt spid="26"/>
                                        </p:tgtEl>
                                        <p:attrNameLst>
                                          <p:attrName>ppt_w</p:attrName>
                                        </p:attrNameLst>
                                      </p:cBhvr>
                                      <p:tavLst>
                                        <p:tav tm="0">
                                          <p:val>
                                            <p:strVal val="#ppt_w"/>
                                          </p:val>
                                        </p:tav>
                                        <p:tav tm="100000">
                                          <p:val>
                                            <p:strVal val="#ppt_w"/>
                                          </p:val>
                                        </p:tav>
                                      </p:tavLst>
                                    </p:anim>
                                    <p:anim calcmode="lin" valueType="num">
                                      <p:cBhvr>
                                        <p:cTn id="343" dur="3000" fill="hold"/>
                                        <p:tgtEl>
                                          <p:spTgt spid="26"/>
                                        </p:tgtEl>
                                        <p:attrNameLst>
                                          <p:attrName>ppt_h</p:attrName>
                                        </p:attrNameLst>
                                      </p:cBhvr>
                                      <p:tavLst>
                                        <p:tav tm="0" fmla="#ppt_h*sin(2.5*pi*$)">
                                          <p:val>
                                            <p:fltVal val="0"/>
                                          </p:val>
                                        </p:tav>
                                        <p:tav tm="100000">
                                          <p:val>
                                            <p:fltVal val="1"/>
                                          </p:val>
                                        </p:tav>
                                      </p:tavLst>
                                    </p:anim>
                                  </p:childTnLst>
                                </p:cTn>
                              </p:par>
                              <p:par>
                                <p:cTn id="344" presetID="19" presetClass="entr" presetSubtype="5" fill="hold" grpId="1" nodeType="withEffect">
                                  <p:stCondLst>
                                    <p:cond delay="0"/>
                                  </p:stCondLst>
                                  <p:childTnLst>
                                    <p:set>
                                      <p:cBhvr>
                                        <p:cTn id="345" dur="1" fill="hold">
                                          <p:stCondLst>
                                            <p:cond delay="0"/>
                                          </p:stCondLst>
                                        </p:cTn>
                                        <p:tgtEl>
                                          <p:spTgt spid="27"/>
                                        </p:tgtEl>
                                        <p:attrNameLst>
                                          <p:attrName>style.visibility</p:attrName>
                                        </p:attrNameLst>
                                      </p:cBhvr>
                                      <p:to>
                                        <p:strVal val="visible"/>
                                      </p:to>
                                    </p:set>
                                    <p:anim calcmode="lin" valueType="num">
                                      <p:cBhvr>
                                        <p:cTn id="346" dur="3000" fill="hold"/>
                                        <p:tgtEl>
                                          <p:spTgt spid="27"/>
                                        </p:tgtEl>
                                        <p:attrNameLst>
                                          <p:attrName>ppt_w</p:attrName>
                                        </p:attrNameLst>
                                      </p:cBhvr>
                                      <p:tavLst>
                                        <p:tav tm="0">
                                          <p:val>
                                            <p:strVal val="#ppt_w"/>
                                          </p:val>
                                        </p:tav>
                                        <p:tav tm="100000">
                                          <p:val>
                                            <p:strVal val="#ppt_w"/>
                                          </p:val>
                                        </p:tav>
                                      </p:tavLst>
                                    </p:anim>
                                    <p:anim calcmode="lin" valueType="num">
                                      <p:cBhvr>
                                        <p:cTn id="347" dur="3000" fill="hold"/>
                                        <p:tgtEl>
                                          <p:spTgt spid="27"/>
                                        </p:tgtEl>
                                        <p:attrNameLst>
                                          <p:attrName>ppt_h</p:attrName>
                                        </p:attrNameLst>
                                      </p:cBhvr>
                                      <p:tavLst>
                                        <p:tav tm="0" fmla="#ppt_h*sin(2.5*pi*$)">
                                          <p:val>
                                            <p:fltVal val="0"/>
                                          </p:val>
                                        </p:tav>
                                        <p:tav tm="100000">
                                          <p:val>
                                            <p:fltVal val="1"/>
                                          </p:val>
                                        </p:tav>
                                      </p:tavLst>
                                    </p:anim>
                                  </p:childTnLst>
                                </p:cTn>
                              </p:par>
                              <p:par>
                                <p:cTn id="348" presetID="19" presetClass="entr" presetSubtype="5" fill="hold" grpId="1" nodeType="withEffect">
                                  <p:stCondLst>
                                    <p:cond delay="0"/>
                                  </p:stCondLst>
                                  <p:childTnLst>
                                    <p:set>
                                      <p:cBhvr>
                                        <p:cTn id="349" dur="1" fill="hold">
                                          <p:stCondLst>
                                            <p:cond delay="0"/>
                                          </p:stCondLst>
                                        </p:cTn>
                                        <p:tgtEl>
                                          <p:spTgt spid="28"/>
                                        </p:tgtEl>
                                        <p:attrNameLst>
                                          <p:attrName>style.visibility</p:attrName>
                                        </p:attrNameLst>
                                      </p:cBhvr>
                                      <p:to>
                                        <p:strVal val="visible"/>
                                      </p:to>
                                    </p:set>
                                    <p:anim calcmode="lin" valueType="num">
                                      <p:cBhvr>
                                        <p:cTn id="350" dur="3000" fill="hold"/>
                                        <p:tgtEl>
                                          <p:spTgt spid="28"/>
                                        </p:tgtEl>
                                        <p:attrNameLst>
                                          <p:attrName>ppt_w</p:attrName>
                                        </p:attrNameLst>
                                      </p:cBhvr>
                                      <p:tavLst>
                                        <p:tav tm="0">
                                          <p:val>
                                            <p:strVal val="#ppt_w"/>
                                          </p:val>
                                        </p:tav>
                                        <p:tav tm="100000">
                                          <p:val>
                                            <p:strVal val="#ppt_w"/>
                                          </p:val>
                                        </p:tav>
                                      </p:tavLst>
                                    </p:anim>
                                    <p:anim calcmode="lin" valueType="num">
                                      <p:cBhvr>
                                        <p:cTn id="351" dur="3000" fill="hold"/>
                                        <p:tgtEl>
                                          <p:spTgt spid="28"/>
                                        </p:tgtEl>
                                        <p:attrNameLst>
                                          <p:attrName>ppt_h</p:attrName>
                                        </p:attrNameLst>
                                      </p:cBhvr>
                                      <p:tavLst>
                                        <p:tav tm="0" fmla="#ppt_h*sin(2.5*pi*$)">
                                          <p:val>
                                            <p:fltVal val="0"/>
                                          </p:val>
                                        </p:tav>
                                        <p:tav tm="100000">
                                          <p:val>
                                            <p:fltVal val="1"/>
                                          </p:val>
                                        </p:tav>
                                      </p:tavLst>
                                    </p:anim>
                                  </p:childTnLst>
                                </p:cTn>
                              </p:par>
                              <p:par>
                                <p:cTn id="352" presetID="19" presetClass="entr" presetSubtype="5" fill="hold" grpId="1" nodeType="withEffect">
                                  <p:stCondLst>
                                    <p:cond delay="0"/>
                                  </p:stCondLst>
                                  <p:childTnLst>
                                    <p:set>
                                      <p:cBhvr>
                                        <p:cTn id="353" dur="1" fill="hold">
                                          <p:stCondLst>
                                            <p:cond delay="0"/>
                                          </p:stCondLst>
                                        </p:cTn>
                                        <p:tgtEl>
                                          <p:spTgt spid="29"/>
                                        </p:tgtEl>
                                        <p:attrNameLst>
                                          <p:attrName>style.visibility</p:attrName>
                                        </p:attrNameLst>
                                      </p:cBhvr>
                                      <p:to>
                                        <p:strVal val="visible"/>
                                      </p:to>
                                    </p:set>
                                    <p:anim calcmode="lin" valueType="num">
                                      <p:cBhvr>
                                        <p:cTn id="354" dur="3000" fill="hold"/>
                                        <p:tgtEl>
                                          <p:spTgt spid="29"/>
                                        </p:tgtEl>
                                        <p:attrNameLst>
                                          <p:attrName>ppt_w</p:attrName>
                                        </p:attrNameLst>
                                      </p:cBhvr>
                                      <p:tavLst>
                                        <p:tav tm="0">
                                          <p:val>
                                            <p:strVal val="#ppt_w"/>
                                          </p:val>
                                        </p:tav>
                                        <p:tav tm="100000">
                                          <p:val>
                                            <p:strVal val="#ppt_w"/>
                                          </p:val>
                                        </p:tav>
                                      </p:tavLst>
                                    </p:anim>
                                    <p:anim calcmode="lin" valueType="num">
                                      <p:cBhvr>
                                        <p:cTn id="355" dur="3000" fill="hold"/>
                                        <p:tgtEl>
                                          <p:spTgt spid="29"/>
                                        </p:tgtEl>
                                        <p:attrNameLst>
                                          <p:attrName>ppt_h</p:attrName>
                                        </p:attrNameLst>
                                      </p:cBhvr>
                                      <p:tavLst>
                                        <p:tav tm="0" fmla="#ppt_h*sin(2.5*pi*$)">
                                          <p:val>
                                            <p:fltVal val="0"/>
                                          </p:val>
                                        </p:tav>
                                        <p:tav tm="100000">
                                          <p:val>
                                            <p:fltVal val="1"/>
                                          </p:val>
                                        </p:tav>
                                      </p:tavLst>
                                    </p:anim>
                                  </p:childTnLst>
                                </p:cTn>
                              </p:par>
                              <p:par>
                                <p:cTn id="356" presetID="19" presetClass="entr" presetSubtype="5" fill="hold" grpId="1" nodeType="withEffect">
                                  <p:stCondLst>
                                    <p:cond delay="0"/>
                                  </p:stCondLst>
                                  <p:childTnLst>
                                    <p:set>
                                      <p:cBhvr>
                                        <p:cTn id="357" dur="1" fill="hold">
                                          <p:stCondLst>
                                            <p:cond delay="0"/>
                                          </p:stCondLst>
                                        </p:cTn>
                                        <p:tgtEl>
                                          <p:spTgt spid="30"/>
                                        </p:tgtEl>
                                        <p:attrNameLst>
                                          <p:attrName>style.visibility</p:attrName>
                                        </p:attrNameLst>
                                      </p:cBhvr>
                                      <p:to>
                                        <p:strVal val="visible"/>
                                      </p:to>
                                    </p:set>
                                    <p:anim calcmode="lin" valueType="num">
                                      <p:cBhvr>
                                        <p:cTn id="358" dur="3000" fill="hold"/>
                                        <p:tgtEl>
                                          <p:spTgt spid="30"/>
                                        </p:tgtEl>
                                        <p:attrNameLst>
                                          <p:attrName>ppt_w</p:attrName>
                                        </p:attrNameLst>
                                      </p:cBhvr>
                                      <p:tavLst>
                                        <p:tav tm="0">
                                          <p:val>
                                            <p:strVal val="#ppt_w"/>
                                          </p:val>
                                        </p:tav>
                                        <p:tav tm="100000">
                                          <p:val>
                                            <p:strVal val="#ppt_w"/>
                                          </p:val>
                                        </p:tav>
                                      </p:tavLst>
                                    </p:anim>
                                    <p:anim calcmode="lin" valueType="num">
                                      <p:cBhvr>
                                        <p:cTn id="359" dur="3000" fill="hold"/>
                                        <p:tgtEl>
                                          <p:spTgt spid="30"/>
                                        </p:tgtEl>
                                        <p:attrNameLst>
                                          <p:attrName>ppt_h</p:attrName>
                                        </p:attrNameLst>
                                      </p:cBhvr>
                                      <p:tavLst>
                                        <p:tav tm="0" fmla="#ppt_h*sin(2.5*pi*$)">
                                          <p:val>
                                            <p:fltVal val="0"/>
                                          </p:val>
                                        </p:tav>
                                        <p:tav tm="100000">
                                          <p:val>
                                            <p:fltVal val="1"/>
                                          </p:val>
                                        </p:tav>
                                      </p:tavLst>
                                    </p:anim>
                                  </p:childTnLst>
                                </p:cTn>
                              </p:par>
                              <p:par>
                                <p:cTn id="360" presetID="19" presetClass="entr" presetSubtype="5" fill="hold" grpId="1" nodeType="withEffect">
                                  <p:stCondLst>
                                    <p:cond delay="0"/>
                                  </p:stCondLst>
                                  <p:childTnLst>
                                    <p:set>
                                      <p:cBhvr>
                                        <p:cTn id="361" dur="1" fill="hold">
                                          <p:stCondLst>
                                            <p:cond delay="0"/>
                                          </p:stCondLst>
                                        </p:cTn>
                                        <p:tgtEl>
                                          <p:spTgt spid="31"/>
                                        </p:tgtEl>
                                        <p:attrNameLst>
                                          <p:attrName>style.visibility</p:attrName>
                                        </p:attrNameLst>
                                      </p:cBhvr>
                                      <p:to>
                                        <p:strVal val="visible"/>
                                      </p:to>
                                    </p:set>
                                    <p:anim calcmode="lin" valueType="num">
                                      <p:cBhvr>
                                        <p:cTn id="362" dur="3000" fill="hold"/>
                                        <p:tgtEl>
                                          <p:spTgt spid="31"/>
                                        </p:tgtEl>
                                        <p:attrNameLst>
                                          <p:attrName>ppt_w</p:attrName>
                                        </p:attrNameLst>
                                      </p:cBhvr>
                                      <p:tavLst>
                                        <p:tav tm="0">
                                          <p:val>
                                            <p:strVal val="#ppt_w"/>
                                          </p:val>
                                        </p:tav>
                                        <p:tav tm="100000">
                                          <p:val>
                                            <p:strVal val="#ppt_w"/>
                                          </p:val>
                                        </p:tav>
                                      </p:tavLst>
                                    </p:anim>
                                    <p:anim calcmode="lin" valueType="num">
                                      <p:cBhvr>
                                        <p:cTn id="363" dur="3000" fill="hold"/>
                                        <p:tgtEl>
                                          <p:spTgt spid="31"/>
                                        </p:tgtEl>
                                        <p:attrNameLst>
                                          <p:attrName>ppt_h</p:attrName>
                                        </p:attrNameLst>
                                      </p:cBhvr>
                                      <p:tavLst>
                                        <p:tav tm="0" fmla="#ppt_h*sin(2.5*pi*$)">
                                          <p:val>
                                            <p:fltVal val="0"/>
                                          </p:val>
                                        </p:tav>
                                        <p:tav tm="100000">
                                          <p:val>
                                            <p:fltVal val="1"/>
                                          </p:val>
                                        </p:tav>
                                      </p:tavLst>
                                    </p:anim>
                                  </p:childTnLst>
                                </p:cTn>
                              </p:par>
                              <p:par>
                                <p:cTn id="364" presetID="19" presetClass="entr" presetSubtype="5" fill="hold" grpId="1" nodeType="withEffect">
                                  <p:stCondLst>
                                    <p:cond delay="0"/>
                                  </p:stCondLst>
                                  <p:childTnLst>
                                    <p:set>
                                      <p:cBhvr>
                                        <p:cTn id="365" dur="1" fill="hold">
                                          <p:stCondLst>
                                            <p:cond delay="0"/>
                                          </p:stCondLst>
                                        </p:cTn>
                                        <p:tgtEl>
                                          <p:spTgt spid="32"/>
                                        </p:tgtEl>
                                        <p:attrNameLst>
                                          <p:attrName>style.visibility</p:attrName>
                                        </p:attrNameLst>
                                      </p:cBhvr>
                                      <p:to>
                                        <p:strVal val="visible"/>
                                      </p:to>
                                    </p:set>
                                    <p:anim calcmode="lin" valueType="num">
                                      <p:cBhvr>
                                        <p:cTn id="366" dur="3000" fill="hold"/>
                                        <p:tgtEl>
                                          <p:spTgt spid="32"/>
                                        </p:tgtEl>
                                        <p:attrNameLst>
                                          <p:attrName>ppt_w</p:attrName>
                                        </p:attrNameLst>
                                      </p:cBhvr>
                                      <p:tavLst>
                                        <p:tav tm="0">
                                          <p:val>
                                            <p:strVal val="#ppt_w"/>
                                          </p:val>
                                        </p:tav>
                                        <p:tav tm="100000">
                                          <p:val>
                                            <p:strVal val="#ppt_w"/>
                                          </p:val>
                                        </p:tav>
                                      </p:tavLst>
                                    </p:anim>
                                    <p:anim calcmode="lin" valueType="num">
                                      <p:cBhvr>
                                        <p:cTn id="367" dur="3000" fill="hold"/>
                                        <p:tgtEl>
                                          <p:spTgt spid="32"/>
                                        </p:tgtEl>
                                        <p:attrNameLst>
                                          <p:attrName>ppt_h</p:attrName>
                                        </p:attrNameLst>
                                      </p:cBhvr>
                                      <p:tavLst>
                                        <p:tav tm="0" fmla="#ppt_h*sin(2.5*pi*$)">
                                          <p:val>
                                            <p:fltVal val="0"/>
                                          </p:val>
                                        </p:tav>
                                        <p:tav tm="100000">
                                          <p:val>
                                            <p:fltVal val="1"/>
                                          </p:val>
                                        </p:tav>
                                      </p:tavLst>
                                    </p:anim>
                                  </p:childTnLst>
                                </p:cTn>
                              </p:par>
                              <p:par>
                                <p:cTn id="368" presetID="19" presetClass="entr" presetSubtype="5" fill="hold" grpId="1" nodeType="withEffect">
                                  <p:stCondLst>
                                    <p:cond delay="0"/>
                                  </p:stCondLst>
                                  <p:childTnLst>
                                    <p:set>
                                      <p:cBhvr>
                                        <p:cTn id="369" dur="1" fill="hold">
                                          <p:stCondLst>
                                            <p:cond delay="0"/>
                                          </p:stCondLst>
                                        </p:cTn>
                                        <p:tgtEl>
                                          <p:spTgt spid="33"/>
                                        </p:tgtEl>
                                        <p:attrNameLst>
                                          <p:attrName>style.visibility</p:attrName>
                                        </p:attrNameLst>
                                      </p:cBhvr>
                                      <p:to>
                                        <p:strVal val="visible"/>
                                      </p:to>
                                    </p:set>
                                    <p:anim calcmode="lin" valueType="num">
                                      <p:cBhvr>
                                        <p:cTn id="370" dur="3000" fill="hold"/>
                                        <p:tgtEl>
                                          <p:spTgt spid="33"/>
                                        </p:tgtEl>
                                        <p:attrNameLst>
                                          <p:attrName>ppt_w</p:attrName>
                                        </p:attrNameLst>
                                      </p:cBhvr>
                                      <p:tavLst>
                                        <p:tav tm="0">
                                          <p:val>
                                            <p:strVal val="#ppt_w"/>
                                          </p:val>
                                        </p:tav>
                                        <p:tav tm="100000">
                                          <p:val>
                                            <p:strVal val="#ppt_w"/>
                                          </p:val>
                                        </p:tav>
                                      </p:tavLst>
                                    </p:anim>
                                    <p:anim calcmode="lin" valueType="num">
                                      <p:cBhvr>
                                        <p:cTn id="371" dur="3000" fill="hold"/>
                                        <p:tgtEl>
                                          <p:spTgt spid="33"/>
                                        </p:tgtEl>
                                        <p:attrNameLst>
                                          <p:attrName>ppt_h</p:attrName>
                                        </p:attrNameLst>
                                      </p:cBhvr>
                                      <p:tavLst>
                                        <p:tav tm="0" fmla="#ppt_h*sin(2.5*pi*$)">
                                          <p:val>
                                            <p:fltVal val="0"/>
                                          </p:val>
                                        </p:tav>
                                        <p:tav tm="100000">
                                          <p:val>
                                            <p:fltVal val="1"/>
                                          </p:val>
                                        </p:tav>
                                      </p:tavLst>
                                    </p:anim>
                                  </p:childTnLst>
                                </p:cTn>
                              </p:par>
                              <p:par>
                                <p:cTn id="372" presetID="19" presetClass="entr" presetSubtype="5" fill="hold" grpId="1" nodeType="withEffect">
                                  <p:stCondLst>
                                    <p:cond delay="0"/>
                                  </p:stCondLst>
                                  <p:childTnLst>
                                    <p:set>
                                      <p:cBhvr>
                                        <p:cTn id="373" dur="1" fill="hold">
                                          <p:stCondLst>
                                            <p:cond delay="0"/>
                                          </p:stCondLst>
                                        </p:cTn>
                                        <p:tgtEl>
                                          <p:spTgt spid="34"/>
                                        </p:tgtEl>
                                        <p:attrNameLst>
                                          <p:attrName>style.visibility</p:attrName>
                                        </p:attrNameLst>
                                      </p:cBhvr>
                                      <p:to>
                                        <p:strVal val="visible"/>
                                      </p:to>
                                    </p:set>
                                    <p:anim calcmode="lin" valueType="num">
                                      <p:cBhvr>
                                        <p:cTn id="374" dur="3000" fill="hold"/>
                                        <p:tgtEl>
                                          <p:spTgt spid="34"/>
                                        </p:tgtEl>
                                        <p:attrNameLst>
                                          <p:attrName>ppt_w</p:attrName>
                                        </p:attrNameLst>
                                      </p:cBhvr>
                                      <p:tavLst>
                                        <p:tav tm="0">
                                          <p:val>
                                            <p:strVal val="#ppt_w"/>
                                          </p:val>
                                        </p:tav>
                                        <p:tav tm="100000">
                                          <p:val>
                                            <p:strVal val="#ppt_w"/>
                                          </p:val>
                                        </p:tav>
                                      </p:tavLst>
                                    </p:anim>
                                    <p:anim calcmode="lin" valueType="num">
                                      <p:cBhvr>
                                        <p:cTn id="375" dur="3000" fill="hold"/>
                                        <p:tgtEl>
                                          <p:spTgt spid="34"/>
                                        </p:tgtEl>
                                        <p:attrNameLst>
                                          <p:attrName>ppt_h</p:attrName>
                                        </p:attrNameLst>
                                      </p:cBhvr>
                                      <p:tavLst>
                                        <p:tav tm="0" fmla="#ppt_h*sin(2.5*pi*$)">
                                          <p:val>
                                            <p:fltVal val="0"/>
                                          </p:val>
                                        </p:tav>
                                        <p:tav tm="100000">
                                          <p:val>
                                            <p:fltVal val="1"/>
                                          </p:val>
                                        </p:tav>
                                      </p:tavLst>
                                    </p:anim>
                                  </p:childTnLst>
                                </p:cTn>
                              </p:par>
                              <p:par>
                                <p:cTn id="376" presetID="19" presetClass="entr" presetSubtype="5" fill="hold" grpId="1" nodeType="withEffect">
                                  <p:stCondLst>
                                    <p:cond delay="0"/>
                                  </p:stCondLst>
                                  <p:childTnLst>
                                    <p:set>
                                      <p:cBhvr>
                                        <p:cTn id="377" dur="1" fill="hold">
                                          <p:stCondLst>
                                            <p:cond delay="0"/>
                                          </p:stCondLst>
                                        </p:cTn>
                                        <p:tgtEl>
                                          <p:spTgt spid="35"/>
                                        </p:tgtEl>
                                        <p:attrNameLst>
                                          <p:attrName>style.visibility</p:attrName>
                                        </p:attrNameLst>
                                      </p:cBhvr>
                                      <p:to>
                                        <p:strVal val="visible"/>
                                      </p:to>
                                    </p:set>
                                    <p:anim calcmode="lin" valueType="num">
                                      <p:cBhvr>
                                        <p:cTn id="378" dur="3000" fill="hold"/>
                                        <p:tgtEl>
                                          <p:spTgt spid="35"/>
                                        </p:tgtEl>
                                        <p:attrNameLst>
                                          <p:attrName>ppt_w</p:attrName>
                                        </p:attrNameLst>
                                      </p:cBhvr>
                                      <p:tavLst>
                                        <p:tav tm="0">
                                          <p:val>
                                            <p:strVal val="#ppt_w"/>
                                          </p:val>
                                        </p:tav>
                                        <p:tav tm="100000">
                                          <p:val>
                                            <p:strVal val="#ppt_w"/>
                                          </p:val>
                                        </p:tav>
                                      </p:tavLst>
                                    </p:anim>
                                    <p:anim calcmode="lin" valueType="num">
                                      <p:cBhvr>
                                        <p:cTn id="379" dur="3000" fill="hold"/>
                                        <p:tgtEl>
                                          <p:spTgt spid="35"/>
                                        </p:tgtEl>
                                        <p:attrNameLst>
                                          <p:attrName>ppt_h</p:attrName>
                                        </p:attrNameLst>
                                      </p:cBhvr>
                                      <p:tavLst>
                                        <p:tav tm="0" fmla="#ppt_h*sin(2.5*pi*$)">
                                          <p:val>
                                            <p:fltVal val="0"/>
                                          </p:val>
                                        </p:tav>
                                        <p:tav tm="100000">
                                          <p:val>
                                            <p:fltVal val="1"/>
                                          </p:val>
                                        </p:tav>
                                      </p:tavLst>
                                    </p:anim>
                                  </p:childTnLst>
                                </p:cTn>
                              </p:par>
                              <p:par>
                                <p:cTn id="380" presetID="19" presetClass="entr" presetSubtype="5" fill="hold" grpId="1" nodeType="withEffect">
                                  <p:stCondLst>
                                    <p:cond delay="0"/>
                                  </p:stCondLst>
                                  <p:childTnLst>
                                    <p:set>
                                      <p:cBhvr>
                                        <p:cTn id="381" dur="1" fill="hold">
                                          <p:stCondLst>
                                            <p:cond delay="0"/>
                                          </p:stCondLst>
                                        </p:cTn>
                                        <p:tgtEl>
                                          <p:spTgt spid="36"/>
                                        </p:tgtEl>
                                        <p:attrNameLst>
                                          <p:attrName>style.visibility</p:attrName>
                                        </p:attrNameLst>
                                      </p:cBhvr>
                                      <p:to>
                                        <p:strVal val="visible"/>
                                      </p:to>
                                    </p:set>
                                    <p:anim calcmode="lin" valueType="num">
                                      <p:cBhvr>
                                        <p:cTn id="382" dur="3000" fill="hold"/>
                                        <p:tgtEl>
                                          <p:spTgt spid="36"/>
                                        </p:tgtEl>
                                        <p:attrNameLst>
                                          <p:attrName>ppt_w</p:attrName>
                                        </p:attrNameLst>
                                      </p:cBhvr>
                                      <p:tavLst>
                                        <p:tav tm="0">
                                          <p:val>
                                            <p:strVal val="#ppt_w"/>
                                          </p:val>
                                        </p:tav>
                                        <p:tav tm="100000">
                                          <p:val>
                                            <p:strVal val="#ppt_w"/>
                                          </p:val>
                                        </p:tav>
                                      </p:tavLst>
                                    </p:anim>
                                    <p:anim calcmode="lin" valueType="num">
                                      <p:cBhvr>
                                        <p:cTn id="383" dur="3000" fill="hold"/>
                                        <p:tgtEl>
                                          <p:spTgt spid="36"/>
                                        </p:tgtEl>
                                        <p:attrNameLst>
                                          <p:attrName>ppt_h</p:attrName>
                                        </p:attrNameLst>
                                      </p:cBhvr>
                                      <p:tavLst>
                                        <p:tav tm="0" fmla="#ppt_h*sin(2.5*pi*$)">
                                          <p:val>
                                            <p:fltVal val="0"/>
                                          </p:val>
                                        </p:tav>
                                        <p:tav tm="100000">
                                          <p:val>
                                            <p:fltVal val="1"/>
                                          </p:val>
                                        </p:tav>
                                      </p:tavLst>
                                    </p:anim>
                                  </p:childTnLst>
                                </p:cTn>
                              </p:par>
                              <p:par>
                                <p:cTn id="384" presetID="19" presetClass="entr" presetSubtype="5" fill="hold" grpId="1" nodeType="withEffect">
                                  <p:stCondLst>
                                    <p:cond delay="0"/>
                                  </p:stCondLst>
                                  <p:childTnLst>
                                    <p:set>
                                      <p:cBhvr>
                                        <p:cTn id="385" dur="1" fill="hold">
                                          <p:stCondLst>
                                            <p:cond delay="0"/>
                                          </p:stCondLst>
                                        </p:cTn>
                                        <p:tgtEl>
                                          <p:spTgt spid="37"/>
                                        </p:tgtEl>
                                        <p:attrNameLst>
                                          <p:attrName>style.visibility</p:attrName>
                                        </p:attrNameLst>
                                      </p:cBhvr>
                                      <p:to>
                                        <p:strVal val="visible"/>
                                      </p:to>
                                    </p:set>
                                    <p:anim calcmode="lin" valueType="num">
                                      <p:cBhvr>
                                        <p:cTn id="386" dur="3000" fill="hold"/>
                                        <p:tgtEl>
                                          <p:spTgt spid="37"/>
                                        </p:tgtEl>
                                        <p:attrNameLst>
                                          <p:attrName>ppt_w</p:attrName>
                                        </p:attrNameLst>
                                      </p:cBhvr>
                                      <p:tavLst>
                                        <p:tav tm="0">
                                          <p:val>
                                            <p:strVal val="#ppt_w"/>
                                          </p:val>
                                        </p:tav>
                                        <p:tav tm="100000">
                                          <p:val>
                                            <p:strVal val="#ppt_w"/>
                                          </p:val>
                                        </p:tav>
                                      </p:tavLst>
                                    </p:anim>
                                    <p:anim calcmode="lin" valueType="num">
                                      <p:cBhvr>
                                        <p:cTn id="387" dur="3000" fill="hold"/>
                                        <p:tgtEl>
                                          <p:spTgt spid="37"/>
                                        </p:tgtEl>
                                        <p:attrNameLst>
                                          <p:attrName>ppt_h</p:attrName>
                                        </p:attrNameLst>
                                      </p:cBhvr>
                                      <p:tavLst>
                                        <p:tav tm="0" fmla="#ppt_h*sin(2.5*pi*$)">
                                          <p:val>
                                            <p:fltVal val="0"/>
                                          </p:val>
                                        </p:tav>
                                        <p:tav tm="100000">
                                          <p:val>
                                            <p:fltVal val="1"/>
                                          </p:val>
                                        </p:tav>
                                      </p:tavLst>
                                    </p:anim>
                                  </p:childTnLst>
                                </p:cTn>
                              </p:par>
                              <p:par>
                                <p:cTn id="388" presetID="19" presetClass="entr" presetSubtype="5" fill="hold" grpId="1" nodeType="withEffect">
                                  <p:stCondLst>
                                    <p:cond delay="0"/>
                                  </p:stCondLst>
                                  <p:childTnLst>
                                    <p:set>
                                      <p:cBhvr>
                                        <p:cTn id="389" dur="1" fill="hold">
                                          <p:stCondLst>
                                            <p:cond delay="0"/>
                                          </p:stCondLst>
                                        </p:cTn>
                                        <p:tgtEl>
                                          <p:spTgt spid="38"/>
                                        </p:tgtEl>
                                        <p:attrNameLst>
                                          <p:attrName>style.visibility</p:attrName>
                                        </p:attrNameLst>
                                      </p:cBhvr>
                                      <p:to>
                                        <p:strVal val="visible"/>
                                      </p:to>
                                    </p:set>
                                    <p:anim calcmode="lin" valueType="num">
                                      <p:cBhvr>
                                        <p:cTn id="390" dur="3000" fill="hold"/>
                                        <p:tgtEl>
                                          <p:spTgt spid="38"/>
                                        </p:tgtEl>
                                        <p:attrNameLst>
                                          <p:attrName>ppt_w</p:attrName>
                                        </p:attrNameLst>
                                      </p:cBhvr>
                                      <p:tavLst>
                                        <p:tav tm="0">
                                          <p:val>
                                            <p:strVal val="#ppt_w"/>
                                          </p:val>
                                        </p:tav>
                                        <p:tav tm="100000">
                                          <p:val>
                                            <p:strVal val="#ppt_w"/>
                                          </p:val>
                                        </p:tav>
                                      </p:tavLst>
                                    </p:anim>
                                    <p:anim calcmode="lin" valueType="num">
                                      <p:cBhvr>
                                        <p:cTn id="391" dur="3000" fill="hold"/>
                                        <p:tgtEl>
                                          <p:spTgt spid="38"/>
                                        </p:tgtEl>
                                        <p:attrNameLst>
                                          <p:attrName>ppt_h</p:attrName>
                                        </p:attrNameLst>
                                      </p:cBhvr>
                                      <p:tavLst>
                                        <p:tav tm="0" fmla="#ppt_h*sin(2.5*pi*$)">
                                          <p:val>
                                            <p:fltVal val="0"/>
                                          </p:val>
                                        </p:tav>
                                        <p:tav tm="100000">
                                          <p:val>
                                            <p:fltVal val="1"/>
                                          </p:val>
                                        </p:tav>
                                      </p:tavLst>
                                    </p:anim>
                                  </p:childTnLst>
                                </p:cTn>
                              </p:par>
                              <p:par>
                                <p:cTn id="392" presetID="19" presetClass="entr" presetSubtype="5" fill="hold" grpId="1" nodeType="withEffect">
                                  <p:stCondLst>
                                    <p:cond delay="0"/>
                                  </p:stCondLst>
                                  <p:childTnLst>
                                    <p:set>
                                      <p:cBhvr>
                                        <p:cTn id="393" dur="1" fill="hold">
                                          <p:stCondLst>
                                            <p:cond delay="0"/>
                                          </p:stCondLst>
                                        </p:cTn>
                                        <p:tgtEl>
                                          <p:spTgt spid="39"/>
                                        </p:tgtEl>
                                        <p:attrNameLst>
                                          <p:attrName>style.visibility</p:attrName>
                                        </p:attrNameLst>
                                      </p:cBhvr>
                                      <p:to>
                                        <p:strVal val="visible"/>
                                      </p:to>
                                    </p:set>
                                    <p:anim calcmode="lin" valueType="num">
                                      <p:cBhvr>
                                        <p:cTn id="394" dur="3000" fill="hold"/>
                                        <p:tgtEl>
                                          <p:spTgt spid="39"/>
                                        </p:tgtEl>
                                        <p:attrNameLst>
                                          <p:attrName>ppt_w</p:attrName>
                                        </p:attrNameLst>
                                      </p:cBhvr>
                                      <p:tavLst>
                                        <p:tav tm="0">
                                          <p:val>
                                            <p:strVal val="#ppt_w"/>
                                          </p:val>
                                        </p:tav>
                                        <p:tav tm="100000">
                                          <p:val>
                                            <p:strVal val="#ppt_w"/>
                                          </p:val>
                                        </p:tav>
                                      </p:tavLst>
                                    </p:anim>
                                    <p:anim calcmode="lin" valueType="num">
                                      <p:cBhvr>
                                        <p:cTn id="395" dur="3000" fill="hold"/>
                                        <p:tgtEl>
                                          <p:spTgt spid="39"/>
                                        </p:tgtEl>
                                        <p:attrNameLst>
                                          <p:attrName>ppt_h</p:attrName>
                                        </p:attrNameLst>
                                      </p:cBhvr>
                                      <p:tavLst>
                                        <p:tav tm="0" fmla="#ppt_h*sin(2.5*pi*$)">
                                          <p:val>
                                            <p:fltVal val="0"/>
                                          </p:val>
                                        </p:tav>
                                        <p:tav tm="100000">
                                          <p:val>
                                            <p:fltVal val="1"/>
                                          </p:val>
                                        </p:tav>
                                      </p:tavLst>
                                    </p:anim>
                                  </p:childTnLst>
                                </p:cTn>
                              </p:par>
                              <p:par>
                                <p:cTn id="396" presetID="19" presetClass="entr" presetSubtype="5" fill="hold" grpId="1" nodeType="withEffect">
                                  <p:stCondLst>
                                    <p:cond delay="0"/>
                                  </p:stCondLst>
                                  <p:childTnLst>
                                    <p:set>
                                      <p:cBhvr>
                                        <p:cTn id="397" dur="1" fill="hold">
                                          <p:stCondLst>
                                            <p:cond delay="0"/>
                                          </p:stCondLst>
                                        </p:cTn>
                                        <p:tgtEl>
                                          <p:spTgt spid="40"/>
                                        </p:tgtEl>
                                        <p:attrNameLst>
                                          <p:attrName>style.visibility</p:attrName>
                                        </p:attrNameLst>
                                      </p:cBhvr>
                                      <p:to>
                                        <p:strVal val="visible"/>
                                      </p:to>
                                    </p:set>
                                    <p:anim calcmode="lin" valueType="num">
                                      <p:cBhvr>
                                        <p:cTn id="398" dur="3000" fill="hold"/>
                                        <p:tgtEl>
                                          <p:spTgt spid="40"/>
                                        </p:tgtEl>
                                        <p:attrNameLst>
                                          <p:attrName>ppt_w</p:attrName>
                                        </p:attrNameLst>
                                      </p:cBhvr>
                                      <p:tavLst>
                                        <p:tav tm="0">
                                          <p:val>
                                            <p:strVal val="#ppt_w"/>
                                          </p:val>
                                        </p:tav>
                                        <p:tav tm="100000">
                                          <p:val>
                                            <p:strVal val="#ppt_w"/>
                                          </p:val>
                                        </p:tav>
                                      </p:tavLst>
                                    </p:anim>
                                    <p:anim calcmode="lin" valueType="num">
                                      <p:cBhvr>
                                        <p:cTn id="399" dur="3000" fill="hold"/>
                                        <p:tgtEl>
                                          <p:spTgt spid="40"/>
                                        </p:tgtEl>
                                        <p:attrNameLst>
                                          <p:attrName>ppt_h</p:attrName>
                                        </p:attrNameLst>
                                      </p:cBhvr>
                                      <p:tavLst>
                                        <p:tav tm="0" fmla="#ppt_h*sin(2.5*pi*$)">
                                          <p:val>
                                            <p:fltVal val="0"/>
                                          </p:val>
                                        </p:tav>
                                        <p:tav tm="100000">
                                          <p:val>
                                            <p:fltVal val="1"/>
                                          </p:val>
                                        </p:tav>
                                      </p:tavLst>
                                    </p:anim>
                                  </p:childTnLst>
                                </p:cTn>
                              </p:par>
                              <p:par>
                                <p:cTn id="400" presetID="19" presetClass="entr" presetSubtype="5" fill="hold" grpId="1" nodeType="withEffect">
                                  <p:stCondLst>
                                    <p:cond delay="0"/>
                                  </p:stCondLst>
                                  <p:childTnLst>
                                    <p:set>
                                      <p:cBhvr>
                                        <p:cTn id="401" dur="1" fill="hold">
                                          <p:stCondLst>
                                            <p:cond delay="0"/>
                                          </p:stCondLst>
                                        </p:cTn>
                                        <p:tgtEl>
                                          <p:spTgt spid="41"/>
                                        </p:tgtEl>
                                        <p:attrNameLst>
                                          <p:attrName>style.visibility</p:attrName>
                                        </p:attrNameLst>
                                      </p:cBhvr>
                                      <p:to>
                                        <p:strVal val="visible"/>
                                      </p:to>
                                    </p:set>
                                    <p:anim calcmode="lin" valueType="num">
                                      <p:cBhvr>
                                        <p:cTn id="402" dur="3000" fill="hold"/>
                                        <p:tgtEl>
                                          <p:spTgt spid="41"/>
                                        </p:tgtEl>
                                        <p:attrNameLst>
                                          <p:attrName>ppt_w</p:attrName>
                                        </p:attrNameLst>
                                      </p:cBhvr>
                                      <p:tavLst>
                                        <p:tav tm="0">
                                          <p:val>
                                            <p:strVal val="#ppt_w"/>
                                          </p:val>
                                        </p:tav>
                                        <p:tav tm="100000">
                                          <p:val>
                                            <p:strVal val="#ppt_w"/>
                                          </p:val>
                                        </p:tav>
                                      </p:tavLst>
                                    </p:anim>
                                    <p:anim calcmode="lin" valueType="num">
                                      <p:cBhvr>
                                        <p:cTn id="403" dur="3000" fill="hold"/>
                                        <p:tgtEl>
                                          <p:spTgt spid="41"/>
                                        </p:tgtEl>
                                        <p:attrNameLst>
                                          <p:attrName>ppt_h</p:attrName>
                                        </p:attrNameLst>
                                      </p:cBhvr>
                                      <p:tavLst>
                                        <p:tav tm="0" fmla="#ppt_h*sin(2.5*pi*$)">
                                          <p:val>
                                            <p:fltVal val="0"/>
                                          </p:val>
                                        </p:tav>
                                        <p:tav tm="100000">
                                          <p:val>
                                            <p:fltVal val="1"/>
                                          </p:val>
                                        </p:tav>
                                      </p:tavLst>
                                    </p:anim>
                                  </p:childTnLst>
                                </p:cTn>
                              </p:par>
                              <p:par>
                                <p:cTn id="404" presetID="19" presetClass="entr" presetSubtype="5" fill="hold" grpId="1" nodeType="withEffect">
                                  <p:stCondLst>
                                    <p:cond delay="0"/>
                                  </p:stCondLst>
                                  <p:childTnLst>
                                    <p:set>
                                      <p:cBhvr>
                                        <p:cTn id="405" dur="1" fill="hold">
                                          <p:stCondLst>
                                            <p:cond delay="0"/>
                                          </p:stCondLst>
                                        </p:cTn>
                                        <p:tgtEl>
                                          <p:spTgt spid="42"/>
                                        </p:tgtEl>
                                        <p:attrNameLst>
                                          <p:attrName>style.visibility</p:attrName>
                                        </p:attrNameLst>
                                      </p:cBhvr>
                                      <p:to>
                                        <p:strVal val="visible"/>
                                      </p:to>
                                    </p:set>
                                    <p:anim calcmode="lin" valueType="num">
                                      <p:cBhvr>
                                        <p:cTn id="406" dur="3000" fill="hold"/>
                                        <p:tgtEl>
                                          <p:spTgt spid="42"/>
                                        </p:tgtEl>
                                        <p:attrNameLst>
                                          <p:attrName>ppt_w</p:attrName>
                                        </p:attrNameLst>
                                      </p:cBhvr>
                                      <p:tavLst>
                                        <p:tav tm="0">
                                          <p:val>
                                            <p:strVal val="#ppt_w"/>
                                          </p:val>
                                        </p:tav>
                                        <p:tav tm="100000">
                                          <p:val>
                                            <p:strVal val="#ppt_w"/>
                                          </p:val>
                                        </p:tav>
                                      </p:tavLst>
                                    </p:anim>
                                    <p:anim calcmode="lin" valueType="num">
                                      <p:cBhvr>
                                        <p:cTn id="407" dur="3000" fill="hold"/>
                                        <p:tgtEl>
                                          <p:spTgt spid="42"/>
                                        </p:tgtEl>
                                        <p:attrNameLst>
                                          <p:attrName>ppt_h</p:attrName>
                                        </p:attrNameLst>
                                      </p:cBhvr>
                                      <p:tavLst>
                                        <p:tav tm="0" fmla="#ppt_h*sin(2.5*pi*$)">
                                          <p:val>
                                            <p:fltVal val="0"/>
                                          </p:val>
                                        </p:tav>
                                        <p:tav tm="100000">
                                          <p:val>
                                            <p:fltVal val="1"/>
                                          </p:val>
                                        </p:tav>
                                      </p:tavLst>
                                    </p:anim>
                                  </p:childTnLst>
                                </p:cTn>
                              </p:par>
                              <p:par>
                                <p:cTn id="408" presetID="19" presetClass="entr" presetSubtype="5" fill="hold" grpId="1" nodeType="withEffect">
                                  <p:stCondLst>
                                    <p:cond delay="0"/>
                                  </p:stCondLst>
                                  <p:childTnLst>
                                    <p:set>
                                      <p:cBhvr>
                                        <p:cTn id="409" dur="1" fill="hold">
                                          <p:stCondLst>
                                            <p:cond delay="0"/>
                                          </p:stCondLst>
                                        </p:cTn>
                                        <p:tgtEl>
                                          <p:spTgt spid="43"/>
                                        </p:tgtEl>
                                        <p:attrNameLst>
                                          <p:attrName>style.visibility</p:attrName>
                                        </p:attrNameLst>
                                      </p:cBhvr>
                                      <p:to>
                                        <p:strVal val="visible"/>
                                      </p:to>
                                    </p:set>
                                    <p:anim calcmode="lin" valueType="num">
                                      <p:cBhvr>
                                        <p:cTn id="410" dur="3000" fill="hold"/>
                                        <p:tgtEl>
                                          <p:spTgt spid="43"/>
                                        </p:tgtEl>
                                        <p:attrNameLst>
                                          <p:attrName>ppt_w</p:attrName>
                                        </p:attrNameLst>
                                      </p:cBhvr>
                                      <p:tavLst>
                                        <p:tav tm="0">
                                          <p:val>
                                            <p:strVal val="#ppt_w"/>
                                          </p:val>
                                        </p:tav>
                                        <p:tav tm="100000">
                                          <p:val>
                                            <p:strVal val="#ppt_w"/>
                                          </p:val>
                                        </p:tav>
                                      </p:tavLst>
                                    </p:anim>
                                    <p:anim calcmode="lin" valueType="num">
                                      <p:cBhvr>
                                        <p:cTn id="411" dur="3000" fill="hold"/>
                                        <p:tgtEl>
                                          <p:spTgt spid="43"/>
                                        </p:tgtEl>
                                        <p:attrNameLst>
                                          <p:attrName>ppt_h</p:attrName>
                                        </p:attrNameLst>
                                      </p:cBhvr>
                                      <p:tavLst>
                                        <p:tav tm="0" fmla="#ppt_h*sin(2.5*pi*$)">
                                          <p:val>
                                            <p:fltVal val="0"/>
                                          </p:val>
                                        </p:tav>
                                        <p:tav tm="100000">
                                          <p:val>
                                            <p:fltVal val="1"/>
                                          </p:val>
                                        </p:tav>
                                      </p:tavLst>
                                    </p:anim>
                                  </p:childTnLst>
                                </p:cTn>
                              </p:par>
                              <p:par>
                                <p:cTn id="412" presetID="19" presetClass="entr" presetSubtype="5" fill="hold" grpId="1" nodeType="withEffect">
                                  <p:stCondLst>
                                    <p:cond delay="0"/>
                                  </p:stCondLst>
                                  <p:childTnLst>
                                    <p:set>
                                      <p:cBhvr>
                                        <p:cTn id="413" dur="1" fill="hold">
                                          <p:stCondLst>
                                            <p:cond delay="0"/>
                                          </p:stCondLst>
                                        </p:cTn>
                                        <p:tgtEl>
                                          <p:spTgt spid="44"/>
                                        </p:tgtEl>
                                        <p:attrNameLst>
                                          <p:attrName>style.visibility</p:attrName>
                                        </p:attrNameLst>
                                      </p:cBhvr>
                                      <p:to>
                                        <p:strVal val="visible"/>
                                      </p:to>
                                    </p:set>
                                    <p:anim calcmode="lin" valueType="num">
                                      <p:cBhvr>
                                        <p:cTn id="414" dur="3000" fill="hold"/>
                                        <p:tgtEl>
                                          <p:spTgt spid="44"/>
                                        </p:tgtEl>
                                        <p:attrNameLst>
                                          <p:attrName>ppt_w</p:attrName>
                                        </p:attrNameLst>
                                      </p:cBhvr>
                                      <p:tavLst>
                                        <p:tav tm="0">
                                          <p:val>
                                            <p:strVal val="#ppt_w"/>
                                          </p:val>
                                        </p:tav>
                                        <p:tav tm="100000">
                                          <p:val>
                                            <p:strVal val="#ppt_w"/>
                                          </p:val>
                                        </p:tav>
                                      </p:tavLst>
                                    </p:anim>
                                    <p:anim calcmode="lin" valueType="num">
                                      <p:cBhvr>
                                        <p:cTn id="415" dur="3000" fill="hold"/>
                                        <p:tgtEl>
                                          <p:spTgt spid="44"/>
                                        </p:tgtEl>
                                        <p:attrNameLst>
                                          <p:attrName>ppt_h</p:attrName>
                                        </p:attrNameLst>
                                      </p:cBhvr>
                                      <p:tavLst>
                                        <p:tav tm="0" fmla="#ppt_h*sin(2.5*pi*$)">
                                          <p:val>
                                            <p:fltVal val="0"/>
                                          </p:val>
                                        </p:tav>
                                        <p:tav tm="100000">
                                          <p:val>
                                            <p:fltVal val="1"/>
                                          </p:val>
                                        </p:tav>
                                      </p:tavLst>
                                    </p:anim>
                                  </p:childTnLst>
                                </p:cTn>
                              </p:par>
                              <p:par>
                                <p:cTn id="416" presetID="19" presetClass="entr" presetSubtype="5" fill="hold" grpId="1" nodeType="withEffect">
                                  <p:stCondLst>
                                    <p:cond delay="0"/>
                                  </p:stCondLst>
                                  <p:childTnLst>
                                    <p:set>
                                      <p:cBhvr>
                                        <p:cTn id="417" dur="1" fill="hold">
                                          <p:stCondLst>
                                            <p:cond delay="0"/>
                                          </p:stCondLst>
                                        </p:cTn>
                                        <p:tgtEl>
                                          <p:spTgt spid="45"/>
                                        </p:tgtEl>
                                        <p:attrNameLst>
                                          <p:attrName>style.visibility</p:attrName>
                                        </p:attrNameLst>
                                      </p:cBhvr>
                                      <p:to>
                                        <p:strVal val="visible"/>
                                      </p:to>
                                    </p:set>
                                    <p:anim calcmode="lin" valueType="num">
                                      <p:cBhvr>
                                        <p:cTn id="418" dur="3000" fill="hold"/>
                                        <p:tgtEl>
                                          <p:spTgt spid="45"/>
                                        </p:tgtEl>
                                        <p:attrNameLst>
                                          <p:attrName>ppt_w</p:attrName>
                                        </p:attrNameLst>
                                      </p:cBhvr>
                                      <p:tavLst>
                                        <p:tav tm="0">
                                          <p:val>
                                            <p:strVal val="#ppt_w"/>
                                          </p:val>
                                        </p:tav>
                                        <p:tav tm="100000">
                                          <p:val>
                                            <p:strVal val="#ppt_w"/>
                                          </p:val>
                                        </p:tav>
                                      </p:tavLst>
                                    </p:anim>
                                    <p:anim calcmode="lin" valueType="num">
                                      <p:cBhvr>
                                        <p:cTn id="419" dur="3000" fill="hold"/>
                                        <p:tgtEl>
                                          <p:spTgt spid="45"/>
                                        </p:tgtEl>
                                        <p:attrNameLst>
                                          <p:attrName>ppt_h</p:attrName>
                                        </p:attrNameLst>
                                      </p:cBhvr>
                                      <p:tavLst>
                                        <p:tav tm="0" fmla="#ppt_h*sin(2.5*pi*$)">
                                          <p:val>
                                            <p:fltVal val="0"/>
                                          </p:val>
                                        </p:tav>
                                        <p:tav tm="100000">
                                          <p:val>
                                            <p:fltVal val="1"/>
                                          </p:val>
                                        </p:tav>
                                      </p:tavLst>
                                    </p:anim>
                                  </p:childTnLst>
                                </p:cTn>
                              </p:par>
                              <p:par>
                                <p:cTn id="420" presetID="19" presetClass="entr" presetSubtype="5" fill="hold" grpId="1" nodeType="withEffect">
                                  <p:stCondLst>
                                    <p:cond delay="0"/>
                                  </p:stCondLst>
                                  <p:childTnLst>
                                    <p:set>
                                      <p:cBhvr>
                                        <p:cTn id="421" dur="1" fill="hold">
                                          <p:stCondLst>
                                            <p:cond delay="0"/>
                                          </p:stCondLst>
                                        </p:cTn>
                                        <p:tgtEl>
                                          <p:spTgt spid="46"/>
                                        </p:tgtEl>
                                        <p:attrNameLst>
                                          <p:attrName>style.visibility</p:attrName>
                                        </p:attrNameLst>
                                      </p:cBhvr>
                                      <p:to>
                                        <p:strVal val="visible"/>
                                      </p:to>
                                    </p:set>
                                    <p:anim calcmode="lin" valueType="num">
                                      <p:cBhvr>
                                        <p:cTn id="422" dur="3000" fill="hold"/>
                                        <p:tgtEl>
                                          <p:spTgt spid="46"/>
                                        </p:tgtEl>
                                        <p:attrNameLst>
                                          <p:attrName>ppt_w</p:attrName>
                                        </p:attrNameLst>
                                      </p:cBhvr>
                                      <p:tavLst>
                                        <p:tav tm="0">
                                          <p:val>
                                            <p:strVal val="#ppt_w"/>
                                          </p:val>
                                        </p:tav>
                                        <p:tav tm="100000">
                                          <p:val>
                                            <p:strVal val="#ppt_w"/>
                                          </p:val>
                                        </p:tav>
                                      </p:tavLst>
                                    </p:anim>
                                    <p:anim calcmode="lin" valueType="num">
                                      <p:cBhvr>
                                        <p:cTn id="423" dur="3000" fill="hold"/>
                                        <p:tgtEl>
                                          <p:spTgt spid="46"/>
                                        </p:tgtEl>
                                        <p:attrNameLst>
                                          <p:attrName>ppt_h</p:attrName>
                                        </p:attrNameLst>
                                      </p:cBhvr>
                                      <p:tavLst>
                                        <p:tav tm="0" fmla="#ppt_h*sin(2.5*pi*$)">
                                          <p:val>
                                            <p:fltVal val="0"/>
                                          </p:val>
                                        </p:tav>
                                        <p:tav tm="100000">
                                          <p:val>
                                            <p:fltVal val="1"/>
                                          </p:val>
                                        </p:tav>
                                      </p:tavLst>
                                    </p:anim>
                                  </p:childTnLst>
                                </p:cTn>
                              </p:par>
                              <p:par>
                                <p:cTn id="424" presetID="19" presetClass="entr" presetSubtype="5" fill="hold" grpId="1" nodeType="withEffect">
                                  <p:stCondLst>
                                    <p:cond delay="0"/>
                                  </p:stCondLst>
                                  <p:childTnLst>
                                    <p:set>
                                      <p:cBhvr>
                                        <p:cTn id="425" dur="1" fill="hold">
                                          <p:stCondLst>
                                            <p:cond delay="0"/>
                                          </p:stCondLst>
                                        </p:cTn>
                                        <p:tgtEl>
                                          <p:spTgt spid="47"/>
                                        </p:tgtEl>
                                        <p:attrNameLst>
                                          <p:attrName>style.visibility</p:attrName>
                                        </p:attrNameLst>
                                      </p:cBhvr>
                                      <p:to>
                                        <p:strVal val="visible"/>
                                      </p:to>
                                    </p:set>
                                    <p:anim calcmode="lin" valueType="num">
                                      <p:cBhvr>
                                        <p:cTn id="426" dur="3000" fill="hold"/>
                                        <p:tgtEl>
                                          <p:spTgt spid="47"/>
                                        </p:tgtEl>
                                        <p:attrNameLst>
                                          <p:attrName>ppt_w</p:attrName>
                                        </p:attrNameLst>
                                      </p:cBhvr>
                                      <p:tavLst>
                                        <p:tav tm="0">
                                          <p:val>
                                            <p:strVal val="#ppt_w"/>
                                          </p:val>
                                        </p:tav>
                                        <p:tav tm="100000">
                                          <p:val>
                                            <p:strVal val="#ppt_w"/>
                                          </p:val>
                                        </p:tav>
                                      </p:tavLst>
                                    </p:anim>
                                    <p:anim calcmode="lin" valueType="num">
                                      <p:cBhvr>
                                        <p:cTn id="427" dur="3000" fill="hold"/>
                                        <p:tgtEl>
                                          <p:spTgt spid="47"/>
                                        </p:tgtEl>
                                        <p:attrNameLst>
                                          <p:attrName>ppt_h</p:attrName>
                                        </p:attrNameLst>
                                      </p:cBhvr>
                                      <p:tavLst>
                                        <p:tav tm="0" fmla="#ppt_h*sin(2.5*pi*$)">
                                          <p:val>
                                            <p:fltVal val="0"/>
                                          </p:val>
                                        </p:tav>
                                        <p:tav tm="100000">
                                          <p:val>
                                            <p:fltVal val="1"/>
                                          </p:val>
                                        </p:tav>
                                      </p:tavLst>
                                    </p:anim>
                                  </p:childTnLst>
                                </p:cTn>
                              </p:par>
                              <p:par>
                                <p:cTn id="428" presetID="19" presetClass="entr" presetSubtype="5" fill="hold" grpId="1" nodeType="withEffect">
                                  <p:stCondLst>
                                    <p:cond delay="0"/>
                                  </p:stCondLst>
                                  <p:childTnLst>
                                    <p:set>
                                      <p:cBhvr>
                                        <p:cTn id="429" dur="1" fill="hold">
                                          <p:stCondLst>
                                            <p:cond delay="0"/>
                                          </p:stCondLst>
                                        </p:cTn>
                                        <p:tgtEl>
                                          <p:spTgt spid="48"/>
                                        </p:tgtEl>
                                        <p:attrNameLst>
                                          <p:attrName>style.visibility</p:attrName>
                                        </p:attrNameLst>
                                      </p:cBhvr>
                                      <p:to>
                                        <p:strVal val="visible"/>
                                      </p:to>
                                    </p:set>
                                    <p:anim calcmode="lin" valueType="num">
                                      <p:cBhvr>
                                        <p:cTn id="430" dur="3000" fill="hold"/>
                                        <p:tgtEl>
                                          <p:spTgt spid="48"/>
                                        </p:tgtEl>
                                        <p:attrNameLst>
                                          <p:attrName>ppt_w</p:attrName>
                                        </p:attrNameLst>
                                      </p:cBhvr>
                                      <p:tavLst>
                                        <p:tav tm="0">
                                          <p:val>
                                            <p:strVal val="#ppt_w"/>
                                          </p:val>
                                        </p:tav>
                                        <p:tav tm="100000">
                                          <p:val>
                                            <p:strVal val="#ppt_w"/>
                                          </p:val>
                                        </p:tav>
                                      </p:tavLst>
                                    </p:anim>
                                    <p:anim calcmode="lin" valueType="num">
                                      <p:cBhvr>
                                        <p:cTn id="431" dur="3000" fill="hold"/>
                                        <p:tgtEl>
                                          <p:spTgt spid="48"/>
                                        </p:tgtEl>
                                        <p:attrNameLst>
                                          <p:attrName>ppt_h</p:attrName>
                                        </p:attrNameLst>
                                      </p:cBhvr>
                                      <p:tavLst>
                                        <p:tav tm="0" fmla="#ppt_h*sin(2.5*pi*$)">
                                          <p:val>
                                            <p:fltVal val="0"/>
                                          </p:val>
                                        </p:tav>
                                        <p:tav tm="100000">
                                          <p:val>
                                            <p:fltVal val="1"/>
                                          </p:val>
                                        </p:tav>
                                      </p:tavLst>
                                    </p:anim>
                                  </p:childTnLst>
                                </p:cTn>
                              </p:par>
                              <p:par>
                                <p:cTn id="432" presetID="19" presetClass="entr" presetSubtype="5" fill="hold" grpId="1" nodeType="withEffect">
                                  <p:stCondLst>
                                    <p:cond delay="0"/>
                                  </p:stCondLst>
                                  <p:childTnLst>
                                    <p:set>
                                      <p:cBhvr>
                                        <p:cTn id="433" dur="1" fill="hold">
                                          <p:stCondLst>
                                            <p:cond delay="0"/>
                                          </p:stCondLst>
                                        </p:cTn>
                                        <p:tgtEl>
                                          <p:spTgt spid="49"/>
                                        </p:tgtEl>
                                        <p:attrNameLst>
                                          <p:attrName>style.visibility</p:attrName>
                                        </p:attrNameLst>
                                      </p:cBhvr>
                                      <p:to>
                                        <p:strVal val="visible"/>
                                      </p:to>
                                    </p:set>
                                    <p:anim calcmode="lin" valueType="num">
                                      <p:cBhvr>
                                        <p:cTn id="434" dur="3000" fill="hold"/>
                                        <p:tgtEl>
                                          <p:spTgt spid="49"/>
                                        </p:tgtEl>
                                        <p:attrNameLst>
                                          <p:attrName>ppt_w</p:attrName>
                                        </p:attrNameLst>
                                      </p:cBhvr>
                                      <p:tavLst>
                                        <p:tav tm="0">
                                          <p:val>
                                            <p:strVal val="#ppt_w"/>
                                          </p:val>
                                        </p:tav>
                                        <p:tav tm="100000">
                                          <p:val>
                                            <p:strVal val="#ppt_w"/>
                                          </p:val>
                                        </p:tav>
                                      </p:tavLst>
                                    </p:anim>
                                    <p:anim calcmode="lin" valueType="num">
                                      <p:cBhvr>
                                        <p:cTn id="435" dur="3000" fill="hold"/>
                                        <p:tgtEl>
                                          <p:spTgt spid="49"/>
                                        </p:tgtEl>
                                        <p:attrNameLst>
                                          <p:attrName>ppt_h</p:attrName>
                                        </p:attrNameLst>
                                      </p:cBhvr>
                                      <p:tavLst>
                                        <p:tav tm="0" fmla="#ppt_h*sin(2.5*pi*$)">
                                          <p:val>
                                            <p:fltVal val="0"/>
                                          </p:val>
                                        </p:tav>
                                        <p:tav tm="100000">
                                          <p:val>
                                            <p:fltVal val="1"/>
                                          </p:val>
                                        </p:tav>
                                      </p:tavLst>
                                    </p:anim>
                                  </p:childTnLst>
                                </p:cTn>
                              </p:par>
                              <p:par>
                                <p:cTn id="436" presetID="19" presetClass="entr" presetSubtype="5" fill="hold" grpId="1" nodeType="withEffect">
                                  <p:stCondLst>
                                    <p:cond delay="0"/>
                                  </p:stCondLst>
                                  <p:childTnLst>
                                    <p:set>
                                      <p:cBhvr>
                                        <p:cTn id="437" dur="1" fill="hold">
                                          <p:stCondLst>
                                            <p:cond delay="0"/>
                                          </p:stCondLst>
                                        </p:cTn>
                                        <p:tgtEl>
                                          <p:spTgt spid="50"/>
                                        </p:tgtEl>
                                        <p:attrNameLst>
                                          <p:attrName>style.visibility</p:attrName>
                                        </p:attrNameLst>
                                      </p:cBhvr>
                                      <p:to>
                                        <p:strVal val="visible"/>
                                      </p:to>
                                    </p:set>
                                    <p:anim calcmode="lin" valueType="num">
                                      <p:cBhvr>
                                        <p:cTn id="438" dur="3000" fill="hold"/>
                                        <p:tgtEl>
                                          <p:spTgt spid="50"/>
                                        </p:tgtEl>
                                        <p:attrNameLst>
                                          <p:attrName>ppt_w</p:attrName>
                                        </p:attrNameLst>
                                      </p:cBhvr>
                                      <p:tavLst>
                                        <p:tav tm="0">
                                          <p:val>
                                            <p:strVal val="#ppt_w"/>
                                          </p:val>
                                        </p:tav>
                                        <p:tav tm="100000">
                                          <p:val>
                                            <p:strVal val="#ppt_w"/>
                                          </p:val>
                                        </p:tav>
                                      </p:tavLst>
                                    </p:anim>
                                    <p:anim calcmode="lin" valueType="num">
                                      <p:cBhvr>
                                        <p:cTn id="439" dur="3000" fill="hold"/>
                                        <p:tgtEl>
                                          <p:spTgt spid="50"/>
                                        </p:tgtEl>
                                        <p:attrNameLst>
                                          <p:attrName>ppt_h</p:attrName>
                                        </p:attrNameLst>
                                      </p:cBhvr>
                                      <p:tavLst>
                                        <p:tav tm="0" fmla="#ppt_h*sin(2.5*pi*$)">
                                          <p:val>
                                            <p:fltVal val="0"/>
                                          </p:val>
                                        </p:tav>
                                        <p:tav tm="100000">
                                          <p:val>
                                            <p:fltVal val="1"/>
                                          </p:val>
                                        </p:tav>
                                      </p:tavLst>
                                    </p:anim>
                                  </p:childTnLst>
                                </p:cTn>
                              </p:par>
                              <p:par>
                                <p:cTn id="440" presetID="19" presetClass="entr" presetSubtype="5" fill="hold" grpId="1" nodeType="withEffect">
                                  <p:stCondLst>
                                    <p:cond delay="0"/>
                                  </p:stCondLst>
                                  <p:childTnLst>
                                    <p:set>
                                      <p:cBhvr>
                                        <p:cTn id="441" dur="1" fill="hold">
                                          <p:stCondLst>
                                            <p:cond delay="0"/>
                                          </p:stCondLst>
                                        </p:cTn>
                                        <p:tgtEl>
                                          <p:spTgt spid="51"/>
                                        </p:tgtEl>
                                        <p:attrNameLst>
                                          <p:attrName>style.visibility</p:attrName>
                                        </p:attrNameLst>
                                      </p:cBhvr>
                                      <p:to>
                                        <p:strVal val="visible"/>
                                      </p:to>
                                    </p:set>
                                    <p:anim calcmode="lin" valueType="num">
                                      <p:cBhvr>
                                        <p:cTn id="442" dur="3000" fill="hold"/>
                                        <p:tgtEl>
                                          <p:spTgt spid="51"/>
                                        </p:tgtEl>
                                        <p:attrNameLst>
                                          <p:attrName>ppt_w</p:attrName>
                                        </p:attrNameLst>
                                      </p:cBhvr>
                                      <p:tavLst>
                                        <p:tav tm="0">
                                          <p:val>
                                            <p:strVal val="#ppt_w"/>
                                          </p:val>
                                        </p:tav>
                                        <p:tav tm="100000">
                                          <p:val>
                                            <p:strVal val="#ppt_w"/>
                                          </p:val>
                                        </p:tav>
                                      </p:tavLst>
                                    </p:anim>
                                    <p:anim calcmode="lin" valueType="num">
                                      <p:cBhvr>
                                        <p:cTn id="443" dur="3000" fill="hold"/>
                                        <p:tgtEl>
                                          <p:spTgt spid="51"/>
                                        </p:tgtEl>
                                        <p:attrNameLst>
                                          <p:attrName>ppt_h</p:attrName>
                                        </p:attrNameLst>
                                      </p:cBhvr>
                                      <p:tavLst>
                                        <p:tav tm="0" fmla="#ppt_h*sin(2.5*pi*$)">
                                          <p:val>
                                            <p:fltVal val="0"/>
                                          </p:val>
                                        </p:tav>
                                        <p:tav tm="100000">
                                          <p:val>
                                            <p:fltVal val="1"/>
                                          </p:val>
                                        </p:tav>
                                      </p:tavLst>
                                    </p:anim>
                                  </p:childTnLst>
                                </p:cTn>
                              </p:par>
                              <p:par>
                                <p:cTn id="444" presetID="19" presetClass="entr" presetSubtype="5" fill="hold" grpId="1" nodeType="withEffect">
                                  <p:stCondLst>
                                    <p:cond delay="0"/>
                                  </p:stCondLst>
                                  <p:childTnLst>
                                    <p:set>
                                      <p:cBhvr>
                                        <p:cTn id="445" dur="1" fill="hold">
                                          <p:stCondLst>
                                            <p:cond delay="0"/>
                                          </p:stCondLst>
                                        </p:cTn>
                                        <p:tgtEl>
                                          <p:spTgt spid="52"/>
                                        </p:tgtEl>
                                        <p:attrNameLst>
                                          <p:attrName>style.visibility</p:attrName>
                                        </p:attrNameLst>
                                      </p:cBhvr>
                                      <p:to>
                                        <p:strVal val="visible"/>
                                      </p:to>
                                    </p:set>
                                    <p:anim calcmode="lin" valueType="num">
                                      <p:cBhvr>
                                        <p:cTn id="446" dur="3000" fill="hold"/>
                                        <p:tgtEl>
                                          <p:spTgt spid="52"/>
                                        </p:tgtEl>
                                        <p:attrNameLst>
                                          <p:attrName>ppt_w</p:attrName>
                                        </p:attrNameLst>
                                      </p:cBhvr>
                                      <p:tavLst>
                                        <p:tav tm="0">
                                          <p:val>
                                            <p:strVal val="#ppt_w"/>
                                          </p:val>
                                        </p:tav>
                                        <p:tav tm="100000">
                                          <p:val>
                                            <p:strVal val="#ppt_w"/>
                                          </p:val>
                                        </p:tav>
                                      </p:tavLst>
                                    </p:anim>
                                    <p:anim calcmode="lin" valueType="num">
                                      <p:cBhvr>
                                        <p:cTn id="447" dur="3000" fill="hold"/>
                                        <p:tgtEl>
                                          <p:spTgt spid="52"/>
                                        </p:tgtEl>
                                        <p:attrNameLst>
                                          <p:attrName>ppt_h</p:attrName>
                                        </p:attrNameLst>
                                      </p:cBhvr>
                                      <p:tavLst>
                                        <p:tav tm="0" fmla="#ppt_h*sin(2.5*pi*$)">
                                          <p:val>
                                            <p:fltVal val="0"/>
                                          </p:val>
                                        </p:tav>
                                        <p:tav tm="100000">
                                          <p:val>
                                            <p:fltVal val="1"/>
                                          </p:val>
                                        </p:tav>
                                      </p:tavLst>
                                    </p:anim>
                                  </p:childTnLst>
                                </p:cTn>
                              </p:par>
                              <p:par>
                                <p:cTn id="448" presetID="19" presetClass="entr" presetSubtype="5" fill="hold" grpId="1" nodeType="withEffect">
                                  <p:stCondLst>
                                    <p:cond delay="0"/>
                                  </p:stCondLst>
                                  <p:childTnLst>
                                    <p:set>
                                      <p:cBhvr>
                                        <p:cTn id="449" dur="1" fill="hold">
                                          <p:stCondLst>
                                            <p:cond delay="0"/>
                                          </p:stCondLst>
                                        </p:cTn>
                                        <p:tgtEl>
                                          <p:spTgt spid="53"/>
                                        </p:tgtEl>
                                        <p:attrNameLst>
                                          <p:attrName>style.visibility</p:attrName>
                                        </p:attrNameLst>
                                      </p:cBhvr>
                                      <p:to>
                                        <p:strVal val="visible"/>
                                      </p:to>
                                    </p:set>
                                    <p:anim calcmode="lin" valueType="num">
                                      <p:cBhvr>
                                        <p:cTn id="450" dur="3000" fill="hold"/>
                                        <p:tgtEl>
                                          <p:spTgt spid="53"/>
                                        </p:tgtEl>
                                        <p:attrNameLst>
                                          <p:attrName>ppt_w</p:attrName>
                                        </p:attrNameLst>
                                      </p:cBhvr>
                                      <p:tavLst>
                                        <p:tav tm="0">
                                          <p:val>
                                            <p:strVal val="#ppt_w"/>
                                          </p:val>
                                        </p:tav>
                                        <p:tav tm="100000">
                                          <p:val>
                                            <p:strVal val="#ppt_w"/>
                                          </p:val>
                                        </p:tav>
                                      </p:tavLst>
                                    </p:anim>
                                    <p:anim calcmode="lin" valueType="num">
                                      <p:cBhvr>
                                        <p:cTn id="451" dur="3000" fill="hold"/>
                                        <p:tgtEl>
                                          <p:spTgt spid="53"/>
                                        </p:tgtEl>
                                        <p:attrNameLst>
                                          <p:attrName>ppt_h</p:attrName>
                                        </p:attrNameLst>
                                      </p:cBhvr>
                                      <p:tavLst>
                                        <p:tav tm="0" fmla="#ppt_h*sin(2.5*pi*$)">
                                          <p:val>
                                            <p:fltVal val="0"/>
                                          </p:val>
                                        </p:tav>
                                        <p:tav tm="100000">
                                          <p:val>
                                            <p:fltVal val="1"/>
                                          </p:val>
                                        </p:tav>
                                      </p:tavLst>
                                    </p:anim>
                                  </p:childTnLst>
                                </p:cTn>
                              </p:par>
                              <p:par>
                                <p:cTn id="452" presetID="19" presetClass="entr" presetSubtype="5" fill="hold" grpId="1" nodeType="withEffect">
                                  <p:stCondLst>
                                    <p:cond delay="0"/>
                                  </p:stCondLst>
                                  <p:childTnLst>
                                    <p:set>
                                      <p:cBhvr>
                                        <p:cTn id="453" dur="1" fill="hold">
                                          <p:stCondLst>
                                            <p:cond delay="0"/>
                                          </p:stCondLst>
                                        </p:cTn>
                                        <p:tgtEl>
                                          <p:spTgt spid="54"/>
                                        </p:tgtEl>
                                        <p:attrNameLst>
                                          <p:attrName>style.visibility</p:attrName>
                                        </p:attrNameLst>
                                      </p:cBhvr>
                                      <p:to>
                                        <p:strVal val="visible"/>
                                      </p:to>
                                    </p:set>
                                    <p:anim calcmode="lin" valueType="num">
                                      <p:cBhvr>
                                        <p:cTn id="454" dur="3000" fill="hold"/>
                                        <p:tgtEl>
                                          <p:spTgt spid="54"/>
                                        </p:tgtEl>
                                        <p:attrNameLst>
                                          <p:attrName>ppt_w</p:attrName>
                                        </p:attrNameLst>
                                      </p:cBhvr>
                                      <p:tavLst>
                                        <p:tav tm="0">
                                          <p:val>
                                            <p:strVal val="#ppt_w"/>
                                          </p:val>
                                        </p:tav>
                                        <p:tav tm="100000">
                                          <p:val>
                                            <p:strVal val="#ppt_w"/>
                                          </p:val>
                                        </p:tav>
                                      </p:tavLst>
                                    </p:anim>
                                    <p:anim calcmode="lin" valueType="num">
                                      <p:cBhvr>
                                        <p:cTn id="455" dur="3000" fill="hold"/>
                                        <p:tgtEl>
                                          <p:spTgt spid="54"/>
                                        </p:tgtEl>
                                        <p:attrNameLst>
                                          <p:attrName>ppt_h</p:attrName>
                                        </p:attrNameLst>
                                      </p:cBhvr>
                                      <p:tavLst>
                                        <p:tav tm="0" fmla="#ppt_h*sin(2.5*pi*$)">
                                          <p:val>
                                            <p:fltVal val="0"/>
                                          </p:val>
                                        </p:tav>
                                        <p:tav tm="100000">
                                          <p:val>
                                            <p:fltVal val="1"/>
                                          </p:val>
                                        </p:tav>
                                      </p:tavLst>
                                    </p:anim>
                                  </p:childTnLst>
                                </p:cTn>
                              </p:par>
                              <p:par>
                                <p:cTn id="456" presetID="19" presetClass="entr" presetSubtype="5" fill="hold" grpId="1" nodeType="withEffect">
                                  <p:stCondLst>
                                    <p:cond delay="0"/>
                                  </p:stCondLst>
                                  <p:childTnLst>
                                    <p:set>
                                      <p:cBhvr>
                                        <p:cTn id="457" dur="1" fill="hold">
                                          <p:stCondLst>
                                            <p:cond delay="0"/>
                                          </p:stCondLst>
                                        </p:cTn>
                                        <p:tgtEl>
                                          <p:spTgt spid="55"/>
                                        </p:tgtEl>
                                        <p:attrNameLst>
                                          <p:attrName>style.visibility</p:attrName>
                                        </p:attrNameLst>
                                      </p:cBhvr>
                                      <p:to>
                                        <p:strVal val="visible"/>
                                      </p:to>
                                    </p:set>
                                    <p:anim calcmode="lin" valueType="num">
                                      <p:cBhvr>
                                        <p:cTn id="458" dur="3000" fill="hold"/>
                                        <p:tgtEl>
                                          <p:spTgt spid="55"/>
                                        </p:tgtEl>
                                        <p:attrNameLst>
                                          <p:attrName>ppt_w</p:attrName>
                                        </p:attrNameLst>
                                      </p:cBhvr>
                                      <p:tavLst>
                                        <p:tav tm="0">
                                          <p:val>
                                            <p:strVal val="#ppt_w"/>
                                          </p:val>
                                        </p:tav>
                                        <p:tav tm="100000">
                                          <p:val>
                                            <p:strVal val="#ppt_w"/>
                                          </p:val>
                                        </p:tav>
                                      </p:tavLst>
                                    </p:anim>
                                    <p:anim calcmode="lin" valueType="num">
                                      <p:cBhvr>
                                        <p:cTn id="459" dur="3000" fill="hold"/>
                                        <p:tgtEl>
                                          <p:spTgt spid="55"/>
                                        </p:tgtEl>
                                        <p:attrNameLst>
                                          <p:attrName>ppt_h</p:attrName>
                                        </p:attrNameLst>
                                      </p:cBhvr>
                                      <p:tavLst>
                                        <p:tav tm="0" fmla="#ppt_h*sin(2.5*pi*$)">
                                          <p:val>
                                            <p:fltVal val="0"/>
                                          </p:val>
                                        </p:tav>
                                        <p:tav tm="100000">
                                          <p:val>
                                            <p:fltVal val="1"/>
                                          </p:val>
                                        </p:tav>
                                      </p:tavLst>
                                    </p:anim>
                                  </p:childTnLst>
                                </p:cTn>
                              </p:par>
                              <p:par>
                                <p:cTn id="460" presetID="19" presetClass="entr" presetSubtype="5" fill="hold" grpId="1" nodeType="withEffect">
                                  <p:stCondLst>
                                    <p:cond delay="0"/>
                                  </p:stCondLst>
                                  <p:childTnLst>
                                    <p:set>
                                      <p:cBhvr>
                                        <p:cTn id="461" dur="1" fill="hold">
                                          <p:stCondLst>
                                            <p:cond delay="0"/>
                                          </p:stCondLst>
                                        </p:cTn>
                                        <p:tgtEl>
                                          <p:spTgt spid="56"/>
                                        </p:tgtEl>
                                        <p:attrNameLst>
                                          <p:attrName>style.visibility</p:attrName>
                                        </p:attrNameLst>
                                      </p:cBhvr>
                                      <p:to>
                                        <p:strVal val="visible"/>
                                      </p:to>
                                    </p:set>
                                    <p:anim calcmode="lin" valueType="num">
                                      <p:cBhvr>
                                        <p:cTn id="462" dur="3000" fill="hold"/>
                                        <p:tgtEl>
                                          <p:spTgt spid="56"/>
                                        </p:tgtEl>
                                        <p:attrNameLst>
                                          <p:attrName>ppt_w</p:attrName>
                                        </p:attrNameLst>
                                      </p:cBhvr>
                                      <p:tavLst>
                                        <p:tav tm="0">
                                          <p:val>
                                            <p:strVal val="#ppt_w"/>
                                          </p:val>
                                        </p:tav>
                                        <p:tav tm="100000">
                                          <p:val>
                                            <p:strVal val="#ppt_w"/>
                                          </p:val>
                                        </p:tav>
                                      </p:tavLst>
                                    </p:anim>
                                    <p:anim calcmode="lin" valueType="num">
                                      <p:cBhvr>
                                        <p:cTn id="463" dur="3000" fill="hold"/>
                                        <p:tgtEl>
                                          <p:spTgt spid="56"/>
                                        </p:tgtEl>
                                        <p:attrNameLst>
                                          <p:attrName>ppt_h</p:attrName>
                                        </p:attrNameLst>
                                      </p:cBhvr>
                                      <p:tavLst>
                                        <p:tav tm="0" fmla="#ppt_h*sin(2.5*pi*$)">
                                          <p:val>
                                            <p:fltVal val="0"/>
                                          </p:val>
                                        </p:tav>
                                        <p:tav tm="100000">
                                          <p:val>
                                            <p:fltVal val="1"/>
                                          </p:val>
                                        </p:tav>
                                      </p:tavLst>
                                    </p:anim>
                                  </p:childTnLst>
                                </p:cTn>
                              </p:par>
                              <p:par>
                                <p:cTn id="464" presetID="19" presetClass="entr" presetSubtype="5" fill="hold" grpId="1" nodeType="withEffect">
                                  <p:stCondLst>
                                    <p:cond delay="0"/>
                                  </p:stCondLst>
                                  <p:childTnLst>
                                    <p:set>
                                      <p:cBhvr>
                                        <p:cTn id="465" dur="1" fill="hold">
                                          <p:stCondLst>
                                            <p:cond delay="0"/>
                                          </p:stCondLst>
                                        </p:cTn>
                                        <p:tgtEl>
                                          <p:spTgt spid="57"/>
                                        </p:tgtEl>
                                        <p:attrNameLst>
                                          <p:attrName>style.visibility</p:attrName>
                                        </p:attrNameLst>
                                      </p:cBhvr>
                                      <p:to>
                                        <p:strVal val="visible"/>
                                      </p:to>
                                    </p:set>
                                    <p:anim calcmode="lin" valueType="num">
                                      <p:cBhvr>
                                        <p:cTn id="466" dur="3000" fill="hold"/>
                                        <p:tgtEl>
                                          <p:spTgt spid="57"/>
                                        </p:tgtEl>
                                        <p:attrNameLst>
                                          <p:attrName>ppt_w</p:attrName>
                                        </p:attrNameLst>
                                      </p:cBhvr>
                                      <p:tavLst>
                                        <p:tav tm="0">
                                          <p:val>
                                            <p:strVal val="#ppt_w"/>
                                          </p:val>
                                        </p:tav>
                                        <p:tav tm="100000">
                                          <p:val>
                                            <p:strVal val="#ppt_w"/>
                                          </p:val>
                                        </p:tav>
                                      </p:tavLst>
                                    </p:anim>
                                    <p:anim calcmode="lin" valueType="num">
                                      <p:cBhvr>
                                        <p:cTn id="467" dur="3000" fill="hold"/>
                                        <p:tgtEl>
                                          <p:spTgt spid="57"/>
                                        </p:tgtEl>
                                        <p:attrNameLst>
                                          <p:attrName>ppt_h</p:attrName>
                                        </p:attrNameLst>
                                      </p:cBhvr>
                                      <p:tavLst>
                                        <p:tav tm="0" fmla="#ppt_h*sin(2.5*pi*$)">
                                          <p:val>
                                            <p:fltVal val="0"/>
                                          </p:val>
                                        </p:tav>
                                        <p:tav tm="100000">
                                          <p:val>
                                            <p:fltVal val="1"/>
                                          </p:val>
                                        </p:tav>
                                      </p:tavLst>
                                    </p:anim>
                                  </p:childTnLst>
                                </p:cTn>
                              </p:par>
                              <p:par>
                                <p:cTn id="468" presetID="19" presetClass="entr" presetSubtype="5" fill="hold" grpId="1" nodeType="withEffect">
                                  <p:stCondLst>
                                    <p:cond delay="0"/>
                                  </p:stCondLst>
                                  <p:childTnLst>
                                    <p:set>
                                      <p:cBhvr>
                                        <p:cTn id="469" dur="1" fill="hold">
                                          <p:stCondLst>
                                            <p:cond delay="0"/>
                                          </p:stCondLst>
                                        </p:cTn>
                                        <p:tgtEl>
                                          <p:spTgt spid="58"/>
                                        </p:tgtEl>
                                        <p:attrNameLst>
                                          <p:attrName>style.visibility</p:attrName>
                                        </p:attrNameLst>
                                      </p:cBhvr>
                                      <p:to>
                                        <p:strVal val="visible"/>
                                      </p:to>
                                    </p:set>
                                    <p:anim calcmode="lin" valueType="num">
                                      <p:cBhvr>
                                        <p:cTn id="470" dur="3000" fill="hold"/>
                                        <p:tgtEl>
                                          <p:spTgt spid="58"/>
                                        </p:tgtEl>
                                        <p:attrNameLst>
                                          <p:attrName>ppt_w</p:attrName>
                                        </p:attrNameLst>
                                      </p:cBhvr>
                                      <p:tavLst>
                                        <p:tav tm="0">
                                          <p:val>
                                            <p:strVal val="#ppt_w"/>
                                          </p:val>
                                        </p:tav>
                                        <p:tav tm="100000">
                                          <p:val>
                                            <p:strVal val="#ppt_w"/>
                                          </p:val>
                                        </p:tav>
                                      </p:tavLst>
                                    </p:anim>
                                    <p:anim calcmode="lin" valueType="num">
                                      <p:cBhvr>
                                        <p:cTn id="471" dur="3000" fill="hold"/>
                                        <p:tgtEl>
                                          <p:spTgt spid="58"/>
                                        </p:tgtEl>
                                        <p:attrNameLst>
                                          <p:attrName>ppt_h</p:attrName>
                                        </p:attrNameLst>
                                      </p:cBhvr>
                                      <p:tavLst>
                                        <p:tav tm="0" fmla="#ppt_h*sin(2.5*pi*$)">
                                          <p:val>
                                            <p:fltVal val="0"/>
                                          </p:val>
                                        </p:tav>
                                        <p:tav tm="100000">
                                          <p:val>
                                            <p:fltVal val="1"/>
                                          </p:val>
                                        </p:tav>
                                      </p:tavLst>
                                    </p:anim>
                                  </p:childTnLst>
                                </p:cTn>
                              </p:par>
                              <p:par>
                                <p:cTn id="472" presetID="19" presetClass="entr" presetSubtype="5" fill="hold" grpId="1" nodeType="withEffect">
                                  <p:stCondLst>
                                    <p:cond delay="0"/>
                                  </p:stCondLst>
                                  <p:childTnLst>
                                    <p:set>
                                      <p:cBhvr>
                                        <p:cTn id="473" dur="1" fill="hold">
                                          <p:stCondLst>
                                            <p:cond delay="0"/>
                                          </p:stCondLst>
                                        </p:cTn>
                                        <p:tgtEl>
                                          <p:spTgt spid="59"/>
                                        </p:tgtEl>
                                        <p:attrNameLst>
                                          <p:attrName>style.visibility</p:attrName>
                                        </p:attrNameLst>
                                      </p:cBhvr>
                                      <p:to>
                                        <p:strVal val="visible"/>
                                      </p:to>
                                    </p:set>
                                    <p:anim calcmode="lin" valueType="num">
                                      <p:cBhvr>
                                        <p:cTn id="474" dur="3000" fill="hold"/>
                                        <p:tgtEl>
                                          <p:spTgt spid="59"/>
                                        </p:tgtEl>
                                        <p:attrNameLst>
                                          <p:attrName>ppt_w</p:attrName>
                                        </p:attrNameLst>
                                      </p:cBhvr>
                                      <p:tavLst>
                                        <p:tav tm="0">
                                          <p:val>
                                            <p:strVal val="#ppt_w"/>
                                          </p:val>
                                        </p:tav>
                                        <p:tav tm="100000">
                                          <p:val>
                                            <p:strVal val="#ppt_w"/>
                                          </p:val>
                                        </p:tav>
                                      </p:tavLst>
                                    </p:anim>
                                    <p:anim calcmode="lin" valueType="num">
                                      <p:cBhvr>
                                        <p:cTn id="475" dur="3000" fill="hold"/>
                                        <p:tgtEl>
                                          <p:spTgt spid="59"/>
                                        </p:tgtEl>
                                        <p:attrNameLst>
                                          <p:attrName>ppt_h</p:attrName>
                                        </p:attrNameLst>
                                      </p:cBhvr>
                                      <p:tavLst>
                                        <p:tav tm="0" fmla="#ppt_h*sin(2.5*pi*$)">
                                          <p:val>
                                            <p:fltVal val="0"/>
                                          </p:val>
                                        </p:tav>
                                        <p:tav tm="100000">
                                          <p:val>
                                            <p:fltVal val="1"/>
                                          </p:val>
                                        </p:tav>
                                      </p:tavLst>
                                    </p:anim>
                                  </p:childTnLst>
                                </p:cTn>
                              </p:par>
                              <p:par>
                                <p:cTn id="476" presetID="19" presetClass="entr" presetSubtype="5" fill="hold" grpId="1" nodeType="withEffect">
                                  <p:stCondLst>
                                    <p:cond delay="0"/>
                                  </p:stCondLst>
                                  <p:childTnLst>
                                    <p:set>
                                      <p:cBhvr>
                                        <p:cTn id="477" dur="1" fill="hold">
                                          <p:stCondLst>
                                            <p:cond delay="0"/>
                                          </p:stCondLst>
                                        </p:cTn>
                                        <p:tgtEl>
                                          <p:spTgt spid="60"/>
                                        </p:tgtEl>
                                        <p:attrNameLst>
                                          <p:attrName>style.visibility</p:attrName>
                                        </p:attrNameLst>
                                      </p:cBhvr>
                                      <p:to>
                                        <p:strVal val="visible"/>
                                      </p:to>
                                    </p:set>
                                    <p:anim calcmode="lin" valueType="num">
                                      <p:cBhvr>
                                        <p:cTn id="478" dur="3000" fill="hold"/>
                                        <p:tgtEl>
                                          <p:spTgt spid="60"/>
                                        </p:tgtEl>
                                        <p:attrNameLst>
                                          <p:attrName>ppt_w</p:attrName>
                                        </p:attrNameLst>
                                      </p:cBhvr>
                                      <p:tavLst>
                                        <p:tav tm="0">
                                          <p:val>
                                            <p:strVal val="#ppt_w"/>
                                          </p:val>
                                        </p:tav>
                                        <p:tav tm="100000">
                                          <p:val>
                                            <p:strVal val="#ppt_w"/>
                                          </p:val>
                                        </p:tav>
                                      </p:tavLst>
                                    </p:anim>
                                    <p:anim calcmode="lin" valueType="num">
                                      <p:cBhvr>
                                        <p:cTn id="479" dur="3000" fill="hold"/>
                                        <p:tgtEl>
                                          <p:spTgt spid="60"/>
                                        </p:tgtEl>
                                        <p:attrNameLst>
                                          <p:attrName>ppt_h</p:attrName>
                                        </p:attrNameLst>
                                      </p:cBhvr>
                                      <p:tavLst>
                                        <p:tav tm="0" fmla="#ppt_h*sin(2.5*pi*$)">
                                          <p:val>
                                            <p:fltVal val="0"/>
                                          </p:val>
                                        </p:tav>
                                        <p:tav tm="100000">
                                          <p:val>
                                            <p:fltVal val="1"/>
                                          </p:val>
                                        </p:tav>
                                      </p:tavLst>
                                    </p:anim>
                                  </p:childTnLst>
                                </p:cTn>
                              </p:par>
                              <p:par>
                                <p:cTn id="480" presetID="19" presetClass="entr" presetSubtype="5" fill="hold" grpId="1" nodeType="withEffect">
                                  <p:stCondLst>
                                    <p:cond delay="0"/>
                                  </p:stCondLst>
                                  <p:childTnLst>
                                    <p:set>
                                      <p:cBhvr>
                                        <p:cTn id="481" dur="1" fill="hold">
                                          <p:stCondLst>
                                            <p:cond delay="0"/>
                                          </p:stCondLst>
                                        </p:cTn>
                                        <p:tgtEl>
                                          <p:spTgt spid="61"/>
                                        </p:tgtEl>
                                        <p:attrNameLst>
                                          <p:attrName>style.visibility</p:attrName>
                                        </p:attrNameLst>
                                      </p:cBhvr>
                                      <p:to>
                                        <p:strVal val="visible"/>
                                      </p:to>
                                    </p:set>
                                    <p:anim calcmode="lin" valueType="num">
                                      <p:cBhvr>
                                        <p:cTn id="482" dur="3000" fill="hold"/>
                                        <p:tgtEl>
                                          <p:spTgt spid="61"/>
                                        </p:tgtEl>
                                        <p:attrNameLst>
                                          <p:attrName>ppt_w</p:attrName>
                                        </p:attrNameLst>
                                      </p:cBhvr>
                                      <p:tavLst>
                                        <p:tav tm="0">
                                          <p:val>
                                            <p:strVal val="#ppt_w"/>
                                          </p:val>
                                        </p:tav>
                                        <p:tav tm="100000">
                                          <p:val>
                                            <p:strVal val="#ppt_w"/>
                                          </p:val>
                                        </p:tav>
                                      </p:tavLst>
                                    </p:anim>
                                    <p:anim calcmode="lin" valueType="num">
                                      <p:cBhvr>
                                        <p:cTn id="483" dur="3000" fill="hold"/>
                                        <p:tgtEl>
                                          <p:spTgt spid="61"/>
                                        </p:tgtEl>
                                        <p:attrNameLst>
                                          <p:attrName>ppt_h</p:attrName>
                                        </p:attrNameLst>
                                      </p:cBhvr>
                                      <p:tavLst>
                                        <p:tav tm="0" fmla="#ppt_h*sin(2.5*pi*$)">
                                          <p:val>
                                            <p:fltVal val="0"/>
                                          </p:val>
                                        </p:tav>
                                        <p:tav tm="100000">
                                          <p:val>
                                            <p:fltVal val="1"/>
                                          </p:val>
                                        </p:tav>
                                      </p:tavLst>
                                    </p:anim>
                                  </p:childTnLst>
                                </p:cTn>
                              </p:par>
                              <p:par>
                                <p:cTn id="484" presetID="19" presetClass="entr" presetSubtype="5" fill="hold" grpId="1" nodeType="withEffect">
                                  <p:stCondLst>
                                    <p:cond delay="0"/>
                                  </p:stCondLst>
                                  <p:childTnLst>
                                    <p:set>
                                      <p:cBhvr>
                                        <p:cTn id="485" dur="1" fill="hold">
                                          <p:stCondLst>
                                            <p:cond delay="0"/>
                                          </p:stCondLst>
                                        </p:cTn>
                                        <p:tgtEl>
                                          <p:spTgt spid="62"/>
                                        </p:tgtEl>
                                        <p:attrNameLst>
                                          <p:attrName>style.visibility</p:attrName>
                                        </p:attrNameLst>
                                      </p:cBhvr>
                                      <p:to>
                                        <p:strVal val="visible"/>
                                      </p:to>
                                    </p:set>
                                    <p:anim calcmode="lin" valueType="num">
                                      <p:cBhvr>
                                        <p:cTn id="486" dur="3000" fill="hold"/>
                                        <p:tgtEl>
                                          <p:spTgt spid="62"/>
                                        </p:tgtEl>
                                        <p:attrNameLst>
                                          <p:attrName>ppt_w</p:attrName>
                                        </p:attrNameLst>
                                      </p:cBhvr>
                                      <p:tavLst>
                                        <p:tav tm="0">
                                          <p:val>
                                            <p:strVal val="#ppt_w"/>
                                          </p:val>
                                        </p:tav>
                                        <p:tav tm="100000">
                                          <p:val>
                                            <p:strVal val="#ppt_w"/>
                                          </p:val>
                                        </p:tav>
                                      </p:tavLst>
                                    </p:anim>
                                    <p:anim calcmode="lin" valueType="num">
                                      <p:cBhvr>
                                        <p:cTn id="487" dur="3000" fill="hold"/>
                                        <p:tgtEl>
                                          <p:spTgt spid="62"/>
                                        </p:tgtEl>
                                        <p:attrNameLst>
                                          <p:attrName>ppt_h</p:attrName>
                                        </p:attrNameLst>
                                      </p:cBhvr>
                                      <p:tavLst>
                                        <p:tav tm="0" fmla="#ppt_h*sin(2.5*pi*$)">
                                          <p:val>
                                            <p:fltVal val="0"/>
                                          </p:val>
                                        </p:tav>
                                        <p:tav tm="100000">
                                          <p:val>
                                            <p:fltVal val="1"/>
                                          </p:val>
                                        </p:tav>
                                      </p:tavLst>
                                    </p:anim>
                                  </p:childTnLst>
                                </p:cTn>
                              </p:par>
                            </p:childTnLst>
                          </p:cTn>
                        </p:par>
                        <p:par>
                          <p:cTn id="488" fill="hold">
                            <p:stCondLst>
                              <p:cond delay="3000"/>
                            </p:stCondLst>
                            <p:childTnLst>
                              <p:par>
                                <p:cTn id="489" presetID="2" presetClass="exit" presetSubtype="4" fill="hold" grpId="2" nodeType="afterEffect">
                                  <p:stCondLst>
                                    <p:cond delay="0"/>
                                  </p:stCondLst>
                                  <p:childTnLst>
                                    <p:anim calcmode="lin" valueType="num">
                                      <p:cBhvr additive="base">
                                        <p:cTn id="490" dur="3000"/>
                                        <p:tgtEl>
                                          <p:spTgt spid="3"/>
                                        </p:tgtEl>
                                        <p:attrNameLst>
                                          <p:attrName>ppt_x</p:attrName>
                                        </p:attrNameLst>
                                      </p:cBhvr>
                                      <p:tavLst>
                                        <p:tav tm="0">
                                          <p:val>
                                            <p:strVal val="ppt_x"/>
                                          </p:val>
                                        </p:tav>
                                        <p:tav tm="100000">
                                          <p:val>
                                            <p:strVal val="ppt_x"/>
                                          </p:val>
                                        </p:tav>
                                      </p:tavLst>
                                    </p:anim>
                                    <p:anim calcmode="lin" valueType="num">
                                      <p:cBhvr additive="base">
                                        <p:cTn id="491" dur="3000"/>
                                        <p:tgtEl>
                                          <p:spTgt spid="3"/>
                                        </p:tgtEl>
                                        <p:attrNameLst>
                                          <p:attrName>ppt_y</p:attrName>
                                        </p:attrNameLst>
                                      </p:cBhvr>
                                      <p:tavLst>
                                        <p:tav tm="0">
                                          <p:val>
                                            <p:strVal val="ppt_y"/>
                                          </p:val>
                                        </p:tav>
                                        <p:tav tm="100000">
                                          <p:val>
                                            <p:strVal val="1+ppt_h/2"/>
                                          </p:val>
                                        </p:tav>
                                      </p:tavLst>
                                    </p:anim>
                                    <p:set>
                                      <p:cBhvr>
                                        <p:cTn id="492" dur="1" fill="hold">
                                          <p:stCondLst>
                                            <p:cond delay="2999"/>
                                          </p:stCondLst>
                                        </p:cTn>
                                        <p:tgtEl>
                                          <p:spTgt spid="3"/>
                                        </p:tgtEl>
                                        <p:attrNameLst>
                                          <p:attrName>style.visibility</p:attrName>
                                        </p:attrNameLst>
                                      </p:cBhvr>
                                      <p:to>
                                        <p:strVal val="hidden"/>
                                      </p:to>
                                    </p:set>
                                  </p:childTnLst>
                                </p:cTn>
                              </p:par>
                              <p:par>
                                <p:cTn id="493" presetID="2" presetClass="exit" presetSubtype="4" fill="hold" grpId="2" nodeType="withEffect">
                                  <p:stCondLst>
                                    <p:cond delay="0"/>
                                  </p:stCondLst>
                                  <p:childTnLst>
                                    <p:anim calcmode="lin" valueType="num">
                                      <p:cBhvr additive="base">
                                        <p:cTn id="494" dur="3000"/>
                                        <p:tgtEl>
                                          <p:spTgt spid="4"/>
                                        </p:tgtEl>
                                        <p:attrNameLst>
                                          <p:attrName>ppt_x</p:attrName>
                                        </p:attrNameLst>
                                      </p:cBhvr>
                                      <p:tavLst>
                                        <p:tav tm="0">
                                          <p:val>
                                            <p:strVal val="ppt_x"/>
                                          </p:val>
                                        </p:tav>
                                        <p:tav tm="100000">
                                          <p:val>
                                            <p:strVal val="ppt_x"/>
                                          </p:val>
                                        </p:tav>
                                      </p:tavLst>
                                    </p:anim>
                                    <p:anim calcmode="lin" valueType="num">
                                      <p:cBhvr additive="base">
                                        <p:cTn id="495" dur="3000"/>
                                        <p:tgtEl>
                                          <p:spTgt spid="4"/>
                                        </p:tgtEl>
                                        <p:attrNameLst>
                                          <p:attrName>ppt_y</p:attrName>
                                        </p:attrNameLst>
                                      </p:cBhvr>
                                      <p:tavLst>
                                        <p:tav tm="0">
                                          <p:val>
                                            <p:strVal val="ppt_y"/>
                                          </p:val>
                                        </p:tav>
                                        <p:tav tm="100000">
                                          <p:val>
                                            <p:strVal val="1+ppt_h/2"/>
                                          </p:val>
                                        </p:tav>
                                      </p:tavLst>
                                    </p:anim>
                                    <p:set>
                                      <p:cBhvr>
                                        <p:cTn id="496" dur="1" fill="hold">
                                          <p:stCondLst>
                                            <p:cond delay="2999"/>
                                          </p:stCondLst>
                                        </p:cTn>
                                        <p:tgtEl>
                                          <p:spTgt spid="4"/>
                                        </p:tgtEl>
                                        <p:attrNameLst>
                                          <p:attrName>style.visibility</p:attrName>
                                        </p:attrNameLst>
                                      </p:cBhvr>
                                      <p:to>
                                        <p:strVal val="hidden"/>
                                      </p:to>
                                    </p:set>
                                  </p:childTnLst>
                                </p:cTn>
                              </p:par>
                              <p:par>
                                <p:cTn id="497" presetID="2" presetClass="exit" presetSubtype="4" fill="hold" grpId="2" nodeType="withEffect">
                                  <p:stCondLst>
                                    <p:cond delay="0"/>
                                  </p:stCondLst>
                                  <p:childTnLst>
                                    <p:anim calcmode="lin" valueType="num">
                                      <p:cBhvr additive="base">
                                        <p:cTn id="498" dur="3000"/>
                                        <p:tgtEl>
                                          <p:spTgt spid="5"/>
                                        </p:tgtEl>
                                        <p:attrNameLst>
                                          <p:attrName>ppt_x</p:attrName>
                                        </p:attrNameLst>
                                      </p:cBhvr>
                                      <p:tavLst>
                                        <p:tav tm="0">
                                          <p:val>
                                            <p:strVal val="ppt_x"/>
                                          </p:val>
                                        </p:tav>
                                        <p:tav tm="100000">
                                          <p:val>
                                            <p:strVal val="ppt_x"/>
                                          </p:val>
                                        </p:tav>
                                      </p:tavLst>
                                    </p:anim>
                                    <p:anim calcmode="lin" valueType="num">
                                      <p:cBhvr additive="base">
                                        <p:cTn id="499" dur="3000"/>
                                        <p:tgtEl>
                                          <p:spTgt spid="5"/>
                                        </p:tgtEl>
                                        <p:attrNameLst>
                                          <p:attrName>ppt_y</p:attrName>
                                        </p:attrNameLst>
                                      </p:cBhvr>
                                      <p:tavLst>
                                        <p:tav tm="0">
                                          <p:val>
                                            <p:strVal val="ppt_y"/>
                                          </p:val>
                                        </p:tav>
                                        <p:tav tm="100000">
                                          <p:val>
                                            <p:strVal val="1+ppt_h/2"/>
                                          </p:val>
                                        </p:tav>
                                      </p:tavLst>
                                    </p:anim>
                                    <p:set>
                                      <p:cBhvr>
                                        <p:cTn id="500" dur="1" fill="hold">
                                          <p:stCondLst>
                                            <p:cond delay="2999"/>
                                          </p:stCondLst>
                                        </p:cTn>
                                        <p:tgtEl>
                                          <p:spTgt spid="5"/>
                                        </p:tgtEl>
                                        <p:attrNameLst>
                                          <p:attrName>style.visibility</p:attrName>
                                        </p:attrNameLst>
                                      </p:cBhvr>
                                      <p:to>
                                        <p:strVal val="hidden"/>
                                      </p:to>
                                    </p:set>
                                  </p:childTnLst>
                                </p:cTn>
                              </p:par>
                              <p:par>
                                <p:cTn id="501" presetID="2" presetClass="exit" presetSubtype="4" fill="hold" grpId="2" nodeType="withEffect">
                                  <p:stCondLst>
                                    <p:cond delay="0"/>
                                  </p:stCondLst>
                                  <p:childTnLst>
                                    <p:anim calcmode="lin" valueType="num">
                                      <p:cBhvr additive="base">
                                        <p:cTn id="502" dur="3000"/>
                                        <p:tgtEl>
                                          <p:spTgt spid="6"/>
                                        </p:tgtEl>
                                        <p:attrNameLst>
                                          <p:attrName>ppt_x</p:attrName>
                                        </p:attrNameLst>
                                      </p:cBhvr>
                                      <p:tavLst>
                                        <p:tav tm="0">
                                          <p:val>
                                            <p:strVal val="ppt_x"/>
                                          </p:val>
                                        </p:tav>
                                        <p:tav tm="100000">
                                          <p:val>
                                            <p:strVal val="ppt_x"/>
                                          </p:val>
                                        </p:tav>
                                      </p:tavLst>
                                    </p:anim>
                                    <p:anim calcmode="lin" valueType="num">
                                      <p:cBhvr additive="base">
                                        <p:cTn id="503" dur="3000"/>
                                        <p:tgtEl>
                                          <p:spTgt spid="6"/>
                                        </p:tgtEl>
                                        <p:attrNameLst>
                                          <p:attrName>ppt_y</p:attrName>
                                        </p:attrNameLst>
                                      </p:cBhvr>
                                      <p:tavLst>
                                        <p:tav tm="0">
                                          <p:val>
                                            <p:strVal val="ppt_y"/>
                                          </p:val>
                                        </p:tav>
                                        <p:tav tm="100000">
                                          <p:val>
                                            <p:strVal val="1+ppt_h/2"/>
                                          </p:val>
                                        </p:tav>
                                      </p:tavLst>
                                    </p:anim>
                                    <p:set>
                                      <p:cBhvr>
                                        <p:cTn id="504" dur="1" fill="hold">
                                          <p:stCondLst>
                                            <p:cond delay="2999"/>
                                          </p:stCondLst>
                                        </p:cTn>
                                        <p:tgtEl>
                                          <p:spTgt spid="6"/>
                                        </p:tgtEl>
                                        <p:attrNameLst>
                                          <p:attrName>style.visibility</p:attrName>
                                        </p:attrNameLst>
                                      </p:cBhvr>
                                      <p:to>
                                        <p:strVal val="hidden"/>
                                      </p:to>
                                    </p:set>
                                  </p:childTnLst>
                                </p:cTn>
                              </p:par>
                              <p:par>
                                <p:cTn id="505" presetID="2" presetClass="exit" presetSubtype="4" fill="hold" grpId="2" nodeType="withEffect">
                                  <p:stCondLst>
                                    <p:cond delay="0"/>
                                  </p:stCondLst>
                                  <p:childTnLst>
                                    <p:anim calcmode="lin" valueType="num">
                                      <p:cBhvr additive="base">
                                        <p:cTn id="506" dur="3000"/>
                                        <p:tgtEl>
                                          <p:spTgt spid="7"/>
                                        </p:tgtEl>
                                        <p:attrNameLst>
                                          <p:attrName>ppt_x</p:attrName>
                                        </p:attrNameLst>
                                      </p:cBhvr>
                                      <p:tavLst>
                                        <p:tav tm="0">
                                          <p:val>
                                            <p:strVal val="ppt_x"/>
                                          </p:val>
                                        </p:tav>
                                        <p:tav tm="100000">
                                          <p:val>
                                            <p:strVal val="ppt_x"/>
                                          </p:val>
                                        </p:tav>
                                      </p:tavLst>
                                    </p:anim>
                                    <p:anim calcmode="lin" valueType="num">
                                      <p:cBhvr additive="base">
                                        <p:cTn id="507" dur="3000"/>
                                        <p:tgtEl>
                                          <p:spTgt spid="7"/>
                                        </p:tgtEl>
                                        <p:attrNameLst>
                                          <p:attrName>ppt_y</p:attrName>
                                        </p:attrNameLst>
                                      </p:cBhvr>
                                      <p:tavLst>
                                        <p:tav tm="0">
                                          <p:val>
                                            <p:strVal val="ppt_y"/>
                                          </p:val>
                                        </p:tav>
                                        <p:tav tm="100000">
                                          <p:val>
                                            <p:strVal val="1+ppt_h/2"/>
                                          </p:val>
                                        </p:tav>
                                      </p:tavLst>
                                    </p:anim>
                                    <p:set>
                                      <p:cBhvr>
                                        <p:cTn id="508" dur="1" fill="hold">
                                          <p:stCondLst>
                                            <p:cond delay="2999"/>
                                          </p:stCondLst>
                                        </p:cTn>
                                        <p:tgtEl>
                                          <p:spTgt spid="7"/>
                                        </p:tgtEl>
                                        <p:attrNameLst>
                                          <p:attrName>style.visibility</p:attrName>
                                        </p:attrNameLst>
                                      </p:cBhvr>
                                      <p:to>
                                        <p:strVal val="hidden"/>
                                      </p:to>
                                    </p:set>
                                  </p:childTnLst>
                                </p:cTn>
                              </p:par>
                              <p:par>
                                <p:cTn id="509" presetID="2" presetClass="exit" presetSubtype="4" fill="hold" grpId="2" nodeType="withEffect">
                                  <p:stCondLst>
                                    <p:cond delay="0"/>
                                  </p:stCondLst>
                                  <p:childTnLst>
                                    <p:anim calcmode="lin" valueType="num">
                                      <p:cBhvr additive="base">
                                        <p:cTn id="510" dur="3000"/>
                                        <p:tgtEl>
                                          <p:spTgt spid="8"/>
                                        </p:tgtEl>
                                        <p:attrNameLst>
                                          <p:attrName>ppt_x</p:attrName>
                                        </p:attrNameLst>
                                      </p:cBhvr>
                                      <p:tavLst>
                                        <p:tav tm="0">
                                          <p:val>
                                            <p:strVal val="ppt_x"/>
                                          </p:val>
                                        </p:tav>
                                        <p:tav tm="100000">
                                          <p:val>
                                            <p:strVal val="ppt_x"/>
                                          </p:val>
                                        </p:tav>
                                      </p:tavLst>
                                    </p:anim>
                                    <p:anim calcmode="lin" valueType="num">
                                      <p:cBhvr additive="base">
                                        <p:cTn id="511" dur="3000"/>
                                        <p:tgtEl>
                                          <p:spTgt spid="8"/>
                                        </p:tgtEl>
                                        <p:attrNameLst>
                                          <p:attrName>ppt_y</p:attrName>
                                        </p:attrNameLst>
                                      </p:cBhvr>
                                      <p:tavLst>
                                        <p:tav tm="0">
                                          <p:val>
                                            <p:strVal val="ppt_y"/>
                                          </p:val>
                                        </p:tav>
                                        <p:tav tm="100000">
                                          <p:val>
                                            <p:strVal val="1+ppt_h/2"/>
                                          </p:val>
                                        </p:tav>
                                      </p:tavLst>
                                    </p:anim>
                                    <p:set>
                                      <p:cBhvr>
                                        <p:cTn id="512" dur="1" fill="hold">
                                          <p:stCondLst>
                                            <p:cond delay="2999"/>
                                          </p:stCondLst>
                                        </p:cTn>
                                        <p:tgtEl>
                                          <p:spTgt spid="8"/>
                                        </p:tgtEl>
                                        <p:attrNameLst>
                                          <p:attrName>style.visibility</p:attrName>
                                        </p:attrNameLst>
                                      </p:cBhvr>
                                      <p:to>
                                        <p:strVal val="hidden"/>
                                      </p:to>
                                    </p:set>
                                  </p:childTnLst>
                                </p:cTn>
                              </p:par>
                              <p:par>
                                <p:cTn id="513" presetID="2" presetClass="exit" presetSubtype="4" fill="hold" grpId="2" nodeType="withEffect">
                                  <p:stCondLst>
                                    <p:cond delay="0"/>
                                  </p:stCondLst>
                                  <p:childTnLst>
                                    <p:anim calcmode="lin" valueType="num">
                                      <p:cBhvr additive="base">
                                        <p:cTn id="514" dur="3000"/>
                                        <p:tgtEl>
                                          <p:spTgt spid="9"/>
                                        </p:tgtEl>
                                        <p:attrNameLst>
                                          <p:attrName>ppt_x</p:attrName>
                                        </p:attrNameLst>
                                      </p:cBhvr>
                                      <p:tavLst>
                                        <p:tav tm="0">
                                          <p:val>
                                            <p:strVal val="ppt_x"/>
                                          </p:val>
                                        </p:tav>
                                        <p:tav tm="100000">
                                          <p:val>
                                            <p:strVal val="ppt_x"/>
                                          </p:val>
                                        </p:tav>
                                      </p:tavLst>
                                    </p:anim>
                                    <p:anim calcmode="lin" valueType="num">
                                      <p:cBhvr additive="base">
                                        <p:cTn id="515" dur="3000"/>
                                        <p:tgtEl>
                                          <p:spTgt spid="9"/>
                                        </p:tgtEl>
                                        <p:attrNameLst>
                                          <p:attrName>ppt_y</p:attrName>
                                        </p:attrNameLst>
                                      </p:cBhvr>
                                      <p:tavLst>
                                        <p:tav tm="0">
                                          <p:val>
                                            <p:strVal val="ppt_y"/>
                                          </p:val>
                                        </p:tav>
                                        <p:tav tm="100000">
                                          <p:val>
                                            <p:strVal val="1+ppt_h/2"/>
                                          </p:val>
                                        </p:tav>
                                      </p:tavLst>
                                    </p:anim>
                                    <p:set>
                                      <p:cBhvr>
                                        <p:cTn id="516" dur="1" fill="hold">
                                          <p:stCondLst>
                                            <p:cond delay="2999"/>
                                          </p:stCondLst>
                                        </p:cTn>
                                        <p:tgtEl>
                                          <p:spTgt spid="9"/>
                                        </p:tgtEl>
                                        <p:attrNameLst>
                                          <p:attrName>style.visibility</p:attrName>
                                        </p:attrNameLst>
                                      </p:cBhvr>
                                      <p:to>
                                        <p:strVal val="hidden"/>
                                      </p:to>
                                    </p:set>
                                  </p:childTnLst>
                                </p:cTn>
                              </p:par>
                              <p:par>
                                <p:cTn id="517" presetID="2" presetClass="exit" presetSubtype="4" fill="hold" grpId="2" nodeType="withEffect">
                                  <p:stCondLst>
                                    <p:cond delay="0"/>
                                  </p:stCondLst>
                                  <p:childTnLst>
                                    <p:anim calcmode="lin" valueType="num">
                                      <p:cBhvr additive="base">
                                        <p:cTn id="518" dur="3000"/>
                                        <p:tgtEl>
                                          <p:spTgt spid="10"/>
                                        </p:tgtEl>
                                        <p:attrNameLst>
                                          <p:attrName>ppt_x</p:attrName>
                                        </p:attrNameLst>
                                      </p:cBhvr>
                                      <p:tavLst>
                                        <p:tav tm="0">
                                          <p:val>
                                            <p:strVal val="ppt_x"/>
                                          </p:val>
                                        </p:tav>
                                        <p:tav tm="100000">
                                          <p:val>
                                            <p:strVal val="ppt_x"/>
                                          </p:val>
                                        </p:tav>
                                      </p:tavLst>
                                    </p:anim>
                                    <p:anim calcmode="lin" valueType="num">
                                      <p:cBhvr additive="base">
                                        <p:cTn id="519" dur="3000"/>
                                        <p:tgtEl>
                                          <p:spTgt spid="10"/>
                                        </p:tgtEl>
                                        <p:attrNameLst>
                                          <p:attrName>ppt_y</p:attrName>
                                        </p:attrNameLst>
                                      </p:cBhvr>
                                      <p:tavLst>
                                        <p:tav tm="0">
                                          <p:val>
                                            <p:strVal val="ppt_y"/>
                                          </p:val>
                                        </p:tav>
                                        <p:tav tm="100000">
                                          <p:val>
                                            <p:strVal val="1+ppt_h/2"/>
                                          </p:val>
                                        </p:tav>
                                      </p:tavLst>
                                    </p:anim>
                                    <p:set>
                                      <p:cBhvr>
                                        <p:cTn id="520" dur="1" fill="hold">
                                          <p:stCondLst>
                                            <p:cond delay="2999"/>
                                          </p:stCondLst>
                                        </p:cTn>
                                        <p:tgtEl>
                                          <p:spTgt spid="10"/>
                                        </p:tgtEl>
                                        <p:attrNameLst>
                                          <p:attrName>style.visibility</p:attrName>
                                        </p:attrNameLst>
                                      </p:cBhvr>
                                      <p:to>
                                        <p:strVal val="hidden"/>
                                      </p:to>
                                    </p:set>
                                  </p:childTnLst>
                                </p:cTn>
                              </p:par>
                              <p:par>
                                <p:cTn id="521" presetID="2" presetClass="exit" presetSubtype="4" fill="hold" grpId="2" nodeType="withEffect">
                                  <p:stCondLst>
                                    <p:cond delay="0"/>
                                  </p:stCondLst>
                                  <p:childTnLst>
                                    <p:anim calcmode="lin" valueType="num">
                                      <p:cBhvr additive="base">
                                        <p:cTn id="522" dur="3000"/>
                                        <p:tgtEl>
                                          <p:spTgt spid="11"/>
                                        </p:tgtEl>
                                        <p:attrNameLst>
                                          <p:attrName>ppt_x</p:attrName>
                                        </p:attrNameLst>
                                      </p:cBhvr>
                                      <p:tavLst>
                                        <p:tav tm="0">
                                          <p:val>
                                            <p:strVal val="ppt_x"/>
                                          </p:val>
                                        </p:tav>
                                        <p:tav tm="100000">
                                          <p:val>
                                            <p:strVal val="ppt_x"/>
                                          </p:val>
                                        </p:tav>
                                      </p:tavLst>
                                    </p:anim>
                                    <p:anim calcmode="lin" valueType="num">
                                      <p:cBhvr additive="base">
                                        <p:cTn id="523" dur="3000"/>
                                        <p:tgtEl>
                                          <p:spTgt spid="11"/>
                                        </p:tgtEl>
                                        <p:attrNameLst>
                                          <p:attrName>ppt_y</p:attrName>
                                        </p:attrNameLst>
                                      </p:cBhvr>
                                      <p:tavLst>
                                        <p:tav tm="0">
                                          <p:val>
                                            <p:strVal val="ppt_y"/>
                                          </p:val>
                                        </p:tav>
                                        <p:tav tm="100000">
                                          <p:val>
                                            <p:strVal val="1+ppt_h/2"/>
                                          </p:val>
                                        </p:tav>
                                      </p:tavLst>
                                    </p:anim>
                                    <p:set>
                                      <p:cBhvr>
                                        <p:cTn id="524" dur="1" fill="hold">
                                          <p:stCondLst>
                                            <p:cond delay="2999"/>
                                          </p:stCondLst>
                                        </p:cTn>
                                        <p:tgtEl>
                                          <p:spTgt spid="11"/>
                                        </p:tgtEl>
                                        <p:attrNameLst>
                                          <p:attrName>style.visibility</p:attrName>
                                        </p:attrNameLst>
                                      </p:cBhvr>
                                      <p:to>
                                        <p:strVal val="hidden"/>
                                      </p:to>
                                    </p:set>
                                  </p:childTnLst>
                                </p:cTn>
                              </p:par>
                              <p:par>
                                <p:cTn id="525" presetID="2" presetClass="exit" presetSubtype="4" fill="hold" grpId="2" nodeType="withEffect">
                                  <p:stCondLst>
                                    <p:cond delay="0"/>
                                  </p:stCondLst>
                                  <p:childTnLst>
                                    <p:anim calcmode="lin" valueType="num">
                                      <p:cBhvr additive="base">
                                        <p:cTn id="526" dur="3000"/>
                                        <p:tgtEl>
                                          <p:spTgt spid="12"/>
                                        </p:tgtEl>
                                        <p:attrNameLst>
                                          <p:attrName>ppt_x</p:attrName>
                                        </p:attrNameLst>
                                      </p:cBhvr>
                                      <p:tavLst>
                                        <p:tav tm="0">
                                          <p:val>
                                            <p:strVal val="ppt_x"/>
                                          </p:val>
                                        </p:tav>
                                        <p:tav tm="100000">
                                          <p:val>
                                            <p:strVal val="ppt_x"/>
                                          </p:val>
                                        </p:tav>
                                      </p:tavLst>
                                    </p:anim>
                                    <p:anim calcmode="lin" valueType="num">
                                      <p:cBhvr additive="base">
                                        <p:cTn id="527" dur="3000"/>
                                        <p:tgtEl>
                                          <p:spTgt spid="12"/>
                                        </p:tgtEl>
                                        <p:attrNameLst>
                                          <p:attrName>ppt_y</p:attrName>
                                        </p:attrNameLst>
                                      </p:cBhvr>
                                      <p:tavLst>
                                        <p:tav tm="0">
                                          <p:val>
                                            <p:strVal val="ppt_y"/>
                                          </p:val>
                                        </p:tav>
                                        <p:tav tm="100000">
                                          <p:val>
                                            <p:strVal val="1+ppt_h/2"/>
                                          </p:val>
                                        </p:tav>
                                      </p:tavLst>
                                    </p:anim>
                                    <p:set>
                                      <p:cBhvr>
                                        <p:cTn id="528" dur="1" fill="hold">
                                          <p:stCondLst>
                                            <p:cond delay="2999"/>
                                          </p:stCondLst>
                                        </p:cTn>
                                        <p:tgtEl>
                                          <p:spTgt spid="12"/>
                                        </p:tgtEl>
                                        <p:attrNameLst>
                                          <p:attrName>style.visibility</p:attrName>
                                        </p:attrNameLst>
                                      </p:cBhvr>
                                      <p:to>
                                        <p:strVal val="hidden"/>
                                      </p:to>
                                    </p:set>
                                  </p:childTnLst>
                                </p:cTn>
                              </p:par>
                              <p:par>
                                <p:cTn id="529" presetID="2" presetClass="exit" presetSubtype="4" fill="hold" grpId="2" nodeType="withEffect">
                                  <p:stCondLst>
                                    <p:cond delay="0"/>
                                  </p:stCondLst>
                                  <p:childTnLst>
                                    <p:anim calcmode="lin" valueType="num">
                                      <p:cBhvr additive="base">
                                        <p:cTn id="530" dur="3000"/>
                                        <p:tgtEl>
                                          <p:spTgt spid="13"/>
                                        </p:tgtEl>
                                        <p:attrNameLst>
                                          <p:attrName>ppt_x</p:attrName>
                                        </p:attrNameLst>
                                      </p:cBhvr>
                                      <p:tavLst>
                                        <p:tav tm="0">
                                          <p:val>
                                            <p:strVal val="ppt_x"/>
                                          </p:val>
                                        </p:tav>
                                        <p:tav tm="100000">
                                          <p:val>
                                            <p:strVal val="ppt_x"/>
                                          </p:val>
                                        </p:tav>
                                      </p:tavLst>
                                    </p:anim>
                                    <p:anim calcmode="lin" valueType="num">
                                      <p:cBhvr additive="base">
                                        <p:cTn id="531" dur="3000"/>
                                        <p:tgtEl>
                                          <p:spTgt spid="13"/>
                                        </p:tgtEl>
                                        <p:attrNameLst>
                                          <p:attrName>ppt_y</p:attrName>
                                        </p:attrNameLst>
                                      </p:cBhvr>
                                      <p:tavLst>
                                        <p:tav tm="0">
                                          <p:val>
                                            <p:strVal val="ppt_y"/>
                                          </p:val>
                                        </p:tav>
                                        <p:tav tm="100000">
                                          <p:val>
                                            <p:strVal val="1+ppt_h/2"/>
                                          </p:val>
                                        </p:tav>
                                      </p:tavLst>
                                    </p:anim>
                                    <p:set>
                                      <p:cBhvr>
                                        <p:cTn id="532" dur="1" fill="hold">
                                          <p:stCondLst>
                                            <p:cond delay="2999"/>
                                          </p:stCondLst>
                                        </p:cTn>
                                        <p:tgtEl>
                                          <p:spTgt spid="13"/>
                                        </p:tgtEl>
                                        <p:attrNameLst>
                                          <p:attrName>style.visibility</p:attrName>
                                        </p:attrNameLst>
                                      </p:cBhvr>
                                      <p:to>
                                        <p:strVal val="hidden"/>
                                      </p:to>
                                    </p:set>
                                  </p:childTnLst>
                                </p:cTn>
                              </p:par>
                              <p:par>
                                <p:cTn id="533" presetID="2" presetClass="exit" presetSubtype="4" fill="hold" grpId="2" nodeType="withEffect">
                                  <p:stCondLst>
                                    <p:cond delay="0"/>
                                  </p:stCondLst>
                                  <p:childTnLst>
                                    <p:anim calcmode="lin" valueType="num">
                                      <p:cBhvr additive="base">
                                        <p:cTn id="534" dur="3000"/>
                                        <p:tgtEl>
                                          <p:spTgt spid="14"/>
                                        </p:tgtEl>
                                        <p:attrNameLst>
                                          <p:attrName>ppt_x</p:attrName>
                                        </p:attrNameLst>
                                      </p:cBhvr>
                                      <p:tavLst>
                                        <p:tav tm="0">
                                          <p:val>
                                            <p:strVal val="ppt_x"/>
                                          </p:val>
                                        </p:tav>
                                        <p:tav tm="100000">
                                          <p:val>
                                            <p:strVal val="ppt_x"/>
                                          </p:val>
                                        </p:tav>
                                      </p:tavLst>
                                    </p:anim>
                                    <p:anim calcmode="lin" valueType="num">
                                      <p:cBhvr additive="base">
                                        <p:cTn id="535" dur="3000"/>
                                        <p:tgtEl>
                                          <p:spTgt spid="14"/>
                                        </p:tgtEl>
                                        <p:attrNameLst>
                                          <p:attrName>ppt_y</p:attrName>
                                        </p:attrNameLst>
                                      </p:cBhvr>
                                      <p:tavLst>
                                        <p:tav tm="0">
                                          <p:val>
                                            <p:strVal val="ppt_y"/>
                                          </p:val>
                                        </p:tav>
                                        <p:tav tm="100000">
                                          <p:val>
                                            <p:strVal val="1+ppt_h/2"/>
                                          </p:val>
                                        </p:tav>
                                      </p:tavLst>
                                    </p:anim>
                                    <p:set>
                                      <p:cBhvr>
                                        <p:cTn id="536" dur="1" fill="hold">
                                          <p:stCondLst>
                                            <p:cond delay="2999"/>
                                          </p:stCondLst>
                                        </p:cTn>
                                        <p:tgtEl>
                                          <p:spTgt spid="14"/>
                                        </p:tgtEl>
                                        <p:attrNameLst>
                                          <p:attrName>style.visibility</p:attrName>
                                        </p:attrNameLst>
                                      </p:cBhvr>
                                      <p:to>
                                        <p:strVal val="hidden"/>
                                      </p:to>
                                    </p:set>
                                  </p:childTnLst>
                                </p:cTn>
                              </p:par>
                              <p:par>
                                <p:cTn id="537" presetID="2" presetClass="exit" presetSubtype="4" fill="hold" grpId="2" nodeType="withEffect">
                                  <p:stCondLst>
                                    <p:cond delay="0"/>
                                  </p:stCondLst>
                                  <p:childTnLst>
                                    <p:anim calcmode="lin" valueType="num">
                                      <p:cBhvr additive="base">
                                        <p:cTn id="538" dur="3000"/>
                                        <p:tgtEl>
                                          <p:spTgt spid="15"/>
                                        </p:tgtEl>
                                        <p:attrNameLst>
                                          <p:attrName>ppt_x</p:attrName>
                                        </p:attrNameLst>
                                      </p:cBhvr>
                                      <p:tavLst>
                                        <p:tav tm="0">
                                          <p:val>
                                            <p:strVal val="ppt_x"/>
                                          </p:val>
                                        </p:tav>
                                        <p:tav tm="100000">
                                          <p:val>
                                            <p:strVal val="ppt_x"/>
                                          </p:val>
                                        </p:tav>
                                      </p:tavLst>
                                    </p:anim>
                                    <p:anim calcmode="lin" valueType="num">
                                      <p:cBhvr additive="base">
                                        <p:cTn id="539" dur="3000"/>
                                        <p:tgtEl>
                                          <p:spTgt spid="15"/>
                                        </p:tgtEl>
                                        <p:attrNameLst>
                                          <p:attrName>ppt_y</p:attrName>
                                        </p:attrNameLst>
                                      </p:cBhvr>
                                      <p:tavLst>
                                        <p:tav tm="0">
                                          <p:val>
                                            <p:strVal val="ppt_y"/>
                                          </p:val>
                                        </p:tav>
                                        <p:tav tm="100000">
                                          <p:val>
                                            <p:strVal val="1+ppt_h/2"/>
                                          </p:val>
                                        </p:tav>
                                      </p:tavLst>
                                    </p:anim>
                                    <p:set>
                                      <p:cBhvr>
                                        <p:cTn id="540" dur="1" fill="hold">
                                          <p:stCondLst>
                                            <p:cond delay="2999"/>
                                          </p:stCondLst>
                                        </p:cTn>
                                        <p:tgtEl>
                                          <p:spTgt spid="15"/>
                                        </p:tgtEl>
                                        <p:attrNameLst>
                                          <p:attrName>style.visibility</p:attrName>
                                        </p:attrNameLst>
                                      </p:cBhvr>
                                      <p:to>
                                        <p:strVal val="hidden"/>
                                      </p:to>
                                    </p:set>
                                  </p:childTnLst>
                                </p:cTn>
                              </p:par>
                              <p:par>
                                <p:cTn id="541" presetID="2" presetClass="exit" presetSubtype="4" fill="hold" grpId="2" nodeType="withEffect">
                                  <p:stCondLst>
                                    <p:cond delay="0"/>
                                  </p:stCondLst>
                                  <p:childTnLst>
                                    <p:anim calcmode="lin" valueType="num">
                                      <p:cBhvr additive="base">
                                        <p:cTn id="542" dur="3000"/>
                                        <p:tgtEl>
                                          <p:spTgt spid="16"/>
                                        </p:tgtEl>
                                        <p:attrNameLst>
                                          <p:attrName>ppt_x</p:attrName>
                                        </p:attrNameLst>
                                      </p:cBhvr>
                                      <p:tavLst>
                                        <p:tav tm="0">
                                          <p:val>
                                            <p:strVal val="ppt_x"/>
                                          </p:val>
                                        </p:tav>
                                        <p:tav tm="100000">
                                          <p:val>
                                            <p:strVal val="ppt_x"/>
                                          </p:val>
                                        </p:tav>
                                      </p:tavLst>
                                    </p:anim>
                                    <p:anim calcmode="lin" valueType="num">
                                      <p:cBhvr additive="base">
                                        <p:cTn id="543" dur="3000"/>
                                        <p:tgtEl>
                                          <p:spTgt spid="16"/>
                                        </p:tgtEl>
                                        <p:attrNameLst>
                                          <p:attrName>ppt_y</p:attrName>
                                        </p:attrNameLst>
                                      </p:cBhvr>
                                      <p:tavLst>
                                        <p:tav tm="0">
                                          <p:val>
                                            <p:strVal val="ppt_y"/>
                                          </p:val>
                                        </p:tav>
                                        <p:tav tm="100000">
                                          <p:val>
                                            <p:strVal val="1+ppt_h/2"/>
                                          </p:val>
                                        </p:tav>
                                      </p:tavLst>
                                    </p:anim>
                                    <p:set>
                                      <p:cBhvr>
                                        <p:cTn id="544" dur="1" fill="hold">
                                          <p:stCondLst>
                                            <p:cond delay="2999"/>
                                          </p:stCondLst>
                                        </p:cTn>
                                        <p:tgtEl>
                                          <p:spTgt spid="16"/>
                                        </p:tgtEl>
                                        <p:attrNameLst>
                                          <p:attrName>style.visibility</p:attrName>
                                        </p:attrNameLst>
                                      </p:cBhvr>
                                      <p:to>
                                        <p:strVal val="hidden"/>
                                      </p:to>
                                    </p:set>
                                  </p:childTnLst>
                                </p:cTn>
                              </p:par>
                              <p:par>
                                <p:cTn id="545" presetID="2" presetClass="exit" presetSubtype="4" fill="hold" grpId="2" nodeType="withEffect">
                                  <p:stCondLst>
                                    <p:cond delay="0"/>
                                  </p:stCondLst>
                                  <p:childTnLst>
                                    <p:anim calcmode="lin" valueType="num">
                                      <p:cBhvr additive="base">
                                        <p:cTn id="546" dur="3000"/>
                                        <p:tgtEl>
                                          <p:spTgt spid="17"/>
                                        </p:tgtEl>
                                        <p:attrNameLst>
                                          <p:attrName>ppt_x</p:attrName>
                                        </p:attrNameLst>
                                      </p:cBhvr>
                                      <p:tavLst>
                                        <p:tav tm="0">
                                          <p:val>
                                            <p:strVal val="ppt_x"/>
                                          </p:val>
                                        </p:tav>
                                        <p:tav tm="100000">
                                          <p:val>
                                            <p:strVal val="ppt_x"/>
                                          </p:val>
                                        </p:tav>
                                      </p:tavLst>
                                    </p:anim>
                                    <p:anim calcmode="lin" valueType="num">
                                      <p:cBhvr additive="base">
                                        <p:cTn id="547" dur="3000"/>
                                        <p:tgtEl>
                                          <p:spTgt spid="17"/>
                                        </p:tgtEl>
                                        <p:attrNameLst>
                                          <p:attrName>ppt_y</p:attrName>
                                        </p:attrNameLst>
                                      </p:cBhvr>
                                      <p:tavLst>
                                        <p:tav tm="0">
                                          <p:val>
                                            <p:strVal val="ppt_y"/>
                                          </p:val>
                                        </p:tav>
                                        <p:tav tm="100000">
                                          <p:val>
                                            <p:strVal val="1+ppt_h/2"/>
                                          </p:val>
                                        </p:tav>
                                      </p:tavLst>
                                    </p:anim>
                                    <p:set>
                                      <p:cBhvr>
                                        <p:cTn id="548" dur="1" fill="hold">
                                          <p:stCondLst>
                                            <p:cond delay="2999"/>
                                          </p:stCondLst>
                                        </p:cTn>
                                        <p:tgtEl>
                                          <p:spTgt spid="17"/>
                                        </p:tgtEl>
                                        <p:attrNameLst>
                                          <p:attrName>style.visibility</p:attrName>
                                        </p:attrNameLst>
                                      </p:cBhvr>
                                      <p:to>
                                        <p:strVal val="hidden"/>
                                      </p:to>
                                    </p:set>
                                  </p:childTnLst>
                                </p:cTn>
                              </p:par>
                              <p:par>
                                <p:cTn id="549" presetID="2" presetClass="exit" presetSubtype="4" fill="hold" grpId="2" nodeType="withEffect">
                                  <p:stCondLst>
                                    <p:cond delay="0"/>
                                  </p:stCondLst>
                                  <p:childTnLst>
                                    <p:anim calcmode="lin" valueType="num">
                                      <p:cBhvr additive="base">
                                        <p:cTn id="550" dur="3000"/>
                                        <p:tgtEl>
                                          <p:spTgt spid="18"/>
                                        </p:tgtEl>
                                        <p:attrNameLst>
                                          <p:attrName>ppt_x</p:attrName>
                                        </p:attrNameLst>
                                      </p:cBhvr>
                                      <p:tavLst>
                                        <p:tav tm="0">
                                          <p:val>
                                            <p:strVal val="ppt_x"/>
                                          </p:val>
                                        </p:tav>
                                        <p:tav tm="100000">
                                          <p:val>
                                            <p:strVal val="ppt_x"/>
                                          </p:val>
                                        </p:tav>
                                      </p:tavLst>
                                    </p:anim>
                                    <p:anim calcmode="lin" valueType="num">
                                      <p:cBhvr additive="base">
                                        <p:cTn id="551" dur="3000"/>
                                        <p:tgtEl>
                                          <p:spTgt spid="18"/>
                                        </p:tgtEl>
                                        <p:attrNameLst>
                                          <p:attrName>ppt_y</p:attrName>
                                        </p:attrNameLst>
                                      </p:cBhvr>
                                      <p:tavLst>
                                        <p:tav tm="0">
                                          <p:val>
                                            <p:strVal val="ppt_y"/>
                                          </p:val>
                                        </p:tav>
                                        <p:tav tm="100000">
                                          <p:val>
                                            <p:strVal val="1+ppt_h/2"/>
                                          </p:val>
                                        </p:tav>
                                      </p:tavLst>
                                    </p:anim>
                                    <p:set>
                                      <p:cBhvr>
                                        <p:cTn id="552" dur="1" fill="hold">
                                          <p:stCondLst>
                                            <p:cond delay="2999"/>
                                          </p:stCondLst>
                                        </p:cTn>
                                        <p:tgtEl>
                                          <p:spTgt spid="18"/>
                                        </p:tgtEl>
                                        <p:attrNameLst>
                                          <p:attrName>style.visibility</p:attrName>
                                        </p:attrNameLst>
                                      </p:cBhvr>
                                      <p:to>
                                        <p:strVal val="hidden"/>
                                      </p:to>
                                    </p:set>
                                  </p:childTnLst>
                                </p:cTn>
                              </p:par>
                              <p:par>
                                <p:cTn id="553" presetID="2" presetClass="exit" presetSubtype="4" fill="hold" grpId="2" nodeType="withEffect">
                                  <p:stCondLst>
                                    <p:cond delay="0"/>
                                  </p:stCondLst>
                                  <p:childTnLst>
                                    <p:anim calcmode="lin" valueType="num">
                                      <p:cBhvr additive="base">
                                        <p:cTn id="554" dur="3000"/>
                                        <p:tgtEl>
                                          <p:spTgt spid="19"/>
                                        </p:tgtEl>
                                        <p:attrNameLst>
                                          <p:attrName>ppt_x</p:attrName>
                                        </p:attrNameLst>
                                      </p:cBhvr>
                                      <p:tavLst>
                                        <p:tav tm="0">
                                          <p:val>
                                            <p:strVal val="ppt_x"/>
                                          </p:val>
                                        </p:tav>
                                        <p:tav tm="100000">
                                          <p:val>
                                            <p:strVal val="ppt_x"/>
                                          </p:val>
                                        </p:tav>
                                      </p:tavLst>
                                    </p:anim>
                                    <p:anim calcmode="lin" valueType="num">
                                      <p:cBhvr additive="base">
                                        <p:cTn id="555" dur="3000"/>
                                        <p:tgtEl>
                                          <p:spTgt spid="19"/>
                                        </p:tgtEl>
                                        <p:attrNameLst>
                                          <p:attrName>ppt_y</p:attrName>
                                        </p:attrNameLst>
                                      </p:cBhvr>
                                      <p:tavLst>
                                        <p:tav tm="0">
                                          <p:val>
                                            <p:strVal val="ppt_y"/>
                                          </p:val>
                                        </p:tav>
                                        <p:tav tm="100000">
                                          <p:val>
                                            <p:strVal val="1+ppt_h/2"/>
                                          </p:val>
                                        </p:tav>
                                      </p:tavLst>
                                    </p:anim>
                                    <p:set>
                                      <p:cBhvr>
                                        <p:cTn id="556" dur="1" fill="hold">
                                          <p:stCondLst>
                                            <p:cond delay="2999"/>
                                          </p:stCondLst>
                                        </p:cTn>
                                        <p:tgtEl>
                                          <p:spTgt spid="19"/>
                                        </p:tgtEl>
                                        <p:attrNameLst>
                                          <p:attrName>style.visibility</p:attrName>
                                        </p:attrNameLst>
                                      </p:cBhvr>
                                      <p:to>
                                        <p:strVal val="hidden"/>
                                      </p:to>
                                    </p:set>
                                  </p:childTnLst>
                                </p:cTn>
                              </p:par>
                              <p:par>
                                <p:cTn id="557" presetID="2" presetClass="exit" presetSubtype="4" fill="hold" grpId="2" nodeType="withEffect">
                                  <p:stCondLst>
                                    <p:cond delay="0"/>
                                  </p:stCondLst>
                                  <p:childTnLst>
                                    <p:anim calcmode="lin" valueType="num">
                                      <p:cBhvr additive="base">
                                        <p:cTn id="558" dur="3000"/>
                                        <p:tgtEl>
                                          <p:spTgt spid="20"/>
                                        </p:tgtEl>
                                        <p:attrNameLst>
                                          <p:attrName>ppt_x</p:attrName>
                                        </p:attrNameLst>
                                      </p:cBhvr>
                                      <p:tavLst>
                                        <p:tav tm="0">
                                          <p:val>
                                            <p:strVal val="ppt_x"/>
                                          </p:val>
                                        </p:tav>
                                        <p:tav tm="100000">
                                          <p:val>
                                            <p:strVal val="ppt_x"/>
                                          </p:val>
                                        </p:tav>
                                      </p:tavLst>
                                    </p:anim>
                                    <p:anim calcmode="lin" valueType="num">
                                      <p:cBhvr additive="base">
                                        <p:cTn id="559" dur="3000"/>
                                        <p:tgtEl>
                                          <p:spTgt spid="20"/>
                                        </p:tgtEl>
                                        <p:attrNameLst>
                                          <p:attrName>ppt_y</p:attrName>
                                        </p:attrNameLst>
                                      </p:cBhvr>
                                      <p:tavLst>
                                        <p:tav tm="0">
                                          <p:val>
                                            <p:strVal val="ppt_y"/>
                                          </p:val>
                                        </p:tav>
                                        <p:tav tm="100000">
                                          <p:val>
                                            <p:strVal val="1+ppt_h/2"/>
                                          </p:val>
                                        </p:tav>
                                      </p:tavLst>
                                    </p:anim>
                                    <p:set>
                                      <p:cBhvr>
                                        <p:cTn id="560" dur="1" fill="hold">
                                          <p:stCondLst>
                                            <p:cond delay="2999"/>
                                          </p:stCondLst>
                                        </p:cTn>
                                        <p:tgtEl>
                                          <p:spTgt spid="20"/>
                                        </p:tgtEl>
                                        <p:attrNameLst>
                                          <p:attrName>style.visibility</p:attrName>
                                        </p:attrNameLst>
                                      </p:cBhvr>
                                      <p:to>
                                        <p:strVal val="hidden"/>
                                      </p:to>
                                    </p:set>
                                  </p:childTnLst>
                                </p:cTn>
                              </p:par>
                              <p:par>
                                <p:cTn id="561" presetID="2" presetClass="exit" presetSubtype="4" fill="hold" grpId="2" nodeType="withEffect">
                                  <p:stCondLst>
                                    <p:cond delay="0"/>
                                  </p:stCondLst>
                                  <p:childTnLst>
                                    <p:anim calcmode="lin" valueType="num">
                                      <p:cBhvr additive="base">
                                        <p:cTn id="562" dur="3000"/>
                                        <p:tgtEl>
                                          <p:spTgt spid="21"/>
                                        </p:tgtEl>
                                        <p:attrNameLst>
                                          <p:attrName>ppt_x</p:attrName>
                                        </p:attrNameLst>
                                      </p:cBhvr>
                                      <p:tavLst>
                                        <p:tav tm="0">
                                          <p:val>
                                            <p:strVal val="ppt_x"/>
                                          </p:val>
                                        </p:tav>
                                        <p:tav tm="100000">
                                          <p:val>
                                            <p:strVal val="ppt_x"/>
                                          </p:val>
                                        </p:tav>
                                      </p:tavLst>
                                    </p:anim>
                                    <p:anim calcmode="lin" valueType="num">
                                      <p:cBhvr additive="base">
                                        <p:cTn id="563" dur="3000"/>
                                        <p:tgtEl>
                                          <p:spTgt spid="21"/>
                                        </p:tgtEl>
                                        <p:attrNameLst>
                                          <p:attrName>ppt_y</p:attrName>
                                        </p:attrNameLst>
                                      </p:cBhvr>
                                      <p:tavLst>
                                        <p:tav tm="0">
                                          <p:val>
                                            <p:strVal val="ppt_y"/>
                                          </p:val>
                                        </p:tav>
                                        <p:tav tm="100000">
                                          <p:val>
                                            <p:strVal val="1+ppt_h/2"/>
                                          </p:val>
                                        </p:tav>
                                      </p:tavLst>
                                    </p:anim>
                                    <p:set>
                                      <p:cBhvr>
                                        <p:cTn id="564" dur="1" fill="hold">
                                          <p:stCondLst>
                                            <p:cond delay="2999"/>
                                          </p:stCondLst>
                                        </p:cTn>
                                        <p:tgtEl>
                                          <p:spTgt spid="21"/>
                                        </p:tgtEl>
                                        <p:attrNameLst>
                                          <p:attrName>style.visibility</p:attrName>
                                        </p:attrNameLst>
                                      </p:cBhvr>
                                      <p:to>
                                        <p:strVal val="hidden"/>
                                      </p:to>
                                    </p:set>
                                  </p:childTnLst>
                                </p:cTn>
                              </p:par>
                              <p:par>
                                <p:cTn id="565" presetID="2" presetClass="exit" presetSubtype="4" fill="hold" grpId="2" nodeType="withEffect">
                                  <p:stCondLst>
                                    <p:cond delay="0"/>
                                  </p:stCondLst>
                                  <p:childTnLst>
                                    <p:anim calcmode="lin" valueType="num">
                                      <p:cBhvr additive="base">
                                        <p:cTn id="566" dur="3000"/>
                                        <p:tgtEl>
                                          <p:spTgt spid="22"/>
                                        </p:tgtEl>
                                        <p:attrNameLst>
                                          <p:attrName>ppt_x</p:attrName>
                                        </p:attrNameLst>
                                      </p:cBhvr>
                                      <p:tavLst>
                                        <p:tav tm="0">
                                          <p:val>
                                            <p:strVal val="ppt_x"/>
                                          </p:val>
                                        </p:tav>
                                        <p:tav tm="100000">
                                          <p:val>
                                            <p:strVal val="ppt_x"/>
                                          </p:val>
                                        </p:tav>
                                      </p:tavLst>
                                    </p:anim>
                                    <p:anim calcmode="lin" valueType="num">
                                      <p:cBhvr additive="base">
                                        <p:cTn id="567" dur="3000"/>
                                        <p:tgtEl>
                                          <p:spTgt spid="22"/>
                                        </p:tgtEl>
                                        <p:attrNameLst>
                                          <p:attrName>ppt_y</p:attrName>
                                        </p:attrNameLst>
                                      </p:cBhvr>
                                      <p:tavLst>
                                        <p:tav tm="0">
                                          <p:val>
                                            <p:strVal val="ppt_y"/>
                                          </p:val>
                                        </p:tav>
                                        <p:tav tm="100000">
                                          <p:val>
                                            <p:strVal val="1+ppt_h/2"/>
                                          </p:val>
                                        </p:tav>
                                      </p:tavLst>
                                    </p:anim>
                                    <p:set>
                                      <p:cBhvr>
                                        <p:cTn id="568" dur="1" fill="hold">
                                          <p:stCondLst>
                                            <p:cond delay="2999"/>
                                          </p:stCondLst>
                                        </p:cTn>
                                        <p:tgtEl>
                                          <p:spTgt spid="22"/>
                                        </p:tgtEl>
                                        <p:attrNameLst>
                                          <p:attrName>style.visibility</p:attrName>
                                        </p:attrNameLst>
                                      </p:cBhvr>
                                      <p:to>
                                        <p:strVal val="hidden"/>
                                      </p:to>
                                    </p:set>
                                  </p:childTnLst>
                                </p:cTn>
                              </p:par>
                              <p:par>
                                <p:cTn id="569" presetID="2" presetClass="exit" presetSubtype="4" fill="hold" grpId="2" nodeType="withEffect">
                                  <p:stCondLst>
                                    <p:cond delay="0"/>
                                  </p:stCondLst>
                                  <p:childTnLst>
                                    <p:anim calcmode="lin" valueType="num">
                                      <p:cBhvr additive="base">
                                        <p:cTn id="570" dur="3000"/>
                                        <p:tgtEl>
                                          <p:spTgt spid="23"/>
                                        </p:tgtEl>
                                        <p:attrNameLst>
                                          <p:attrName>ppt_x</p:attrName>
                                        </p:attrNameLst>
                                      </p:cBhvr>
                                      <p:tavLst>
                                        <p:tav tm="0">
                                          <p:val>
                                            <p:strVal val="ppt_x"/>
                                          </p:val>
                                        </p:tav>
                                        <p:tav tm="100000">
                                          <p:val>
                                            <p:strVal val="ppt_x"/>
                                          </p:val>
                                        </p:tav>
                                      </p:tavLst>
                                    </p:anim>
                                    <p:anim calcmode="lin" valueType="num">
                                      <p:cBhvr additive="base">
                                        <p:cTn id="571" dur="3000"/>
                                        <p:tgtEl>
                                          <p:spTgt spid="23"/>
                                        </p:tgtEl>
                                        <p:attrNameLst>
                                          <p:attrName>ppt_y</p:attrName>
                                        </p:attrNameLst>
                                      </p:cBhvr>
                                      <p:tavLst>
                                        <p:tav tm="0">
                                          <p:val>
                                            <p:strVal val="ppt_y"/>
                                          </p:val>
                                        </p:tav>
                                        <p:tav tm="100000">
                                          <p:val>
                                            <p:strVal val="1+ppt_h/2"/>
                                          </p:val>
                                        </p:tav>
                                      </p:tavLst>
                                    </p:anim>
                                    <p:set>
                                      <p:cBhvr>
                                        <p:cTn id="572" dur="1" fill="hold">
                                          <p:stCondLst>
                                            <p:cond delay="2999"/>
                                          </p:stCondLst>
                                        </p:cTn>
                                        <p:tgtEl>
                                          <p:spTgt spid="23"/>
                                        </p:tgtEl>
                                        <p:attrNameLst>
                                          <p:attrName>style.visibility</p:attrName>
                                        </p:attrNameLst>
                                      </p:cBhvr>
                                      <p:to>
                                        <p:strVal val="hidden"/>
                                      </p:to>
                                    </p:set>
                                  </p:childTnLst>
                                </p:cTn>
                              </p:par>
                              <p:par>
                                <p:cTn id="573" presetID="2" presetClass="exit" presetSubtype="4" fill="hold" grpId="2" nodeType="withEffect">
                                  <p:stCondLst>
                                    <p:cond delay="0"/>
                                  </p:stCondLst>
                                  <p:childTnLst>
                                    <p:anim calcmode="lin" valueType="num">
                                      <p:cBhvr additive="base">
                                        <p:cTn id="574" dur="3000"/>
                                        <p:tgtEl>
                                          <p:spTgt spid="24"/>
                                        </p:tgtEl>
                                        <p:attrNameLst>
                                          <p:attrName>ppt_x</p:attrName>
                                        </p:attrNameLst>
                                      </p:cBhvr>
                                      <p:tavLst>
                                        <p:tav tm="0">
                                          <p:val>
                                            <p:strVal val="ppt_x"/>
                                          </p:val>
                                        </p:tav>
                                        <p:tav tm="100000">
                                          <p:val>
                                            <p:strVal val="ppt_x"/>
                                          </p:val>
                                        </p:tav>
                                      </p:tavLst>
                                    </p:anim>
                                    <p:anim calcmode="lin" valueType="num">
                                      <p:cBhvr additive="base">
                                        <p:cTn id="575" dur="3000"/>
                                        <p:tgtEl>
                                          <p:spTgt spid="24"/>
                                        </p:tgtEl>
                                        <p:attrNameLst>
                                          <p:attrName>ppt_y</p:attrName>
                                        </p:attrNameLst>
                                      </p:cBhvr>
                                      <p:tavLst>
                                        <p:tav tm="0">
                                          <p:val>
                                            <p:strVal val="ppt_y"/>
                                          </p:val>
                                        </p:tav>
                                        <p:tav tm="100000">
                                          <p:val>
                                            <p:strVal val="1+ppt_h/2"/>
                                          </p:val>
                                        </p:tav>
                                      </p:tavLst>
                                    </p:anim>
                                    <p:set>
                                      <p:cBhvr>
                                        <p:cTn id="576" dur="1" fill="hold">
                                          <p:stCondLst>
                                            <p:cond delay="2999"/>
                                          </p:stCondLst>
                                        </p:cTn>
                                        <p:tgtEl>
                                          <p:spTgt spid="24"/>
                                        </p:tgtEl>
                                        <p:attrNameLst>
                                          <p:attrName>style.visibility</p:attrName>
                                        </p:attrNameLst>
                                      </p:cBhvr>
                                      <p:to>
                                        <p:strVal val="hidden"/>
                                      </p:to>
                                    </p:set>
                                  </p:childTnLst>
                                </p:cTn>
                              </p:par>
                              <p:par>
                                <p:cTn id="577" presetID="2" presetClass="exit" presetSubtype="4" fill="hold" grpId="2" nodeType="withEffect">
                                  <p:stCondLst>
                                    <p:cond delay="0"/>
                                  </p:stCondLst>
                                  <p:childTnLst>
                                    <p:anim calcmode="lin" valueType="num">
                                      <p:cBhvr additive="base">
                                        <p:cTn id="578" dur="3000"/>
                                        <p:tgtEl>
                                          <p:spTgt spid="25"/>
                                        </p:tgtEl>
                                        <p:attrNameLst>
                                          <p:attrName>ppt_x</p:attrName>
                                        </p:attrNameLst>
                                      </p:cBhvr>
                                      <p:tavLst>
                                        <p:tav tm="0">
                                          <p:val>
                                            <p:strVal val="ppt_x"/>
                                          </p:val>
                                        </p:tav>
                                        <p:tav tm="100000">
                                          <p:val>
                                            <p:strVal val="ppt_x"/>
                                          </p:val>
                                        </p:tav>
                                      </p:tavLst>
                                    </p:anim>
                                    <p:anim calcmode="lin" valueType="num">
                                      <p:cBhvr additive="base">
                                        <p:cTn id="579" dur="3000"/>
                                        <p:tgtEl>
                                          <p:spTgt spid="25"/>
                                        </p:tgtEl>
                                        <p:attrNameLst>
                                          <p:attrName>ppt_y</p:attrName>
                                        </p:attrNameLst>
                                      </p:cBhvr>
                                      <p:tavLst>
                                        <p:tav tm="0">
                                          <p:val>
                                            <p:strVal val="ppt_y"/>
                                          </p:val>
                                        </p:tav>
                                        <p:tav tm="100000">
                                          <p:val>
                                            <p:strVal val="1+ppt_h/2"/>
                                          </p:val>
                                        </p:tav>
                                      </p:tavLst>
                                    </p:anim>
                                    <p:set>
                                      <p:cBhvr>
                                        <p:cTn id="580" dur="1" fill="hold">
                                          <p:stCondLst>
                                            <p:cond delay="2999"/>
                                          </p:stCondLst>
                                        </p:cTn>
                                        <p:tgtEl>
                                          <p:spTgt spid="25"/>
                                        </p:tgtEl>
                                        <p:attrNameLst>
                                          <p:attrName>style.visibility</p:attrName>
                                        </p:attrNameLst>
                                      </p:cBhvr>
                                      <p:to>
                                        <p:strVal val="hidden"/>
                                      </p:to>
                                    </p:set>
                                  </p:childTnLst>
                                </p:cTn>
                              </p:par>
                              <p:par>
                                <p:cTn id="581" presetID="2" presetClass="exit" presetSubtype="4" fill="hold" grpId="2" nodeType="withEffect">
                                  <p:stCondLst>
                                    <p:cond delay="0"/>
                                  </p:stCondLst>
                                  <p:childTnLst>
                                    <p:anim calcmode="lin" valueType="num">
                                      <p:cBhvr additive="base">
                                        <p:cTn id="582" dur="3000"/>
                                        <p:tgtEl>
                                          <p:spTgt spid="26"/>
                                        </p:tgtEl>
                                        <p:attrNameLst>
                                          <p:attrName>ppt_x</p:attrName>
                                        </p:attrNameLst>
                                      </p:cBhvr>
                                      <p:tavLst>
                                        <p:tav tm="0">
                                          <p:val>
                                            <p:strVal val="ppt_x"/>
                                          </p:val>
                                        </p:tav>
                                        <p:tav tm="100000">
                                          <p:val>
                                            <p:strVal val="ppt_x"/>
                                          </p:val>
                                        </p:tav>
                                      </p:tavLst>
                                    </p:anim>
                                    <p:anim calcmode="lin" valueType="num">
                                      <p:cBhvr additive="base">
                                        <p:cTn id="583" dur="3000"/>
                                        <p:tgtEl>
                                          <p:spTgt spid="26"/>
                                        </p:tgtEl>
                                        <p:attrNameLst>
                                          <p:attrName>ppt_y</p:attrName>
                                        </p:attrNameLst>
                                      </p:cBhvr>
                                      <p:tavLst>
                                        <p:tav tm="0">
                                          <p:val>
                                            <p:strVal val="ppt_y"/>
                                          </p:val>
                                        </p:tav>
                                        <p:tav tm="100000">
                                          <p:val>
                                            <p:strVal val="1+ppt_h/2"/>
                                          </p:val>
                                        </p:tav>
                                      </p:tavLst>
                                    </p:anim>
                                    <p:set>
                                      <p:cBhvr>
                                        <p:cTn id="584" dur="1" fill="hold">
                                          <p:stCondLst>
                                            <p:cond delay="2999"/>
                                          </p:stCondLst>
                                        </p:cTn>
                                        <p:tgtEl>
                                          <p:spTgt spid="26"/>
                                        </p:tgtEl>
                                        <p:attrNameLst>
                                          <p:attrName>style.visibility</p:attrName>
                                        </p:attrNameLst>
                                      </p:cBhvr>
                                      <p:to>
                                        <p:strVal val="hidden"/>
                                      </p:to>
                                    </p:set>
                                  </p:childTnLst>
                                </p:cTn>
                              </p:par>
                              <p:par>
                                <p:cTn id="585" presetID="2" presetClass="exit" presetSubtype="4" fill="hold" grpId="2" nodeType="withEffect">
                                  <p:stCondLst>
                                    <p:cond delay="0"/>
                                  </p:stCondLst>
                                  <p:childTnLst>
                                    <p:anim calcmode="lin" valueType="num">
                                      <p:cBhvr additive="base">
                                        <p:cTn id="586" dur="3000"/>
                                        <p:tgtEl>
                                          <p:spTgt spid="27"/>
                                        </p:tgtEl>
                                        <p:attrNameLst>
                                          <p:attrName>ppt_x</p:attrName>
                                        </p:attrNameLst>
                                      </p:cBhvr>
                                      <p:tavLst>
                                        <p:tav tm="0">
                                          <p:val>
                                            <p:strVal val="ppt_x"/>
                                          </p:val>
                                        </p:tav>
                                        <p:tav tm="100000">
                                          <p:val>
                                            <p:strVal val="ppt_x"/>
                                          </p:val>
                                        </p:tav>
                                      </p:tavLst>
                                    </p:anim>
                                    <p:anim calcmode="lin" valueType="num">
                                      <p:cBhvr additive="base">
                                        <p:cTn id="587" dur="3000"/>
                                        <p:tgtEl>
                                          <p:spTgt spid="27"/>
                                        </p:tgtEl>
                                        <p:attrNameLst>
                                          <p:attrName>ppt_y</p:attrName>
                                        </p:attrNameLst>
                                      </p:cBhvr>
                                      <p:tavLst>
                                        <p:tav tm="0">
                                          <p:val>
                                            <p:strVal val="ppt_y"/>
                                          </p:val>
                                        </p:tav>
                                        <p:tav tm="100000">
                                          <p:val>
                                            <p:strVal val="1+ppt_h/2"/>
                                          </p:val>
                                        </p:tav>
                                      </p:tavLst>
                                    </p:anim>
                                    <p:set>
                                      <p:cBhvr>
                                        <p:cTn id="588" dur="1" fill="hold">
                                          <p:stCondLst>
                                            <p:cond delay="2999"/>
                                          </p:stCondLst>
                                        </p:cTn>
                                        <p:tgtEl>
                                          <p:spTgt spid="27"/>
                                        </p:tgtEl>
                                        <p:attrNameLst>
                                          <p:attrName>style.visibility</p:attrName>
                                        </p:attrNameLst>
                                      </p:cBhvr>
                                      <p:to>
                                        <p:strVal val="hidden"/>
                                      </p:to>
                                    </p:set>
                                  </p:childTnLst>
                                </p:cTn>
                              </p:par>
                              <p:par>
                                <p:cTn id="589" presetID="2" presetClass="exit" presetSubtype="4" fill="hold" grpId="2" nodeType="withEffect">
                                  <p:stCondLst>
                                    <p:cond delay="0"/>
                                  </p:stCondLst>
                                  <p:childTnLst>
                                    <p:anim calcmode="lin" valueType="num">
                                      <p:cBhvr additive="base">
                                        <p:cTn id="590" dur="3000"/>
                                        <p:tgtEl>
                                          <p:spTgt spid="28"/>
                                        </p:tgtEl>
                                        <p:attrNameLst>
                                          <p:attrName>ppt_x</p:attrName>
                                        </p:attrNameLst>
                                      </p:cBhvr>
                                      <p:tavLst>
                                        <p:tav tm="0">
                                          <p:val>
                                            <p:strVal val="ppt_x"/>
                                          </p:val>
                                        </p:tav>
                                        <p:tav tm="100000">
                                          <p:val>
                                            <p:strVal val="ppt_x"/>
                                          </p:val>
                                        </p:tav>
                                      </p:tavLst>
                                    </p:anim>
                                    <p:anim calcmode="lin" valueType="num">
                                      <p:cBhvr additive="base">
                                        <p:cTn id="591" dur="3000"/>
                                        <p:tgtEl>
                                          <p:spTgt spid="28"/>
                                        </p:tgtEl>
                                        <p:attrNameLst>
                                          <p:attrName>ppt_y</p:attrName>
                                        </p:attrNameLst>
                                      </p:cBhvr>
                                      <p:tavLst>
                                        <p:tav tm="0">
                                          <p:val>
                                            <p:strVal val="ppt_y"/>
                                          </p:val>
                                        </p:tav>
                                        <p:tav tm="100000">
                                          <p:val>
                                            <p:strVal val="1+ppt_h/2"/>
                                          </p:val>
                                        </p:tav>
                                      </p:tavLst>
                                    </p:anim>
                                    <p:set>
                                      <p:cBhvr>
                                        <p:cTn id="592" dur="1" fill="hold">
                                          <p:stCondLst>
                                            <p:cond delay="2999"/>
                                          </p:stCondLst>
                                        </p:cTn>
                                        <p:tgtEl>
                                          <p:spTgt spid="28"/>
                                        </p:tgtEl>
                                        <p:attrNameLst>
                                          <p:attrName>style.visibility</p:attrName>
                                        </p:attrNameLst>
                                      </p:cBhvr>
                                      <p:to>
                                        <p:strVal val="hidden"/>
                                      </p:to>
                                    </p:set>
                                  </p:childTnLst>
                                </p:cTn>
                              </p:par>
                              <p:par>
                                <p:cTn id="593" presetID="2" presetClass="exit" presetSubtype="4" fill="hold" grpId="2" nodeType="withEffect">
                                  <p:stCondLst>
                                    <p:cond delay="0"/>
                                  </p:stCondLst>
                                  <p:childTnLst>
                                    <p:anim calcmode="lin" valueType="num">
                                      <p:cBhvr additive="base">
                                        <p:cTn id="594" dur="3000"/>
                                        <p:tgtEl>
                                          <p:spTgt spid="29"/>
                                        </p:tgtEl>
                                        <p:attrNameLst>
                                          <p:attrName>ppt_x</p:attrName>
                                        </p:attrNameLst>
                                      </p:cBhvr>
                                      <p:tavLst>
                                        <p:tav tm="0">
                                          <p:val>
                                            <p:strVal val="ppt_x"/>
                                          </p:val>
                                        </p:tav>
                                        <p:tav tm="100000">
                                          <p:val>
                                            <p:strVal val="ppt_x"/>
                                          </p:val>
                                        </p:tav>
                                      </p:tavLst>
                                    </p:anim>
                                    <p:anim calcmode="lin" valueType="num">
                                      <p:cBhvr additive="base">
                                        <p:cTn id="595" dur="3000"/>
                                        <p:tgtEl>
                                          <p:spTgt spid="29"/>
                                        </p:tgtEl>
                                        <p:attrNameLst>
                                          <p:attrName>ppt_y</p:attrName>
                                        </p:attrNameLst>
                                      </p:cBhvr>
                                      <p:tavLst>
                                        <p:tav tm="0">
                                          <p:val>
                                            <p:strVal val="ppt_y"/>
                                          </p:val>
                                        </p:tav>
                                        <p:tav tm="100000">
                                          <p:val>
                                            <p:strVal val="1+ppt_h/2"/>
                                          </p:val>
                                        </p:tav>
                                      </p:tavLst>
                                    </p:anim>
                                    <p:set>
                                      <p:cBhvr>
                                        <p:cTn id="596" dur="1" fill="hold">
                                          <p:stCondLst>
                                            <p:cond delay="2999"/>
                                          </p:stCondLst>
                                        </p:cTn>
                                        <p:tgtEl>
                                          <p:spTgt spid="29"/>
                                        </p:tgtEl>
                                        <p:attrNameLst>
                                          <p:attrName>style.visibility</p:attrName>
                                        </p:attrNameLst>
                                      </p:cBhvr>
                                      <p:to>
                                        <p:strVal val="hidden"/>
                                      </p:to>
                                    </p:set>
                                  </p:childTnLst>
                                </p:cTn>
                              </p:par>
                              <p:par>
                                <p:cTn id="597" presetID="2" presetClass="exit" presetSubtype="4" fill="hold" grpId="2" nodeType="withEffect">
                                  <p:stCondLst>
                                    <p:cond delay="0"/>
                                  </p:stCondLst>
                                  <p:childTnLst>
                                    <p:anim calcmode="lin" valueType="num">
                                      <p:cBhvr additive="base">
                                        <p:cTn id="598" dur="3000"/>
                                        <p:tgtEl>
                                          <p:spTgt spid="30"/>
                                        </p:tgtEl>
                                        <p:attrNameLst>
                                          <p:attrName>ppt_x</p:attrName>
                                        </p:attrNameLst>
                                      </p:cBhvr>
                                      <p:tavLst>
                                        <p:tav tm="0">
                                          <p:val>
                                            <p:strVal val="ppt_x"/>
                                          </p:val>
                                        </p:tav>
                                        <p:tav tm="100000">
                                          <p:val>
                                            <p:strVal val="ppt_x"/>
                                          </p:val>
                                        </p:tav>
                                      </p:tavLst>
                                    </p:anim>
                                    <p:anim calcmode="lin" valueType="num">
                                      <p:cBhvr additive="base">
                                        <p:cTn id="599" dur="3000"/>
                                        <p:tgtEl>
                                          <p:spTgt spid="30"/>
                                        </p:tgtEl>
                                        <p:attrNameLst>
                                          <p:attrName>ppt_y</p:attrName>
                                        </p:attrNameLst>
                                      </p:cBhvr>
                                      <p:tavLst>
                                        <p:tav tm="0">
                                          <p:val>
                                            <p:strVal val="ppt_y"/>
                                          </p:val>
                                        </p:tav>
                                        <p:tav tm="100000">
                                          <p:val>
                                            <p:strVal val="1+ppt_h/2"/>
                                          </p:val>
                                        </p:tav>
                                      </p:tavLst>
                                    </p:anim>
                                    <p:set>
                                      <p:cBhvr>
                                        <p:cTn id="600" dur="1" fill="hold">
                                          <p:stCondLst>
                                            <p:cond delay="2999"/>
                                          </p:stCondLst>
                                        </p:cTn>
                                        <p:tgtEl>
                                          <p:spTgt spid="30"/>
                                        </p:tgtEl>
                                        <p:attrNameLst>
                                          <p:attrName>style.visibility</p:attrName>
                                        </p:attrNameLst>
                                      </p:cBhvr>
                                      <p:to>
                                        <p:strVal val="hidden"/>
                                      </p:to>
                                    </p:set>
                                  </p:childTnLst>
                                </p:cTn>
                              </p:par>
                              <p:par>
                                <p:cTn id="601" presetID="2" presetClass="exit" presetSubtype="4" fill="hold" grpId="2" nodeType="withEffect">
                                  <p:stCondLst>
                                    <p:cond delay="0"/>
                                  </p:stCondLst>
                                  <p:childTnLst>
                                    <p:anim calcmode="lin" valueType="num">
                                      <p:cBhvr additive="base">
                                        <p:cTn id="602" dur="3000"/>
                                        <p:tgtEl>
                                          <p:spTgt spid="31"/>
                                        </p:tgtEl>
                                        <p:attrNameLst>
                                          <p:attrName>ppt_x</p:attrName>
                                        </p:attrNameLst>
                                      </p:cBhvr>
                                      <p:tavLst>
                                        <p:tav tm="0">
                                          <p:val>
                                            <p:strVal val="ppt_x"/>
                                          </p:val>
                                        </p:tav>
                                        <p:tav tm="100000">
                                          <p:val>
                                            <p:strVal val="ppt_x"/>
                                          </p:val>
                                        </p:tav>
                                      </p:tavLst>
                                    </p:anim>
                                    <p:anim calcmode="lin" valueType="num">
                                      <p:cBhvr additive="base">
                                        <p:cTn id="603" dur="3000"/>
                                        <p:tgtEl>
                                          <p:spTgt spid="31"/>
                                        </p:tgtEl>
                                        <p:attrNameLst>
                                          <p:attrName>ppt_y</p:attrName>
                                        </p:attrNameLst>
                                      </p:cBhvr>
                                      <p:tavLst>
                                        <p:tav tm="0">
                                          <p:val>
                                            <p:strVal val="ppt_y"/>
                                          </p:val>
                                        </p:tav>
                                        <p:tav tm="100000">
                                          <p:val>
                                            <p:strVal val="1+ppt_h/2"/>
                                          </p:val>
                                        </p:tav>
                                      </p:tavLst>
                                    </p:anim>
                                    <p:set>
                                      <p:cBhvr>
                                        <p:cTn id="604" dur="1" fill="hold">
                                          <p:stCondLst>
                                            <p:cond delay="2999"/>
                                          </p:stCondLst>
                                        </p:cTn>
                                        <p:tgtEl>
                                          <p:spTgt spid="31"/>
                                        </p:tgtEl>
                                        <p:attrNameLst>
                                          <p:attrName>style.visibility</p:attrName>
                                        </p:attrNameLst>
                                      </p:cBhvr>
                                      <p:to>
                                        <p:strVal val="hidden"/>
                                      </p:to>
                                    </p:set>
                                  </p:childTnLst>
                                </p:cTn>
                              </p:par>
                              <p:par>
                                <p:cTn id="605" presetID="2" presetClass="exit" presetSubtype="4" fill="hold" grpId="2" nodeType="withEffect">
                                  <p:stCondLst>
                                    <p:cond delay="0"/>
                                  </p:stCondLst>
                                  <p:childTnLst>
                                    <p:anim calcmode="lin" valueType="num">
                                      <p:cBhvr additive="base">
                                        <p:cTn id="606" dur="3000"/>
                                        <p:tgtEl>
                                          <p:spTgt spid="32"/>
                                        </p:tgtEl>
                                        <p:attrNameLst>
                                          <p:attrName>ppt_x</p:attrName>
                                        </p:attrNameLst>
                                      </p:cBhvr>
                                      <p:tavLst>
                                        <p:tav tm="0">
                                          <p:val>
                                            <p:strVal val="ppt_x"/>
                                          </p:val>
                                        </p:tav>
                                        <p:tav tm="100000">
                                          <p:val>
                                            <p:strVal val="ppt_x"/>
                                          </p:val>
                                        </p:tav>
                                      </p:tavLst>
                                    </p:anim>
                                    <p:anim calcmode="lin" valueType="num">
                                      <p:cBhvr additive="base">
                                        <p:cTn id="607" dur="3000"/>
                                        <p:tgtEl>
                                          <p:spTgt spid="32"/>
                                        </p:tgtEl>
                                        <p:attrNameLst>
                                          <p:attrName>ppt_y</p:attrName>
                                        </p:attrNameLst>
                                      </p:cBhvr>
                                      <p:tavLst>
                                        <p:tav tm="0">
                                          <p:val>
                                            <p:strVal val="ppt_y"/>
                                          </p:val>
                                        </p:tav>
                                        <p:tav tm="100000">
                                          <p:val>
                                            <p:strVal val="1+ppt_h/2"/>
                                          </p:val>
                                        </p:tav>
                                      </p:tavLst>
                                    </p:anim>
                                    <p:set>
                                      <p:cBhvr>
                                        <p:cTn id="608" dur="1" fill="hold">
                                          <p:stCondLst>
                                            <p:cond delay="2999"/>
                                          </p:stCondLst>
                                        </p:cTn>
                                        <p:tgtEl>
                                          <p:spTgt spid="32"/>
                                        </p:tgtEl>
                                        <p:attrNameLst>
                                          <p:attrName>style.visibility</p:attrName>
                                        </p:attrNameLst>
                                      </p:cBhvr>
                                      <p:to>
                                        <p:strVal val="hidden"/>
                                      </p:to>
                                    </p:set>
                                  </p:childTnLst>
                                </p:cTn>
                              </p:par>
                              <p:par>
                                <p:cTn id="609" presetID="2" presetClass="exit" presetSubtype="4" fill="hold" grpId="2" nodeType="withEffect">
                                  <p:stCondLst>
                                    <p:cond delay="0"/>
                                  </p:stCondLst>
                                  <p:childTnLst>
                                    <p:anim calcmode="lin" valueType="num">
                                      <p:cBhvr additive="base">
                                        <p:cTn id="610" dur="3000"/>
                                        <p:tgtEl>
                                          <p:spTgt spid="33"/>
                                        </p:tgtEl>
                                        <p:attrNameLst>
                                          <p:attrName>ppt_x</p:attrName>
                                        </p:attrNameLst>
                                      </p:cBhvr>
                                      <p:tavLst>
                                        <p:tav tm="0">
                                          <p:val>
                                            <p:strVal val="ppt_x"/>
                                          </p:val>
                                        </p:tav>
                                        <p:tav tm="100000">
                                          <p:val>
                                            <p:strVal val="ppt_x"/>
                                          </p:val>
                                        </p:tav>
                                      </p:tavLst>
                                    </p:anim>
                                    <p:anim calcmode="lin" valueType="num">
                                      <p:cBhvr additive="base">
                                        <p:cTn id="611" dur="3000"/>
                                        <p:tgtEl>
                                          <p:spTgt spid="33"/>
                                        </p:tgtEl>
                                        <p:attrNameLst>
                                          <p:attrName>ppt_y</p:attrName>
                                        </p:attrNameLst>
                                      </p:cBhvr>
                                      <p:tavLst>
                                        <p:tav tm="0">
                                          <p:val>
                                            <p:strVal val="ppt_y"/>
                                          </p:val>
                                        </p:tav>
                                        <p:tav tm="100000">
                                          <p:val>
                                            <p:strVal val="1+ppt_h/2"/>
                                          </p:val>
                                        </p:tav>
                                      </p:tavLst>
                                    </p:anim>
                                    <p:set>
                                      <p:cBhvr>
                                        <p:cTn id="612" dur="1" fill="hold">
                                          <p:stCondLst>
                                            <p:cond delay="2999"/>
                                          </p:stCondLst>
                                        </p:cTn>
                                        <p:tgtEl>
                                          <p:spTgt spid="33"/>
                                        </p:tgtEl>
                                        <p:attrNameLst>
                                          <p:attrName>style.visibility</p:attrName>
                                        </p:attrNameLst>
                                      </p:cBhvr>
                                      <p:to>
                                        <p:strVal val="hidden"/>
                                      </p:to>
                                    </p:set>
                                  </p:childTnLst>
                                </p:cTn>
                              </p:par>
                              <p:par>
                                <p:cTn id="613" presetID="2" presetClass="exit" presetSubtype="4" fill="hold" grpId="2" nodeType="withEffect">
                                  <p:stCondLst>
                                    <p:cond delay="0"/>
                                  </p:stCondLst>
                                  <p:childTnLst>
                                    <p:anim calcmode="lin" valueType="num">
                                      <p:cBhvr additive="base">
                                        <p:cTn id="614" dur="3000"/>
                                        <p:tgtEl>
                                          <p:spTgt spid="34"/>
                                        </p:tgtEl>
                                        <p:attrNameLst>
                                          <p:attrName>ppt_x</p:attrName>
                                        </p:attrNameLst>
                                      </p:cBhvr>
                                      <p:tavLst>
                                        <p:tav tm="0">
                                          <p:val>
                                            <p:strVal val="ppt_x"/>
                                          </p:val>
                                        </p:tav>
                                        <p:tav tm="100000">
                                          <p:val>
                                            <p:strVal val="ppt_x"/>
                                          </p:val>
                                        </p:tav>
                                      </p:tavLst>
                                    </p:anim>
                                    <p:anim calcmode="lin" valueType="num">
                                      <p:cBhvr additive="base">
                                        <p:cTn id="615" dur="3000"/>
                                        <p:tgtEl>
                                          <p:spTgt spid="34"/>
                                        </p:tgtEl>
                                        <p:attrNameLst>
                                          <p:attrName>ppt_y</p:attrName>
                                        </p:attrNameLst>
                                      </p:cBhvr>
                                      <p:tavLst>
                                        <p:tav tm="0">
                                          <p:val>
                                            <p:strVal val="ppt_y"/>
                                          </p:val>
                                        </p:tav>
                                        <p:tav tm="100000">
                                          <p:val>
                                            <p:strVal val="1+ppt_h/2"/>
                                          </p:val>
                                        </p:tav>
                                      </p:tavLst>
                                    </p:anim>
                                    <p:set>
                                      <p:cBhvr>
                                        <p:cTn id="616" dur="1" fill="hold">
                                          <p:stCondLst>
                                            <p:cond delay="2999"/>
                                          </p:stCondLst>
                                        </p:cTn>
                                        <p:tgtEl>
                                          <p:spTgt spid="34"/>
                                        </p:tgtEl>
                                        <p:attrNameLst>
                                          <p:attrName>style.visibility</p:attrName>
                                        </p:attrNameLst>
                                      </p:cBhvr>
                                      <p:to>
                                        <p:strVal val="hidden"/>
                                      </p:to>
                                    </p:set>
                                  </p:childTnLst>
                                </p:cTn>
                              </p:par>
                              <p:par>
                                <p:cTn id="617" presetID="2" presetClass="exit" presetSubtype="4" fill="hold" grpId="2" nodeType="withEffect">
                                  <p:stCondLst>
                                    <p:cond delay="0"/>
                                  </p:stCondLst>
                                  <p:childTnLst>
                                    <p:anim calcmode="lin" valueType="num">
                                      <p:cBhvr additive="base">
                                        <p:cTn id="618" dur="3000"/>
                                        <p:tgtEl>
                                          <p:spTgt spid="35"/>
                                        </p:tgtEl>
                                        <p:attrNameLst>
                                          <p:attrName>ppt_x</p:attrName>
                                        </p:attrNameLst>
                                      </p:cBhvr>
                                      <p:tavLst>
                                        <p:tav tm="0">
                                          <p:val>
                                            <p:strVal val="ppt_x"/>
                                          </p:val>
                                        </p:tav>
                                        <p:tav tm="100000">
                                          <p:val>
                                            <p:strVal val="ppt_x"/>
                                          </p:val>
                                        </p:tav>
                                      </p:tavLst>
                                    </p:anim>
                                    <p:anim calcmode="lin" valueType="num">
                                      <p:cBhvr additive="base">
                                        <p:cTn id="619" dur="3000"/>
                                        <p:tgtEl>
                                          <p:spTgt spid="35"/>
                                        </p:tgtEl>
                                        <p:attrNameLst>
                                          <p:attrName>ppt_y</p:attrName>
                                        </p:attrNameLst>
                                      </p:cBhvr>
                                      <p:tavLst>
                                        <p:tav tm="0">
                                          <p:val>
                                            <p:strVal val="ppt_y"/>
                                          </p:val>
                                        </p:tav>
                                        <p:tav tm="100000">
                                          <p:val>
                                            <p:strVal val="1+ppt_h/2"/>
                                          </p:val>
                                        </p:tav>
                                      </p:tavLst>
                                    </p:anim>
                                    <p:set>
                                      <p:cBhvr>
                                        <p:cTn id="620" dur="1" fill="hold">
                                          <p:stCondLst>
                                            <p:cond delay="2999"/>
                                          </p:stCondLst>
                                        </p:cTn>
                                        <p:tgtEl>
                                          <p:spTgt spid="35"/>
                                        </p:tgtEl>
                                        <p:attrNameLst>
                                          <p:attrName>style.visibility</p:attrName>
                                        </p:attrNameLst>
                                      </p:cBhvr>
                                      <p:to>
                                        <p:strVal val="hidden"/>
                                      </p:to>
                                    </p:set>
                                  </p:childTnLst>
                                </p:cTn>
                              </p:par>
                              <p:par>
                                <p:cTn id="621" presetID="2" presetClass="exit" presetSubtype="4" fill="hold" grpId="2" nodeType="withEffect">
                                  <p:stCondLst>
                                    <p:cond delay="0"/>
                                  </p:stCondLst>
                                  <p:childTnLst>
                                    <p:anim calcmode="lin" valueType="num">
                                      <p:cBhvr additive="base">
                                        <p:cTn id="622" dur="3000"/>
                                        <p:tgtEl>
                                          <p:spTgt spid="36"/>
                                        </p:tgtEl>
                                        <p:attrNameLst>
                                          <p:attrName>ppt_x</p:attrName>
                                        </p:attrNameLst>
                                      </p:cBhvr>
                                      <p:tavLst>
                                        <p:tav tm="0">
                                          <p:val>
                                            <p:strVal val="ppt_x"/>
                                          </p:val>
                                        </p:tav>
                                        <p:tav tm="100000">
                                          <p:val>
                                            <p:strVal val="ppt_x"/>
                                          </p:val>
                                        </p:tav>
                                      </p:tavLst>
                                    </p:anim>
                                    <p:anim calcmode="lin" valueType="num">
                                      <p:cBhvr additive="base">
                                        <p:cTn id="623" dur="3000"/>
                                        <p:tgtEl>
                                          <p:spTgt spid="36"/>
                                        </p:tgtEl>
                                        <p:attrNameLst>
                                          <p:attrName>ppt_y</p:attrName>
                                        </p:attrNameLst>
                                      </p:cBhvr>
                                      <p:tavLst>
                                        <p:tav tm="0">
                                          <p:val>
                                            <p:strVal val="ppt_y"/>
                                          </p:val>
                                        </p:tav>
                                        <p:tav tm="100000">
                                          <p:val>
                                            <p:strVal val="1+ppt_h/2"/>
                                          </p:val>
                                        </p:tav>
                                      </p:tavLst>
                                    </p:anim>
                                    <p:set>
                                      <p:cBhvr>
                                        <p:cTn id="624" dur="1" fill="hold">
                                          <p:stCondLst>
                                            <p:cond delay="2999"/>
                                          </p:stCondLst>
                                        </p:cTn>
                                        <p:tgtEl>
                                          <p:spTgt spid="36"/>
                                        </p:tgtEl>
                                        <p:attrNameLst>
                                          <p:attrName>style.visibility</p:attrName>
                                        </p:attrNameLst>
                                      </p:cBhvr>
                                      <p:to>
                                        <p:strVal val="hidden"/>
                                      </p:to>
                                    </p:set>
                                  </p:childTnLst>
                                </p:cTn>
                              </p:par>
                              <p:par>
                                <p:cTn id="625" presetID="2" presetClass="exit" presetSubtype="4" fill="hold" grpId="2" nodeType="withEffect">
                                  <p:stCondLst>
                                    <p:cond delay="0"/>
                                  </p:stCondLst>
                                  <p:childTnLst>
                                    <p:anim calcmode="lin" valueType="num">
                                      <p:cBhvr additive="base">
                                        <p:cTn id="626" dur="3000"/>
                                        <p:tgtEl>
                                          <p:spTgt spid="37"/>
                                        </p:tgtEl>
                                        <p:attrNameLst>
                                          <p:attrName>ppt_x</p:attrName>
                                        </p:attrNameLst>
                                      </p:cBhvr>
                                      <p:tavLst>
                                        <p:tav tm="0">
                                          <p:val>
                                            <p:strVal val="ppt_x"/>
                                          </p:val>
                                        </p:tav>
                                        <p:tav tm="100000">
                                          <p:val>
                                            <p:strVal val="ppt_x"/>
                                          </p:val>
                                        </p:tav>
                                      </p:tavLst>
                                    </p:anim>
                                    <p:anim calcmode="lin" valueType="num">
                                      <p:cBhvr additive="base">
                                        <p:cTn id="627" dur="3000"/>
                                        <p:tgtEl>
                                          <p:spTgt spid="37"/>
                                        </p:tgtEl>
                                        <p:attrNameLst>
                                          <p:attrName>ppt_y</p:attrName>
                                        </p:attrNameLst>
                                      </p:cBhvr>
                                      <p:tavLst>
                                        <p:tav tm="0">
                                          <p:val>
                                            <p:strVal val="ppt_y"/>
                                          </p:val>
                                        </p:tav>
                                        <p:tav tm="100000">
                                          <p:val>
                                            <p:strVal val="1+ppt_h/2"/>
                                          </p:val>
                                        </p:tav>
                                      </p:tavLst>
                                    </p:anim>
                                    <p:set>
                                      <p:cBhvr>
                                        <p:cTn id="628" dur="1" fill="hold">
                                          <p:stCondLst>
                                            <p:cond delay="2999"/>
                                          </p:stCondLst>
                                        </p:cTn>
                                        <p:tgtEl>
                                          <p:spTgt spid="37"/>
                                        </p:tgtEl>
                                        <p:attrNameLst>
                                          <p:attrName>style.visibility</p:attrName>
                                        </p:attrNameLst>
                                      </p:cBhvr>
                                      <p:to>
                                        <p:strVal val="hidden"/>
                                      </p:to>
                                    </p:set>
                                  </p:childTnLst>
                                </p:cTn>
                              </p:par>
                              <p:par>
                                <p:cTn id="629" presetID="2" presetClass="exit" presetSubtype="4" fill="hold" grpId="2" nodeType="withEffect">
                                  <p:stCondLst>
                                    <p:cond delay="0"/>
                                  </p:stCondLst>
                                  <p:childTnLst>
                                    <p:anim calcmode="lin" valueType="num">
                                      <p:cBhvr additive="base">
                                        <p:cTn id="630" dur="3000"/>
                                        <p:tgtEl>
                                          <p:spTgt spid="38"/>
                                        </p:tgtEl>
                                        <p:attrNameLst>
                                          <p:attrName>ppt_x</p:attrName>
                                        </p:attrNameLst>
                                      </p:cBhvr>
                                      <p:tavLst>
                                        <p:tav tm="0">
                                          <p:val>
                                            <p:strVal val="ppt_x"/>
                                          </p:val>
                                        </p:tav>
                                        <p:tav tm="100000">
                                          <p:val>
                                            <p:strVal val="ppt_x"/>
                                          </p:val>
                                        </p:tav>
                                      </p:tavLst>
                                    </p:anim>
                                    <p:anim calcmode="lin" valueType="num">
                                      <p:cBhvr additive="base">
                                        <p:cTn id="631" dur="3000"/>
                                        <p:tgtEl>
                                          <p:spTgt spid="38"/>
                                        </p:tgtEl>
                                        <p:attrNameLst>
                                          <p:attrName>ppt_y</p:attrName>
                                        </p:attrNameLst>
                                      </p:cBhvr>
                                      <p:tavLst>
                                        <p:tav tm="0">
                                          <p:val>
                                            <p:strVal val="ppt_y"/>
                                          </p:val>
                                        </p:tav>
                                        <p:tav tm="100000">
                                          <p:val>
                                            <p:strVal val="1+ppt_h/2"/>
                                          </p:val>
                                        </p:tav>
                                      </p:tavLst>
                                    </p:anim>
                                    <p:set>
                                      <p:cBhvr>
                                        <p:cTn id="632" dur="1" fill="hold">
                                          <p:stCondLst>
                                            <p:cond delay="2999"/>
                                          </p:stCondLst>
                                        </p:cTn>
                                        <p:tgtEl>
                                          <p:spTgt spid="38"/>
                                        </p:tgtEl>
                                        <p:attrNameLst>
                                          <p:attrName>style.visibility</p:attrName>
                                        </p:attrNameLst>
                                      </p:cBhvr>
                                      <p:to>
                                        <p:strVal val="hidden"/>
                                      </p:to>
                                    </p:set>
                                  </p:childTnLst>
                                </p:cTn>
                              </p:par>
                              <p:par>
                                <p:cTn id="633" presetID="2" presetClass="exit" presetSubtype="4" fill="hold" grpId="2" nodeType="withEffect">
                                  <p:stCondLst>
                                    <p:cond delay="0"/>
                                  </p:stCondLst>
                                  <p:childTnLst>
                                    <p:anim calcmode="lin" valueType="num">
                                      <p:cBhvr additive="base">
                                        <p:cTn id="634" dur="3000"/>
                                        <p:tgtEl>
                                          <p:spTgt spid="39"/>
                                        </p:tgtEl>
                                        <p:attrNameLst>
                                          <p:attrName>ppt_x</p:attrName>
                                        </p:attrNameLst>
                                      </p:cBhvr>
                                      <p:tavLst>
                                        <p:tav tm="0">
                                          <p:val>
                                            <p:strVal val="ppt_x"/>
                                          </p:val>
                                        </p:tav>
                                        <p:tav tm="100000">
                                          <p:val>
                                            <p:strVal val="ppt_x"/>
                                          </p:val>
                                        </p:tav>
                                      </p:tavLst>
                                    </p:anim>
                                    <p:anim calcmode="lin" valueType="num">
                                      <p:cBhvr additive="base">
                                        <p:cTn id="635" dur="3000"/>
                                        <p:tgtEl>
                                          <p:spTgt spid="39"/>
                                        </p:tgtEl>
                                        <p:attrNameLst>
                                          <p:attrName>ppt_y</p:attrName>
                                        </p:attrNameLst>
                                      </p:cBhvr>
                                      <p:tavLst>
                                        <p:tav tm="0">
                                          <p:val>
                                            <p:strVal val="ppt_y"/>
                                          </p:val>
                                        </p:tav>
                                        <p:tav tm="100000">
                                          <p:val>
                                            <p:strVal val="1+ppt_h/2"/>
                                          </p:val>
                                        </p:tav>
                                      </p:tavLst>
                                    </p:anim>
                                    <p:set>
                                      <p:cBhvr>
                                        <p:cTn id="636" dur="1" fill="hold">
                                          <p:stCondLst>
                                            <p:cond delay="2999"/>
                                          </p:stCondLst>
                                        </p:cTn>
                                        <p:tgtEl>
                                          <p:spTgt spid="39"/>
                                        </p:tgtEl>
                                        <p:attrNameLst>
                                          <p:attrName>style.visibility</p:attrName>
                                        </p:attrNameLst>
                                      </p:cBhvr>
                                      <p:to>
                                        <p:strVal val="hidden"/>
                                      </p:to>
                                    </p:set>
                                  </p:childTnLst>
                                </p:cTn>
                              </p:par>
                              <p:par>
                                <p:cTn id="637" presetID="2" presetClass="exit" presetSubtype="4" fill="hold" grpId="2" nodeType="withEffect">
                                  <p:stCondLst>
                                    <p:cond delay="0"/>
                                  </p:stCondLst>
                                  <p:childTnLst>
                                    <p:anim calcmode="lin" valueType="num">
                                      <p:cBhvr additive="base">
                                        <p:cTn id="638" dur="3000"/>
                                        <p:tgtEl>
                                          <p:spTgt spid="40"/>
                                        </p:tgtEl>
                                        <p:attrNameLst>
                                          <p:attrName>ppt_x</p:attrName>
                                        </p:attrNameLst>
                                      </p:cBhvr>
                                      <p:tavLst>
                                        <p:tav tm="0">
                                          <p:val>
                                            <p:strVal val="ppt_x"/>
                                          </p:val>
                                        </p:tav>
                                        <p:tav tm="100000">
                                          <p:val>
                                            <p:strVal val="ppt_x"/>
                                          </p:val>
                                        </p:tav>
                                      </p:tavLst>
                                    </p:anim>
                                    <p:anim calcmode="lin" valueType="num">
                                      <p:cBhvr additive="base">
                                        <p:cTn id="639" dur="3000"/>
                                        <p:tgtEl>
                                          <p:spTgt spid="40"/>
                                        </p:tgtEl>
                                        <p:attrNameLst>
                                          <p:attrName>ppt_y</p:attrName>
                                        </p:attrNameLst>
                                      </p:cBhvr>
                                      <p:tavLst>
                                        <p:tav tm="0">
                                          <p:val>
                                            <p:strVal val="ppt_y"/>
                                          </p:val>
                                        </p:tav>
                                        <p:tav tm="100000">
                                          <p:val>
                                            <p:strVal val="1+ppt_h/2"/>
                                          </p:val>
                                        </p:tav>
                                      </p:tavLst>
                                    </p:anim>
                                    <p:set>
                                      <p:cBhvr>
                                        <p:cTn id="640" dur="1" fill="hold">
                                          <p:stCondLst>
                                            <p:cond delay="2999"/>
                                          </p:stCondLst>
                                        </p:cTn>
                                        <p:tgtEl>
                                          <p:spTgt spid="40"/>
                                        </p:tgtEl>
                                        <p:attrNameLst>
                                          <p:attrName>style.visibility</p:attrName>
                                        </p:attrNameLst>
                                      </p:cBhvr>
                                      <p:to>
                                        <p:strVal val="hidden"/>
                                      </p:to>
                                    </p:set>
                                  </p:childTnLst>
                                </p:cTn>
                              </p:par>
                              <p:par>
                                <p:cTn id="641" presetID="2" presetClass="exit" presetSubtype="4" fill="hold" grpId="2" nodeType="withEffect">
                                  <p:stCondLst>
                                    <p:cond delay="0"/>
                                  </p:stCondLst>
                                  <p:childTnLst>
                                    <p:anim calcmode="lin" valueType="num">
                                      <p:cBhvr additive="base">
                                        <p:cTn id="642" dur="3000"/>
                                        <p:tgtEl>
                                          <p:spTgt spid="41"/>
                                        </p:tgtEl>
                                        <p:attrNameLst>
                                          <p:attrName>ppt_x</p:attrName>
                                        </p:attrNameLst>
                                      </p:cBhvr>
                                      <p:tavLst>
                                        <p:tav tm="0">
                                          <p:val>
                                            <p:strVal val="ppt_x"/>
                                          </p:val>
                                        </p:tav>
                                        <p:tav tm="100000">
                                          <p:val>
                                            <p:strVal val="ppt_x"/>
                                          </p:val>
                                        </p:tav>
                                      </p:tavLst>
                                    </p:anim>
                                    <p:anim calcmode="lin" valueType="num">
                                      <p:cBhvr additive="base">
                                        <p:cTn id="643" dur="3000"/>
                                        <p:tgtEl>
                                          <p:spTgt spid="41"/>
                                        </p:tgtEl>
                                        <p:attrNameLst>
                                          <p:attrName>ppt_y</p:attrName>
                                        </p:attrNameLst>
                                      </p:cBhvr>
                                      <p:tavLst>
                                        <p:tav tm="0">
                                          <p:val>
                                            <p:strVal val="ppt_y"/>
                                          </p:val>
                                        </p:tav>
                                        <p:tav tm="100000">
                                          <p:val>
                                            <p:strVal val="1+ppt_h/2"/>
                                          </p:val>
                                        </p:tav>
                                      </p:tavLst>
                                    </p:anim>
                                    <p:set>
                                      <p:cBhvr>
                                        <p:cTn id="644" dur="1" fill="hold">
                                          <p:stCondLst>
                                            <p:cond delay="2999"/>
                                          </p:stCondLst>
                                        </p:cTn>
                                        <p:tgtEl>
                                          <p:spTgt spid="41"/>
                                        </p:tgtEl>
                                        <p:attrNameLst>
                                          <p:attrName>style.visibility</p:attrName>
                                        </p:attrNameLst>
                                      </p:cBhvr>
                                      <p:to>
                                        <p:strVal val="hidden"/>
                                      </p:to>
                                    </p:set>
                                  </p:childTnLst>
                                </p:cTn>
                              </p:par>
                              <p:par>
                                <p:cTn id="645" presetID="2" presetClass="exit" presetSubtype="4" fill="hold" grpId="2" nodeType="withEffect">
                                  <p:stCondLst>
                                    <p:cond delay="0"/>
                                  </p:stCondLst>
                                  <p:childTnLst>
                                    <p:anim calcmode="lin" valueType="num">
                                      <p:cBhvr additive="base">
                                        <p:cTn id="646" dur="3000"/>
                                        <p:tgtEl>
                                          <p:spTgt spid="42"/>
                                        </p:tgtEl>
                                        <p:attrNameLst>
                                          <p:attrName>ppt_x</p:attrName>
                                        </p:attrNameLst>
                                      </p:cBhvr>
                                      <p:tavLst>
                                        <p:tav tm="0">
                                          <p:val>
                                            <p:strVal val="ppt_x"/>
                                          </p:val>
                                        </p:tav>
                                        <p:tav tm="100000">
                                          <p:val>
                                            <p:strVal val="ppt_x"/>
                                          </p:val>
                                        </p:tav>
                                      </p:tavLst>
                                    </p:anim>
                                    <p:anim calcmode="lin" valueType="num">
                                      <p:cBhvr additive="base">
                                        <p:cTn id="647" dur="3000"/>
                                        <p:tgtEl>
                                          <p:spTgt spid="42"/>
                                        </p:tgtEl>
                                        <p:attrNameLst>
                                          <p:attrName>ppt_y</p:attrName>
                                        </p:attrNameLst>
                                      </p:cBhvr>
                                      <p:tavLst>
                                        <p:tav tm="0">
                                          <p:val>
                                            <p:strVal val="ppt_y"/>
                                          </p:val>
                                        </p:tav>
                                        <p:tav tm="100000">
                                          <p:val>
                                            <p:strVal val="1+ppt_h/2"/>
                                          </p:val>
                                        </p:tav>
                                      </p:tavLst>
                                    </p:anim>
                                    <p:set>
                                      <p:cBhvr>
                                        <p:cTn id="648" dur="1" fill="hold">
                                          <p:stCondLst>
                                            <p:cond delay="2999"/>
                                          </p:stCondLst>
                                        </p:cTn>
                                        <p:tgtEl>
                                          <p:spTgt spid="42"/>
                                        </p:tgtEl>
                                        <p:attrNameLst>
                                          <p:attrName>style.visibility</p:attrName>
                                        </p:attrNameLst>
                                      </p:cBhvr>
                                      <p:to>
                                        <p:strVal val="hidden"/>
                                      </p:to>
                                    </p:set>
                                  </p:childTnLst>
                                </p:cTn>
                              </p:par>
                              <p:par>
                                <p:cTn id="649" presetID="2" presetClass="exit" presetSubtype="4" fill="hold" grpId="2" nodeType="withEffect">
                                  <p:stCondLst>
                                    <p:cond delay="0"/>
                                  </p:stCondLst>
                                  <p:childTnLst>
                                    <p:anim calcmode="lin" valueType="num">
                                      <p:cBhvr additive="base">
                                        <p:cTn id="650" dur="3000"/>
                                        <p:tgtEl>
                                          <p:spTgt spid="43"/>
                                        </p:tgtEl>
                                        <p:attrNameLst>
                                          <p:attrName>ppt_x</p:attrName>
                                        </p:attrNameLst>
                                      </p:cBhvr>
                                      <p:tavLst>
                                        <p:tav tm="0">
                                          <p:val>
                                            <p:strVal val="ppt_x"/>
                                          </p:val>
                                        </p:tav>
                                        <p:tav tm="100000">
                                          <p:val>
                                            <p:strVal val="ppt_x"/>
                                          </p:val>
                                        </p:tav>
                                      </p:tavLst>
                                    </p:anim>
                                    <p:anim calcmode="lin" valueType="num">
                                      <p:cBhvr additive="base">
                                        <p:cTn id="651" dur="3000"/>
                                        <p:tgtEl>
                                          <p:spTgt spid="43"/>
                                        </p:tgtEl>
                                        <p:attrNameLst>
                                          <p:attrName>ppt_y</p:attrName>
                                        </p:attrNameLst>
                                      </p:cBhvr>
                                      <p:tavLst>
                                        <p:tav tm="0">
                                          <p:val>
                                            <p:strVal val="ppt_y"/>
                                          </p:val>
                                        </p:tav>
                                        <p:tav tm="100000">
                                          <p:val>
                                            <p:strVal val="1+ppt_h/2"/>
                                          </p:val>
                                        </p:tav>
                                      </p:tavLst>
                                    </p:anim>
                                    <p:set>
                                      <p:cBhvr>
                                        <p:cTn id="652" dur="1" fill="hold">
                                          <p:stCondLst>
                                            <p:cond delay="2999"/>
                                          </p:stCondLst>
                                        </p:cTn>
                                        <p:tgtEl>
                                          <p:spTgt spid="43"/>
                                        </p:tgtEl>
                                        <p:attrNameLst>
                                          <p:attrName>style.visibility</p:attrName>
                                        </p:attrNameLst>
                                      </p:cBhvr>
                                      <p:to>
                                        <p:strVal val="hidden"/>
                                      </p:to>
                                    </p:set>
                                  </p:childTnLst>
                                </p:cTn>
                              </p:par>
                              <p:par>
                                <p:cTn id="653" presetID="2" presetClass="exit" presetSubtype="4" fill="hold" grpId="2" nodeType="withEffect">
                                  <p:stCondLst>
                                    <p:cond delay="0"/>
                                  </p:stCondLst>
                                  <p:childTnLst>
                                    <p:anim calcmode="lin" valueType="num">
                                      <p:cBhvr additive="base">
                                        <p:cTn id="654" dur="3000"/>
                                        <p:tgtEl>
                                          <p:spTgt spid="44"/>
                                        </p:tgtEl>
                                        <p:attrNameLst>
                                          <p:attrName>ppt_x</p:attrName>
                                        </p:attrNameLst>
                                      </p:cBhvr>
                                      <p:tavLst>
                                        <p:tav tm="0">
                                          <p:val>
                                            <p:strVal val="ppt_x"/>
                                          </p:val>
                                        </p:tav>
                                        <p:tav tm="100000">
                                          <p:val>
                                            <p:strVal val="ppt_x"/>
                                          </p:val>
                                        </p:tav>
                                      </p:tavLst>
                                    </p:anim>
                                    <p:anim calcmode="lin" valueType="num">
                                      <p:cBhvr additive="base">
                                        <p:cTn id="655" dur="3000"/>
                                        <p:tgtEl>
                                          <p:spTgt spid="44"/>
                                        </p:tgtEl>
                                        <p:attrNameLst>
                                          <p:attrName>ppt_y</p:attrName>
                                        </p:attrNameLst>
                                      </p:cBhvr>
                                      <p:tavLst>
                                        <p:tav tm="0">
                                          <p:val>
                                            <p:strVal val="ppt_y"/>
                                          </p:val>
                                        </p:tav>
                                        <p:tav tm="100000">
                                          <p:val>
                                            <p:strVal val="1+ppt_h/2"/>
                                          </p:val>
                                        </p:tav>
                                      </p:tavLst>
                                    </p:anim>
                                    <p:set>
                                      <p:cBhvr>
                                        <p:cTn id="656" dur="1" fill="hold">
                                          <p:stCondLst>
                                            <p:cond delay="2999"/>
                                          </p:stCondLst>
                                        </p:cTn>
                                        <p:tgtEl>
                                          <p:spTgt spid="44"/>
                                        </p:tgtEl>
                                        <p:attrNameLst>
                                          <p:attrName>style.visibility</p:attrName>
                                        </p:attrNameLst>
                                      </p:cBhvr>
                                      <p:to>
                                        <p:strVal val="hidden"/>
                                      </p:to>
                                    </p:set>
                                  </p:childTnLst>
                                </p:cTn>
                              </p:par>
                              <p:par>
                                <p:cTn id="657" presetID="2" presetClass="exit" presetSubtype="4" fill="hold" grpId="2" nodeType="withEffect">
                                  <p:stCondLst>
                                    <p:cond delay="0"/>
                                  </p:stCondLst>
                                  <p:childTnLst>
                                    <p:anim calcmode="lin" valueType="num">
                                      <p:cBhvr additive="base">
                                        <p:cTn id="658" dur="3000"/>
                                        <p:tgtEl>
                                          <p:spTgt spid="45"/>
                                        </p:tgtEl>
                                        <p:attrNameLst>
                                          <p:attrName>ppt_x</p:attrName>
                                        </p:attrNameLst>
                                      </p:cBhvr>
                                      <p:tavLst>
                                        <p:tav tm="0">
                                          <p:val>
                                            <p:strVal val="ppt_x"/>
                                          </p:val>
                                        </p:tav>
                                        <p:tav tm="100000">
                                          <p:val>
                                            <p:strVal val="ppt_x"/>
                                          </p:val>
                                        </p:tav>
                                      </p:tavLst>
                                    </p:anim>
                                    <p:anim calcmode="lin" valueType="num">
                                      <p:cBhvr additive="base">
                                        <p:cTn id="659" dur="3000"/>
                                        <p:tgtEl>
                                          <p:spTgt spid="45"/>
                                        </p:tgtEl>
                                        <p:attrNameLst>
                                          <p:attrName>ppt_y</p:attrName>
                                        </p:attrNameLst>
                                      </p:cBhvr>
                                      <p:tavLst>
                                        <p:tav tm="0">
                                          <p:val>
                                            <p:strVal val="ppt_y"/>
                                          </p:val>
                                        </p:tav>
                                        <p:tav tm="100000">
                                          <p:val>
                                            <p:strVal val="1+ppt_h/2"/>
                                          </p:val>
                                        </p:tav>
                                      </p:tavLst>
                                    </p:anim>
                                    <p:set>
                                      <p:cBhvr>
                                        <p:cTn id="660" dur="1" fill="hold">
                                          <p:stCondLst>
                                            <p:cond delay="2999"/>
                                          </p:stCondLst>
                                        </p:cTn>
                                        <p:tgtEl>
                                          <p:spTgt spid="45"/>
                                        </p:tgtEl>
                                        <p:attrNameLst>
                                          <p:attrName>style.visibility</p:attrName>
                                        </p:attrNameLst>
                                      </p:cBhvr>
                                      <p:to>
                                        <p:strVal val="hidden"/>
                                      </p:to>
                                    </p:set>
                                  </p:childTnLst>
                                </p:cTn>
                              </p:par>
                              <p:par>
                                <p:cTn id="661" presetID="2" presetClass="exit" presetSubtype="4" fill="hold" grpId="2" nodeType="withEffect">
                                  <p:stCondLst>
                                    <p:cond delay="0"/>
                                  </p:stCondLst>
                                  <p:childTnLst>
                                    <p:anim calcmode="lin" valueType="num">
                                      <p:cBhvr additive="base">
                                        <p:cTn id="662" dur="3000"/>
                                        <p:tgtEl>
                                          <p:spTgt spid="46"/>
                                        </p:tgtEl>
                                        <p:attrNameLst>
                                          <p:attrName>ppt_x</p:attrName>
                                        </p:attrNameLst>
                                      </p:cBhvr>
                                      <p:tavLst>
                                        <p:tav tm="0">
                                          <p:val>
                                            <p:strVal val="ppt_x"/>
                                          </p:val>
                                        </p:tav>
                                        <p:tav tm="100000">
                                          <p:val>
                                            <p:strVal val="ppt_x"/>
                                          </p:val>
                                        </p:tav>
                                      </p:tavLst>
                                    </p:anim>
                                    <p:anim calcmode="lin" valueType="num">
                                      <p:cBhvr additive="base">
                                        <p:cTn id="663" dur="3000"/>
                                        <p:tgtEl>
                                          <p:spTgt spid="46"/>
                                        </p:tgtEl>
                                        <p:attrNameLst>
                                          <p:attrName>ppt_y</p:attrName>
                                        </p:attrNameLst>
                                      </p:cBhvr>
                                      <p:tavLst>
                                        <p:tav tm="0">
                                          <p:val>
                                            <p:strVal val="ppt_y"/>
                                          </p:val>
                                        </p:tav>
                                        <p:tav tm="100000">
                                          <p:val>
                                            <p:strVal val="1+ppt_h/2"/>
                                          </p:val>
                                        </p:tav>
                                      </p:tavLst>
                                    </p:anim>
                                    <p:set>
                                      <p:cBhvr>
                                        <p:cTn id="664" dur="1" fill="hold">
                                          <p:stCondLst>
                                            <p:cond delay="2999"/>
                                          </p:stCondLst>
                                        </p:cTn>
                                        <p:tgtEl>
                                          <p:spTgt spid="46"/>
                                        </p:tgtEl>
                                        <p:attrNameLst>
                                          <p:attrName>style.visibility</p:attrName>
                                        </p:attrNameLst>
                                      </p:cBhvr>
                                      <p:to>
                                        <p:strVal val="hidden"/>
                                      </p:to>
                                    </p:set>
                                  </p:childTnLst>
                                </p:cTn>
                              </p:par>
                              <p:par>
                                <p:cTn id="665" presetID="2" presetClass="exit" presetSubtype="4" fill="hold" grpId="2" nodeType="withEffect">
                                  <p:stCondLst>
                                    <p:cond delay="0"/>
                                  </p:stCondLst>
                                  <p:childTnLst>
                                    <p:anim calcmode="lin" valueType="num">
                                      <p:cBhvr additive="base">
                                        <p:cTn id="666" dur="3000"/>
                                        <p:tgtEl>
                                          <p:spTgt spid="47"/>
                                        </p:tgtEl>
                                        <p:attrNameLst>
                                          <p:attrName>ppt_x</p:attrName>
                                        </p:attrNameLst>
                                      </p:cBhvr>
                                      <p:tavLst>
                                        <p:tav tm="0">
                                          <p:val>
                                            <p:strVal val="ppt_x"/>
                                          </p:val>
                                        </p:tav>
                                        <p:tav tm="100000">
                                          <p:val>
                                            <p:strVal val="ppt_x"/>
                                          </p:val>
                                        </p:tav>
                                      </p:tavLst>
                                    </p:anim>
                                    <p:anim calcmode="lin" valueType="num">
                                      <p:cBhvr additive="base">
                                        <p:cTn id="667" dur="3000"/>
                                        <p:tgtEl>
                                          <p:spTgt spid="47"/>
                                        </p:tgtEl>
                                        <p:attrNameLst>
                                          <p:attrName>ppt_y</p:attrName>
                                        </p:attrNameLst>
                                      </p:cBhvr>
                                      <p:tavLst>
                                        <p:tav tm="0">
                                          <p:val>
                                            <p:strVal val="ppt_y"/>
                                          </p:val>
                                        </p:tav>
                                        <p:tav tm="100000">
                                          <p:val>
                                            <p:strVal val="1+ppt_h/2"/>
                                          </p:val>
                                        </p:tav>
                                      </p:tavLst>
                                    </p:anim>
                                    <p:set>
                                      <p:cBhvr>
                                        <p:cTn id="668" dur="1" fill="hold">
                                          <p:stCondLst>
                                            <p:cond delay="2999"/>
                                          </p:stCondLst>
                                        </p:cTn>
                                        <p:tgtEl>
                                          <p:spTgt spid="47"/>
                                        </p:tgtEl>
                                        <p:attrNameLst>
                                          <p:attrName>style.visibility</p:attrName>
                                        </p:attrNameLst>
                                      </p:cBhvr>
                                      <p:to>
                                        <p:strVal val="hidden"/>
                                      </p:to>
                                    </p:set>
                                  </p:childTnLst>
                                </p:cTn>
                              </p:par>
                              <p:par>
                                <p:cTn id="669" presetID="2" presetClass="exit" presetSubtype="4" fill="hold" grpId="2" nodeType="withEffect">
                                  <p:stCondLst>
                                    <p:cond delay="0"/>
                                  </p:stCondLst>
                                  <p:childTnLst>
                                    <p:anim calcmode="lin" valueType="num">
                                      <p:cBhvr additive="base">
                                        <p:cTn id="670" dur="3000"/>
                                        <p:tgtEl>
                                          <p:spTgt spid="48"/>
                                        </p:tgtEl>
                                        <p:attrNameLst>
                                          <p:attrName>ppt_x</p:attrName>
                                        </p:attrNameLst>
                                      </p:cBhvr>
                                      <p:tavLst>
                                        <p:tav tm="0">
                                          <p:val>
                                            <p:strVal val="ppt_x"/>
                                          </p:val>
                                        </p:tav>
                                        <p:tav tm="100000">
                                          <p:val>
                                            <p:strVal val="ppt_x"/>
                                          </p:val>
                                        </p:tav>
                                      </p:tavLst>
                                    </p:anim>
                                    <p:anim calcmode="lin" valueType="num">
                                      <p:cBhvr additive="base">
                                        <p:cTn id="671" dur="3000"/>
                                        <p:tgtEl>
                                          <p:spTgt spid="48"/>
                                        </p:tgtEl>
                                        <p:attrNameLst>
                                          <p:attrName>ppt_y</p:attrName>
                                        </p:attrNameLst>
                                      </p:cBhvr>
                                      <p:tavLst>
                                        <p:tav tm="0">
                                          <p:val>
                                            <p:strVal val="ppt_y"/>
                                          </p:val>
                                        </p:tav>
                                        <p:tav tm="100000">
                                          <p:val>
                                            <p:strVal val="1+ppt_h/2"/>
                                          </p:val>
                                        </p:tav>
                                      </p:tavLst>
                                    </p:anim>
                                    <p:set>
                                      <p:cBhvr>
                                        <p:cTn id="672" dur="1" fill="hold">
                                          <p:stCondLst>
                                            <p:cond delay="2999"/>
                                          </p:stCondLst>
                                        </p:cTn>
                                        <p:tgtEl>
                                          <p:spTgt spid="48"/>
                                        </p:tgtEl>
                                        <p:attrNameLst>
                                          <p:attrName>style.visibility</p:attrName>
                                        </p:attrNameLst>
                                      </p:cBhvr>
                                      <p:to>
                                        <p:strVal val="hidden"/>
                                      </p:to>
                                    </p:set>
                                  </p:childTnLst>
                                </p:cTn>
                              </p:par>
                              <p:par>
                                <p:cTn id="673" presetID="2" presetClass="exit" presetSubtype="4" fill="hold" grpId="2" nodeType="withEffect">
                                  <p:stCondLst>
                                    <p:cond delay="0"/>
                                  </p:stCondLst>
                                  <p:childTnLst>
                                    <p:anim calcmode="lin" valueType="num">
                                      <p:cBhvr additive="base">
                                        <p:cTn id="674" dur="3000"/>
                                        <p:tgtEl>
                                          <p:spTgt spid="49"/>
                                        </p:tgtEl>
                                        <p:attrNameLst>
                                          <p:attrName>ppt_x</p:attrName>
                                        </p:attrNameLst>
                                      </p:cBhvr>
                                      <p:tavLst>
                                        <p:tav tm="0">
                                          <p:val>
                                            <p:strVal val="ppt_x"/>
                                          </p:val>
                                        </p:tav>
                                        <p:tav tm="100000">
                                          <p:val>
                                            <p:strVal val="ppt_x"/>
                                          </p:val>
                                        </p:tav>
                                      </p:tavLst>
                                    </p:anim>
                                    <p:anim calcmode="lin" valueType="num">
                                      <p:cBhvr additive="base">
                                        <p:cTn id="675" dur="3000"/>
                                        <p:tgtEl>
                                          <p:spTgt spid="49"/>
                                        </p:tgtEl>
                                        <p:attrNameLst>
                                          <p:attrName>ppt_y</p:attrName>
                                        </p:attrNameLst>
                                      </p:cBhvr>
                                      <p:tavLst>
                                        <p:tav tm="0">
                                          <p:val>
                                            <p:strVal val="ppt_y"/>
                                          </p:val>
                                        </p:tav>
                                        <p:tav tm="100000">
                                          <p:val>
                                            <p:strVal val="1+ppt_h/2"/>
                                          </p:val>
                                        </p:tav>
                                      </p:tavLst>
                                    </p:anim>
                                    <p:set>
                                      <p:cBhvr>
                                        <p:cTn id="676" dur="1" fill="hold">
                                          <p:stCondLst>
                                            <p:cond delay="2999"/>
                                          </p:stCondLst>
                                        </p:cTn>
                                        <p:tgtEl>
                                          <p:spTgt spid="49"/>
                                        </p:tgtEl>
                                        <p:attrNameLst>
                                          <p:attrName>style.visibility</p:attrName>
                                        </p:attrNameLst>
                                      </p:cBhvr>
                                      <p:to>
                                        <p:strVal val="hidden"/>
                                      </p:to>
                                    </p:set>
                                  </p:childTnLst>
                                </p:cTn>
                              </p:par>
                              <p:par>
                                <p:cTn id="677" presetID="2" presetClass="exit" presetSubtype="4" fill="hold" grpId="2" nodeType="withEffect">
                                  <p:stCondLst>
                                    <p:cond delay="0"/>
                                  </p:stCondLst>
                                  <p:childTnLst>
                                    <p:anim calcmode="lin" valueType="num">
                                      <p:cBhvr additive="base">
                                        <p:cTn id="678" dur="3000"/>
                                        <p:tgtEl>
                                          <p:spTgt spid="50"/>
                                        </p:tgtEl>
                                        <p:attrNameLst>
                                          <p:attrName>ppt_x</p:attrName>
                                        </p:attrNameLst>
                                      </p:cBhvr>
                                      <p:tavLst>
                                        <p:tav tm="0">
                                          <p:val>
                                            <p:strVal val="ppt_x"/>
                                          </p:val>
                                        </p:tav>
                                        <p:tav tm="100000">
                                          <p:val>
                                            <p:strVal val="ppt_x"/>
                                          </p:val>
                                        </p:tav>
                                      </p:tavLst>
                                    </p:anim>
                                    <p:anim calcmode="lin" valueType="num">
                                      <p:cBhvr additive="base">
                                        <p:cTn id="679" dur="3000"/>
                                        <p:tgtEl>
                                          <p:spTgt spid="50"/>
                                        </p:tgtEl>
                                        <p:attrNameLst>
                                          <p:attrName>ppt_y</p:attrName>
                                        </p:attrNameLst>
                                      </p:cBhvr>
                                      <p:tavLst>
                                        <p:tav tm="0">
                                          <p:val>
                                            <p:strVal val="ppt_y"/>
                                          </p:val>
                                        </p:tav>
                                        <p:tav tm="100000">
                                          <p:val>
                                            <p:strVal val="1+ppt_h/2"/>
                                          </p:val>
                                        </p:tav>
                                      </p:tavLst>
                                    </p:anim>
                                    <p:set>
                                      <p:cBhvr>
                                        <p:cTn id="680" dur="1" fill="hold">
                                          <p:stCondLst>
                                            <p:cond delay="2999"/>
                                          </p:stCondLst>
                                        </p:cTn>
                                        <p:tgtEl>
                                          <p:spTgt spid="50"/>
                                        </p:tgtEl>
                                        <p:attrNameLst>
                                          <p:attrName>style.visibility</p:attrName>
                                        </p:attrNameLst>
                                      </p:cBhvr>
                                      <p:to>
                                        <p:strVal val="hidden"/>
                                      </p:to>
                                    </p:set>
                                  </p:childTnLst>
                                </p:cTn>
                              </p:par>
                              <p:par>
                                <p:cTn id="681" presetID="2" presetClass="exit" presetSubtype="4" fill="hold" grpId="2" nodeType="withEffect">
                                  <p:stCondLst>
                                    <p:cond delay="0"/>
                                  </p:stCondLst>
                                  <p:childTnLst>
                                    <p:anim calcmode="lin" valueType="num">
                                      <p:cBhvr additive="base">
                                        <p:cTn id="682" dur="3000"/>
                                        <p:tgtEl>
                                          <p:spTgt spid="51"/>
                                        </p:tgtEl>
                                        <p:attrNameLst>
                                          <p:attrName>ppt_x</p:attrName>
                                        </p:attrNameLst>
                                      </p:cBhvr>
                                      <p:tavLst>
                                        <p:tav tm="0">
                                          <p:val>
                                            <p:strVal val="ppt_x"/>
                                          </p:val>
                                        </p:tav>
                                        <p:tav tm="100000">
                                          <p:val>
                                            <p:strVal val="ppt_x"/>
                                          </p:val>
                                        </p:tav>
                                      </p:tavLst>
                                    </p:anim>
                                    <p:anim calcmode="lin" valueType="num">
                                      <p:cBhvr additive="base">
                                        <p:cTn id="683" dur="3000"/>
                                        <p:tgtEl>
                                          <p:spTgt spid="51"/>
                                        </p:tgtEl>
                                        <p:attrNameLst>
                                          <p:attrName>ppt_y</p:attrName>
                                        </p:attrNameLst>
                                      </p:cBhvr>
                                      <p:tavLst>
                                        <p:tav tm="0">
                                          <p:val>
                                            <p:strVal val="ppt_y"/>
                                          </p:val>
                                        </p:tav>
                                        <p:tav tm="100000">
                                          <p:val>
                                            <p:strVal val="1+ppt_h/2"/>
                                          </p:val>
                                        </p:tav>
                                      </p:tavLst>
                                    </p:anim>
                                    <p:set>
                                      <p:cBhvr>
                                        <p:cTn id="684" dur="1" fill="hold">
                                          <p:stCondLst>
                                            <p:cond delay="2999"/>
                                          </p:stCondLst>
                                        </p:cTn>
                                        <p:tgtEl>
                                          <p:spTgt spid="51"/>
                                        </p:tgtEl>
                                        <p:attrNameLst>
                                          <p:attrName>style.visibility</p:attrName>
                                        </p:attrNameLst>
                                      </p:cBhvr>
                                      <p:to>
                                        <p:strVal val="hidden"/>
                                      </p:to>
                                    </p:set>
                                  </p:childTnLst>
                                </p:cTn>
                              </p:par>
                              <p:par>
                                <p:cTn id="685" presetID="2" presetClass="exit" presetSubtype="4" fill="hold" grpId="2" nodeType="withEffect">
                                  <p:stCondLst>
                                    <p:cond delay="0"/>
                                  </p:stCondLst>
                                  <p:childTnLst>
                                    <p:anim calcmode="lin" valueType="num">
                                      <p:cBhvr additive="base">
                                        <p:cTn id="686" dur="3000"/>
                                        <p:tgtEl>
                                          <p:spTgt spid="52"/>
                                        </p:tgtEl>
                                        <p:attrNameLst>
                                          <p:attrName>ppt_x</p:attrName>
                                        </p:attrNameLst>
                                      </p:cBhvr>
                                      <p:tavLst>
                                        <p:tav tm="0">
                                          <p:val>
                                            <p:strVal val="ppt_x"/>
                                          </p:val>
                                        </p:tav>
                                        <p:tav tm="100000">
                                          <p:val>
                                            <p:strVal val="ppt_x"/>
                                          </p:val>
                                        </p:tav>
                                      </p:tavLst>
                                    </p:anim>
                                    <p:anim calcmode="lin" valueType="num">
                                      <p:cBhvr additive="base">
                                        <p:cTn id="687" dur="3000"/>
                                        <p:tgtEl>
                                          <p:spTgt spid="52"/>
                                        </p:tgtEl>
                                        <p:attrNameLst>
                                          <p:attrName>ppt_y</p:attrName>
                                        </p:attrNameLst>
                                      </p:cBhvr>
                                      <p:tavLst>
                                        <p:tav tm="0">
                                          <p:val>
                                            <p:strVal val="ppt_y"/>
                                          </p:val>
                                        </p:tav>
                                        <p:tav tm="100000">
                                          <p:val>
                                            <p:strVal val="1+ppt_h/2"/>
                                          </p:val>
                                        </p:tav>
                                      </p:tavLst>
                                    </p:anim>
                                    <p:set>
                                      <p:cBhvr>
                                        <p:cTn id="688" dur="1" fill="hold">
                                          <p:stCondLst>
                                            <p:cond delay="2999"/>
                                          </p:stCondLst>
                                        </p:cTn>
                                        <p:tgtEl>
                                          <p:spTgt spid="52"/>
                                        </p:tgtEl>
                                        <p:attrNameLst>
                                          <p:attrName>style.visibility</p:attrName>
                                        </p:attrNameLst>
                                      </p:cBhvr>
                                      <p:to>
                                        <p:strVal val="hidden"/>
                                      </p:to>
                                    </p:set>
                                  </p:childTnLst>
                                </p:cTn>
                              </p:par>
                              <p:par>
                                <p:cTn id="689" presetID="2" presetClass="exit" presetSubtype="4" fill="hold" grpId="2" nodeType="withEffect">
                                  <p:stCondLst>
                                    <p:cond delay="0"/>
                                  </p:stCondLst>
                                  <p:childTnLst>
                                    <p:anim calcmode="lin" valueType="num">
                                      <p:cBhvr additive="base">
                                        <p:cTn id="690" dur="3000"/>
                                        <p:tgtEl>
                                          <p:spTgt spid="53"/>
                                        </p:tgtEl>
                                        <p:attrNameLst>
                                          <p:attrName>ppt_x</p:attrName>
                                        </p:attrNameLst>
                                      </p:cBhvr>
                                      <p:tavLst>
                                        <p:tav tm="0">
                                          <p:val>
                                            <p:strVal val="ppt_x"/>
                                          </p:val>
                                        </p:tav>
                                        <p:tav tm="100000">
                                          <p:val>
                                            <p:strVal val="ppt_x"/>
                                          </p:val>
                                        </p:tav>
                                      </p:tavLst>
                                    </p:anim>
                                    <p:anim calcmode="lin" valueType="num">
                                      <p:cBhvr additive="base">
                                        <p:cTn id="691" dur="3000"/>
                                        <p:tgtEl>
                                          <p:spTgt spid="53"/>
                                        </p:tgtEl>
                                        <p:attrNameLst>
                                          <p:attrName>ppt_y</p:attrName>
                                        </p:attrNameLst>
                                      </p:cBhvr>
                                      <p:tavLst>
                                        <p:tav tm="0">
                                          <p:val>
                                            <p:strVal val="ppt_y"/>
                                          </p:val>
                                        </p:tav>
                                        <p:tav tm="100000">
                                          <p:val>
                                            <p:strVal val="1+ppt_h/2"/>
                                          </p:val>
                                        </p:tav>
                                      </p:tavLst>
                                    </p:anim>
                                    <p:set>
                                      <p:cBhvr>
                                        <p:cTn id="692" dur="1" fill="hold">
                                          <p:stCondLst>
                                            <p:cond delay="2999"/>
                                          </p:stCondLst>
                                        </p:cTn>
                                        <p:tgtEl>
                                          <p:spTgt spid="53"/>
                                        </p:tgtEl>
                                        <p:attrNameLst>
                                          <p:attrName>style.visibility</p:attrName>
                                        </p:attrNameLst>
                                      </p:cBhvr>
                                      <p:to>
                                        <p:strVal val="hidden"/>
                                      </p:to>
                                    </p:set>
                                  </p:childTnLst>
                                </p:cTn>
                              </p:par>
                              <p:par>
                                <p:cTn id="693" presetID="2" presetClass="exit" presetSubtype="4" fill="hold" grpId="2" nodeType="withEffect">
                                  <p:stCondLst>
                                    <p:cond delay="0"/>
                                  </p:stCondLst>
                                  <p:childTnLst>
                                    <p:anim calcmode="lin" valueType="num">
                                      <p:cBhvr additive="base">
                                        <p:cTn id="694" dur="3000"/>
                                        <p:tgtEl>
                                          <p:spTgt spid="54"/>
                                        </p:tgtEl>
                                        <p:attrNameLst>
                                          <p:attrName>ppt_x</p:attrName>
                                        </p:attrNameLst>
                                      </p:cBhvr>
                                      <p:tavLst>
                                        <p:tav tm="0">
                                          <p:val>
                                            <p:strVal val="ppt_x"/>
                                          </p:val>
                                        </p:tav>
                                        <p:tav tm="100000">
                                          <p:val>
                                            <p:strVal val="ppt_x"/>
                                          </p:val>
                                        </p:tav>
                                      </p:tavLst>
                                    </p:anim>
                                    <p:anim calcmode="lin" valueType="num">
                                      <p:cBhvr additive="base">
                                        <p:cTn id="695" dur="3000"/>
                                        <p:tgtEl>
                                          <p:spTgt spid="54"/>
                                        </p:tgtEl>
                                        <p:attrNameLst>
                                          <p:attrName>ppt_y</p:attrName>
                                        </p:attrNameLst>
                                      </p:cBhvr>
                                      <p:tavLst>
                                        <p:tav tm="0">
                                          <p:val>
                                            <p:strVal val="ppt_y"/>
                                          </p:val>
                                        </p:tav>
                                        <p:tav tm="100000">
                                          <p:val>
                                            <p:strVal val="1+ppt_h/2"/>
                                          </p:val>
                                        </p:tav>
                                      </p:tavLst>
                                    </p:anim>
                                    <p:set>
                                      <p:cBhvr>
                                        <p:cTn id="696" dur="1" fill="hold">
                                          <p:stCondLst>
                                            <p:cond delay="2999"/>
                                          </p:stCondLst>
                                        </p:cTn>
                                        <p:tgtEl>
                                          <p:spTgt spid="54"/>
                                        </p:tgtEl>
                                        <p:attrNameLst>
                                          <p:attrName>style.visibility</p:attrName>
                                        </p:attrNameLst>
                                      </p:cBhvr>
                                      <p:to>
                                        <p:strVal val="hidden"/>
                                      </p:to>
                                    </p:set>
                                  </p:childTnLst>
                                </p:cTn>
                              </p:par>
                              <p:par>
                                <p:cTn id="697" presetID="2" presetClass="exit" presetSubtype="4" fill="hold" grpId="2" nodeType="withEffect">
                                  <p:stCondLst>
                                    <p:cond delay="0"/>
                                  </p:stCondLst>
                                  <p:childTnLst>
                                    <p:anim calcmode="lin" valueType="num">
                                      <p:cBhvr additive="base">
                                        <p:cTn id="698" dur="3000"/>
                                        <p:tgtEl>
                                          <p:spTgt spid="55"/>
                                        </p:tgtEl>
                                        <p:attrNameLst>
                                          <p:attrName>ppt_x</p:attrName>
                                        </p:attrNameLst>
                                      </p:cBhvr>
                                      <p:tavLst>
                                        <p:tav tm="0">
                                          <p:val>
                                            <p:strVal val="ppt_x"/>
                                          </p:val>
                                        </p:tav>
                                        <p:tav tm="100000">
                                          <p:val>
                                            <p:strVal val="ppt_x"/>
                                          </p:val>
                                        </p:tav>
                                      </p:tavLst>
                                    </p:anim>
                                    <p:anim calcmode="lin" valueType="num">
                                      <p:cBhvr additive="base">
                                        <p:cTn id="699" dur="3000"/>
                                        <p:tgtEl>
                                          <p:spTgt spid="55"/>
                                        </p:tgtEl>
                                        <p:attrNameLst>
                                          <p:attrName>ppt_y</p:attrName>
                                        </p:attrNameLst>
                                      </p:cBhvr>
                                      <p:tavLst>
                                        <p:tav tm="0">
                                          <p:val>
                                            <p:strVal val="ppt_y"/>
                                          </p:val>
                                        </p:tav>
                                        <p:tav tm="100000">
                                          <p:val>
                                            <p:strVal val="1+ppt_h/2"/>
                                          </p:val>
                                        </p:tav>
                                      </p:tavLst>
                                    </p:anim>
                                    <p:set>
                                      <p:cBhvr>
                                        <p:cTn id="700" dur="1" fill="hold">
                                          <p:stCondLst>
                                            <p:cond delay="2999"/>
                                          </p:stCondLst>
                                        </p:cTn>
                                        <p:tgtEl>
                                          <p:spTgt spid="55"/>
                                        </p:tgtEl>
                                        <p:attrNameLst>
                                          <p:attrName>style.visibility</p:attrName>
                                        </p:attrNameLst>
                                      </p:cBhvr>
                                      <p:to>
                                        <p:strVal val="hidden"/>
                                      </p:to>
                                    </p:set>
                                  </p:childTnLst>
                                </p:cTn>
                              </p:par>
                              <p:par>
                                <p:cTn id="701" presetID="2" presetClass="exit" presetSubtype="4" fill="hold" grpId="2" nodeType="withEffect">
                                  <p:stCondLst>
                                    <p:cond delay="0"/>
                                  </p:stCondLst>
                                  <p:childTnLst>
                                    <p:anim calcmode="lin" valueType="num">
                                      <p:cBhvr additive="base">
                                        <p:cTn id="702" dur="3000"/>
                                        <p:tgtEl>
                                          <p:spTgt spid="56"/>
                                        </p:tgtEl>
                                        <p:attrNameLst>
                                          <p:attrName>ppt_x</p:attrName>
                                        </p:attrNameLst>
                                      </p:cBhvr>
                                      <p:tavLst>
                                        <p:tav tm="0">
                                          <p:val>
                                            <p:strVal val="ppt_x"/>
                                          </p:val>
                                        </p:tav>
                                        <p:tav tm="100000">
                                          <p:val>
                                            <p:strVal val="ppt_x"/>
                                          </p:val>
                                        </p:tav>
                                      </p:tavLst>
                                    </p:anim>
                                    <p:anim calcmode="lin" valueType="num">
                                      <p:cBhvr additive="base">
                                        <p:cTn id="703" dur="3000"/>
                                        <p:tgtEl>
                                          <p:spTgt spid="56"/>
                                        </p:tgtEl>
                                        <p:attrNameLst>
                                          <p:attrName>ppt_y</p:attrName>
                                        </p:attrNameLst>
                                      </p:cBhvr>
                                      <p:tavLst>
                                        <p:tav tm="0">
                                          <p:val>
                                            <p:strVal val="ppt_y"/>
                                          </p:val>
                                        </p:tav>
                                        <p:tav tm="100000">
                                          <p:val>
                                            <p:strVal val="1+ppt_h/2"/>
                                          </p:val>
                                        </p:tav>
                                      </p:tavLst>
                                    </p:anim>
                                    <p:set>
                                      <p:cBhvr>
                                        <p:cTn id="704" dur="1" fill="hold">
                                          <p:stCondLst>
                                            <p:cond delay="2999"/>
                                          </p:stCondLst>
                                        </p:cTn>
                                        <p:tgtEl>
                                          <p:spTgt spid="56"/>
                                        </p:tgtEl>
                                        <p:attrNameLst>
                                          <p:attrName>style.visibility</p:attrName>
                                        </p:attrNameLst>
                                      </p:cBhvr>
                                      <p:to>
                                        <p:strVal val="hidden"/>
                                      </p:to>
                                    </p:set>
                                  </p:childTnLst>
                                </p:cTn>
                              </p:par>
                              <p:par>
                                <p:cTn id="705" presetID="2" presetClass="exit" presetSubtype="4" fill="hold" grpId="2" nodeType="withEffect">
                                  <p:stCondLst>
                                    <p:cond delay="0"/>
                                  </p:stCondLst>
                                  <p:childTnLst>
                                    <p:anim calcmode="lin" valueType="num">
                                      <p:cBhvr additive="base">
                                        <p:cTn id="706" dur="3000"/>
                                        <p:tgtEl>
                                          <p:spTgt spid="57"/>
                                        </p:tgtEl>
                                        <p:attrNameLst>
                                          <p:attrName>ppt_x</p:attrName>
                                        </p:attrNameLst>
                                      </p:cBhvr>
                                      <p:tavLst>
                                        <p:tav tm="0">
                                          <p:val>
                                            <p:strVal val="ppt_x"/>
                                          </p:val>
                                        </p:tav>
                                        <p:tav tm="100000">
                                          <p:val>
                                            <p:strVal val="ppt_x"/>
                                          </p:val>
                                        </p:tav>
                                      </p:tavLst>
                                    </p:anim>
                                    <p:anim calcmode="lin" valueType="num">
                                      <p:cBhvr additive="base">
                                        <p:cTn id="707" dur="3000"/>
                                        <p:tgtEl>
                                          <p:spTgt spid="57"/>
                                        </p:tgtEl>
                                        <p:attrNameLst>
                                          <p:attrName>ppt_y</p:attrName>
                                        </p:attrNameLst>
                                      </p:cBhvr>
                                      <p:tavLst>
                                        <p:tav tm="0">
                                          <p:val>
                                            <p:strVal val="ppt_y"/>
                                          </p:val>
                                        </p:tav>
                                        <p:tav tm="100000">
                                          <p:val>
                                            <p:strVal val="1+ppt_h/2"/>
                                          </p:val>
                                        </p:tav>
                                      </p:tavLst>
                                    </p:anim>
                                    <p:set>
                                      <p:cBhvr>
                                        <p:cTn id="708" dur="1" fill="hold">
                                          <p:stCondLst>
                                            <p:cond delay="2999"/>
                                          </p:stCondLst>
                                        </p:cTn>
                                        <p:tgtEl>
                                          <p:spTgt spid="57"/>
                                        </p:tgtEl>
                                        <p:attrNameLst>
                                          <p:attrName>style.visibility</p:attrName>
                                        </p:attrNameLst>
                                      </p:cBhvr>
                                      <p:to>
                                        <p:strVal val="hidden"/>
                                      </p:to>
                                    </p:set>
                                  </p:childTnLst>
                                </p:cTn>
                              </p:par>
                              <p:par>
                                <p:cTn id="709" presetID="2" presetClass="exit" presetSubtype="4" fill="hold" grpId="2" nodeType="withEffect">
                                  <p:stCondLst>
                                    <p:cond delay="0"/>
                                  </p:stCondLst>
                                  <p:childTnLst>
                                    <p:anim calcmode="lin" valueType="num">
                                      <p:cBhvr additive="base">
                                        <p:cTn id="710" dur="3000"/>
                                        <p:tgtEl>
                                          <p:spTgt spid="58"/>
                                        </p:tgtEl>
                                        <p:attrNameLst>
                                          <p:attrName>ppt_x</p:attrName>
                                        </p:attrNameLst>
                                      </p:cBhvr>
                                      <p:tavLst>
                                        <p:tav tm="0">
                                          <p:val>
                                            <p:strVal val="ppt_x"/>
                                          </p:val>
                                        </p:tav>
                                        <p:tav tm="100000">
                                          <p:val>
                                            <p:strVal val="ppt_x"/>
                                          </p:val>
                                        </p:tav>
                                      </p:tavLst>
                                    </p:anim>
                                    <p:anim calcmode="lin" valueType="num">
                                      <p:cBhvr additive="base">
                                        <p:cTn id="711" dur="3000"/>
                                        <p:tgtEl>
                                          <p:spTgt spid="58"/>
                                        </p:tgtEl>
                                        <p:attrNameLst>
                                          <p:attrName>ppt_y</p:attrName>
                                        </p:attrNameLst>
                                      </p:cBhvr>
                                      <p:tavLst>
                                        <p:tav tm="0">
                                          <p:val>
                                            <p:strVal val="ppt_y"/>
                                          </p:val>
                                        </p:tav>
                                        <p:tav tm="100000">
                                          <p:val>
                                            <p:strVal val="1+ppt_h/2"/>
                                          </p:val>
                                        </p:tav>
                                      </p:tavLst>
                                    </p:anim>
                                    <p:set>
                                      <p:cBhvr>
                                        <p:cTn id="712" dur="1" fill="hold">
                                          <p:stCondLst>
                                            <p:cond delay="2999"/>
                                          </p:stCondLst>
                                        </p:cTn>
                                        <p:tgtEl>
                                          <p:spTgt spid="58"/>
                                        </p:tgtEl>
                                        <p:attrNameLst>
                                          <p:attrName>style.visibility</p:attrName>
                                        </p:attrNameLst>
                                      </p:cBhvr>
                                      <p:to>
                                        <p:strVal val="hidden"/>
                                      </p:to>
                                    </p:set>
                                  </p:childTnLst>
                                </p:cTn>
                              </p:par>
                              <p:par>
                                <p:cTn id="713" presetID="2" presetClass="exit" presetSubtype="4" fill="hold" grpId="2" nodeType="withEffect">
                                  <p:stCondLst>
                                    <p:cond delay="0"/>
                                  </p:stCondLst>
                                  <p:childTnLst>
                                    <p:anim calcmode="lin" valueType="num">
                                      <p:cBhvr additive="base">
                                        <p:cTn id="714" dur="3000"/>
                                        <p:tgtEl>
                                          <p:spTgt spid="59"/>
                                        </p:tgtEl>
                                        <p:attrNameLst>
                                          <p:attrName>ppt_x</p:attrName>
                                        </p:attrNameLst>
                                      </p:cBhvr>
                                      <p:tavLst>
                                        <p:tav tm="0">
                                          <p:val>
                                            <p:strVal val="ppt_x"/>
                                          </p:val>
                                        </p:tav>
                                        <p:tav tm="100000">
                                          <p:val>
                                            <p:strVal val="ppt_x"/>
                                          </p:val>
                                        </p:tav>
                                      </p:tavLst>
                                    </p:anim>
                                    <p:anim calcmode="lin" valueType="num">
                                      <p:cBhvr additive="base">
                                        <p:cTn id="715" dur="3000"/>
                                        <p:tgtEl>
                                          <p:spTgt spid="59"/>
                                        </p:tgtEl>
                                        <p:attrNameLst>
                                          <p:attrName>ppt_y</p:attrName>
                                        </p:attrNameLst>
                                      </p:cBhvr>
                                      <p:tavLst>
                                        <p:tav tm="0">
                                          <p:val>
                                            <p:strVal val="ppt_y"/>
                                          </p:val>
                                        </p:tav>
                                        <p:tav tm="100000">
                                          <p:val>
                                            <p:strVal val="1+ppt_h/2"/>
                                          </p:val>
                                        </p:tav>
                                      </p:tavLst>
                                    </p:anim>
                                    <p:set>
                                      <p:cBhvr>
                                        <p:cTn id="716" dur="1" fill="hold">
                                          <p:stCondLst>
                                            <p:cond delay="2999"/>
                                          </p:stCondLst>
                                        </p:cTn>
                                        <p:tgtEl>
                                          <p:spTgt spid="59"/>
                                        </p:tgtEl>
                                        <p:attrNameLst>
                                          <p:attrName>style.visibility</p:attrName>
                                        </p:attrNameLst>
                                      </p:cBhvr>
                                      <p:to>
                                        <p:strVal val="hidden"/>
                                      </p:to>
                                    </p:set>
                                  </p:childTnLst>
                                </p:cTn>
                              </p:par>
                              <p:par>
                                <p:cTn id="717" presetID="2" presetClass="exit" presetSubtype="4" fill="hold" grpId="2" nodeType="withEffect">
                                  <p:stCondLst>
                                    <p:cond delay="0"/>
                                  </p:stCondLst>
                                  <p:childTnLst>
                                    <p:anim calcmode="lin" valueType="num">
                                      <p:cBhvr additive="base">
                                        <p:cTn id="718" dur="3000"/>
                                        <p:tgtEl>
                                          <p:spTgt spid="60"/>
                                        </p:tgtEl>
                                        <p:attrNameLst>
                                          <p:attrName>ppt_x</p:attrName>
                                        </p:attrNameLst>
                                      </p:cBhvr>
                                      <p:tavLst>
                                        <p:tav tm="0">
                                          <p:val>
                                            <p:strVal val="ppt_x"/>
                                          </p:val>
                                        </p:tav>
                                        <p:tav tm="100000">
                                          <p:val>
                                            <p:strVal val="ppt_x"/>
                                          </p:val>
                                        </p:tav>
                                      </p:tavLst>
                                    </p:anim>
                                    <p:anim calcmode="lin" valueType="num">
                                      <p:cBhvr additive="base">
                                        <p:cTn id="719" dur="3000"/>
                                        <p:tgtEl>
                                          <p:spTgt spid="60"/>
                                        </p:tgtEl>
                                        <p:attrNameLst>
                                          <p:attrName>ppt_y</p:attrName>
                                        </p:attrNameLst>
                                      </p:cBhvr>
                                      <p:tavLst>
                                        <p:tav tm="0">
                                          <p:val>
                                            <p:strVal val="ppt_y"/>
                                          </p:val>
                                        </p:tav>
                                        <p:tav tm="100000">
                                          <p:val>
                                            <p:strVal val="1+ppt_h/2"/>
                                          </p:val>
                                        </p:tav>
                                      </p:tavLst>
                                    </p:anim>
                                    <p:set>
                                      <p:cBhvr>
                                        <p:cTn id="720" dur="1" fill="hold">
                                          <p:stCondLst>
                                            <p:cond delay="2999"/>
                                          </p:stCondLst>
                                        </p:cTn>
                                        <p:tgtEl>
                                          <p:spTgt spid="60"/>
                                        </p:tgtEl>
                                        <p:attrNameLst>
                                          <p:attrName>style.visibility</p:attrName>
                                        </p:attrNameLst>
                                      </p:cBhvr>
                                      <p:to>
                                        <p:strVal val="hidden"/>
                                      </p:to>
                                    </p:set>
                                  </p:childTnLst>
                                </p:cTn>
                              </p:par>
                              <p:par>
                                <p:cTn id="721" presetID="2" presetClass="exit" presetSubtype="4" fill="hold" grpId="2" nodeType="withEffect">
                                  <p:stCondLst>
                                    <p:cond delay="0"/>
                                  </p:stCondLst>
                                  <p:childTnLst>
                                    <p:anim calcmode="lin" valueType="num">
                                      <p:cBhvr additive="base">
                                        <p:cTn id="722" dur="3000"/>
                                        <p:tgtEl>
                                          <p:spTgt spid="61"/>
                                        </p:tgtEl>
                                        <p:attrNameLst>
                                          <p:attrName>ppt_x</p:attrName>
                                        </p:attrNameLst>
                                      </p:cBhvr>
                                      <p:tavLst>
                                        <p:tav tm="0">
                                          <p:val>
                                            <p:strVal val="ppt_x"/>
                                          </p:val>
                                        </p:tav>
                                        <p:tav tm="100000">
                                          <p:val>
                                            <p:strVal val="ppt_x"/>
                                          </p:val>
                                        </p:tav>
                                      </p:tavLst>
                                    </p:anim>
                                    <p:anim calcmode="lin" valueType="num">
                                      <p:cBhvr additive="base">
                                        <p:cTn id="723" dur="3000"/>
                                        <p:tgtEl>
                                          <p:spTgt spid="61"/>
                                        </p:tgtEl>
                                        <p:attrNameLst>
                                          <p:attrName>ppt_y</p:attrName>
                                        </p:attrNameLst>
                                      </p:cBhvr>
                                      <p:tavLst>
                                        <p:tav tm="0">
                                          <p:val>
                                            <p:strVal val="ppt_y"/>
                                          </p:val>
                                        </p:tav>
                                        <p:tav tm="100000">
                                          <p:val>
                                            <p:strVal val="1+ppt_h/2"/>
                                          </p:val>
                                        </p:tav>
                                      </p:tavLst>
                                    </p:anim>
                                    <p:set>
                                      <p:cBhvr>
                                        <p:cTn id="724" dur="1" fill="hold">
                                          <p:stCondLst>
                                            <p:cond delay="2999"/>
                                          </p:stCondLst>
                                        </p:cTn>
                                        <p:tgtEl>
                                          <p:spTgt spid="61"/>
                                        </p:tgtEl>
                                        <p:attrNameLst>
                                          <p:attrName>style.visibility</p:attrName>
                                        </p:attrNameLst>
                                      </p:cBhvr>
                                      <p:to>
                                        <p:strVal val="hidden"/>
                                      </p:to>
                                    </p:set>
                                  </p:childTnLst>
                                </p:cTn>
                              </p:par>
                              <p:par>
                                <p:cTn id="725" presetID="2" presetClass="exit" presetSubtype="4" fill="hold" grpId="2" nodeType="withEffect">
                                  <p:stCondLst>
                                    <p:cond delay="0"/>
                                  </p:stCondLst>
                                  <p:childTnLst>
                                    <p:anim calcmode="lin" valueType="num">
                                      <p:cBhvr additive="base">
                                        <p:cTn id="726" dur="3000"/>
                                        <p:tgtEl>
                                          <p:spTgt spid="62"/>
                                        </p:tgtEl>
                                        <p:attrNameLst>
                                          <p:attrName>ppt_x</p:attrName>
                                        </p:attrNameLst>
                                      </p:cBhvr>
                                      <p:tavLst>
                                        <p:tav tm="0">
                                          <p:val>
                                            <p:strVal val="ppt_x"/>
                                          </p:val>
                                        </p:tav>
                                        <p:tav tm="100000">
                                          <p:val>
                                            <p:strVal val="ppt_x"/>
                                          </p:val>
                                        </p:tav>
                                      </p:tavLst>
                                    </p:anim>
                                    <p:anim calcmode="lin" valueType="num">
                                      <p:cBhvr additive="base">
                                        <p:cTn id="727" dur="3000"/>
                                        <p:tgtEl>
                                          <p:spTgt spid="62"/>
                                        </p:tgtEl>
                                        <p:attrNameLst>
                                          <p:attrName>ppt_y</p:attrName>
                                        </p:attrNameLst>
                                      </p:cBhvr>
                                      <p:tavLst>
                                        <p:tav tm="0">
                                          <p:val>
                                            <p:strVal val="ppt_y"/>
                                          </p:val>
                                        </p:tav>
                                        <p:tav tm="100000">
                                          <p:val>
                                            <p:strVal val="1+ppt_h/2"/>
                                          </p:val>
                                        </p:tav>
                                      </p:tavLst>
                                    </p:anim>
                                    <p:set>
                                      <p:cBhvr>
                                        <p:cTn id="728" dur="1" fill="hold">
                                          <p:stCondLst>
                                            <p:cond delay="2999"/>
                                          </p:stCondLst>
                                        </p:cTn>
                                        <p:tgtEl>
                                          <p:spTgt spid="62"/>
                                        </p:tgtEl>
                                        <p:attrNameLst>
                                          <p:attrName>style.visibility</p:attrName>
                                        </p:attrNameLst>
                                      </p:cBhvr>
                                      <p:to>
                                        <p:strVal val="hidden"/>
                                      </p:to>
                                    </p:set>
                                  </p:childTnLst>
                                </p:cTn>
                              </p:par>
                              <p:par>
                                <p:cTn id="729" presetID="19" presetClass="exit" presetSubtype="5" fill="hold" grpId="3" nodeType="withEffect">
                                  <p:stCondLst>
                                    <p:cond delay="0"/>
                                  </p:stCondLst>
                                  <p:childTnLst>
                                    <p:anim calcmode="lin" valueType="num">
                                      <p:cBhvr>
                                        <p:cTn id="730" dur="3000"/>
                                        <p:tgtEl>
                                          <p:spTgt spid="3"/>
                                        </p:tgtEl>
                                        <p:attrNameLst>
                                          <p:attrName>ppt_w</p:attrName>
                                        </p:attrNameLst>
                                      </p:cBhvr>
                                      <p:tavLst>
                                        <p:tav tm="0">
                                          <p:val>
                                            <p:strVal val="ppt_w"/>
                                          </p:val>
                                        </p:tav>
                                        <p:tav tm="100000">
                                          <p:val>
                                            <p:strVal val="ppt_w"/>
                                          </p:val>
                                        </p:tav>
                                      </p:tavLst>
                                    </p:anim>
                                    <p:anim calcmode="lin" valueType="num">
                                      <p:cBhvr>
                                        <p:cTn id="73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2" dur="1" fill="hold">
                                          <p:stCondLst>
                                            <p:cond delay="2999"/>
                                          </p:stCondLst>
                                        </p:cTn>
                                        <p:tgtEl>
                                          <p:spTgt spid="3"/>
                                        </p:tgtEl>
                                        <p:attrNameLst>
                                          <p:attrName>style.visibility</p:attrName>
                                        </p:attrNameLst>
                                      </p:cBhvr>
                                      <p:to>
                                        <p:strVal val="hidden"/>
                                      </p:to>
                                    </p:set>
                                  </p:childTnLst>
                                </p:cTn>
                              </p:par>
                              <p:par>
                                <p:cTn id="733" presetID="19" presetClass="exit" presetSubtype="5" fill="hold" grpId="3" nodeType="withEffect">
                                  <p:stCondLst>
                                    <p:cond delay="0"/>
                                  </p:stCondLst>
                                  <p:childTnLst>
                                    <p:anim calcmode="lin" valueType="num">
                                      <p:cBhvr>
                                        <p:cTn id="734" dur="3000"/>
                                        <p:tgtEl>
                                          <p:spTgt spid="4"/>
                                        </p:tgtEl>
                                        <p:attrNameLst>
                                          <p:attrName>ppt_w</p:attrName>
                                        </p:attrNameLst>
                                      </p:cBhvr>
                                      <p:tavLst>
                                        <p:tav tm="0">
                                          <p:val>
                                            <p:strVal val="ppt_w"/>
                                          </p:val>
                                        </p:tav>
                                        <p:tav tm="100000">
                                          <p:val>
                                            <p:strVal val="ppt_w"/>
                                          </p:val>
                                        </p:tav>
                                      </p:tavLst>
                                    </p:anim>
                                    <p:anim calcmode="lin" valueType="num">
                                      <p:cBhvr>
                                        <p:cTn id="73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6" dur="1" fill="hold">
                                          <p:stCondLst>
                                            <p:cond delay="2999"/>
                                          </p:stCondLst>
                                        </p:cTn>
                                        <p:tgtEl>
                                          <p:spTgt spid="4"/>
                                        </p:tgtEl>
                                        <p:attrNameLst>
                                          <p:attrName>style.visibility</p:attrName>
                                        </p:attrNameLst>
                                      </p:cBhvr>
                                      <p:to>
                                        <p:strVal val="hidden"/>
                                      </p:to>
                                    </p:set>
                                  </p:childTnLst>
                                </p:cTn>
                              </p:par>
                              <p:par>
                                <p:cTn id="737" presetID="19" presetClass="exit" presetSubtype="5" fill="hold" grpId="3" nodeType="withEffect">
                                  <p:stCondLst>
                                    <p:cond delay="0"/>
                                  </p:stCondLst>
                                  <p:childTnLst>
                                    <p:anim calcmode="lin" valueType="num">
                                      <p:cBhvr>
                                        <p:cTn id="738" dur="3000"/>
                                        <p:tgtEl>
                                          <p:spTgt spid="5"/>
                                        </p:tgtEl>
                                        <p:attrNameLst>
                                          <p:attrName>ppt_w</p:attrName>
                                        </p:attrNameLst>
                                      </p:cBhvr>
                                      <p:tavLst>
                                        <p:tav tm="0">
                                          <p:val>
                                            <p:strVal val="ppt_w"/>
                                          </p:val>
                                        </p:tav>
                                        <p:tav tm="100000">
                                          <p:val>
                                            <p:strVal val="ppt_w"/>
                                          </p:val>
                                        </p:tav>
                                      </p:tavLst>
                                    </p:anim>
                                    <p:anim calcmode="lin" valueType="num">
                                      <p:cBhvr>
                                        <p:cTn id="73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0" dur="1" fill="hold">
                                          <p:stCondLst>
                                            <p:cond delay="2999"/>
                                          </p:stCondLst>
                                        </p:cTn>
                                        <p:tgtEl>
                                          <p:spTgt spid="5"/>
                                        </p:tgtEl>
                                        <p:attrNameLst>
                                          <p:attrName>style.visibility</p:attrName>
                                        </p:attrNameLst>
                                      </p:cBhvr>
                                      <p:to>
                                        <p:strVal val="hidden"/>
                                      </p:to>
                                    </p:set>
                                  </p:childTnLst>
                                </p:cTn>
                              </p:par>
                              <p:par>
                                <p:cTn id="741" presetID="19" presetClass="exit" presetSubtype="5" fill="hold" grpId="3" nodeType="withEffect">
                                  <p:stCondLst>
                                    <p:cond delay="0"/>
                                  </p:stCondLst>
                                  <p:childTnLst>
                                    <p:anim calcmode="lin" valueType="num">
                                      <p:cBhvr>
                                        <p:cTn id="742" dur="3000"/>
                                        <p:tgtEl>
                                          <p:spTgt spid="6"/>
                                        </p:tgtEl>
                                        <p:attrNameLst>
                                          <p:attrName>ppt_w</p:attrName>
                                        </p:attrNameLst>
                                      </p:cBhvr>
                                      <p:tavLst>
                                        <p:tav tm="0">
                                          <p:val>
                                            <p:strVal val="ppt_w"/>
                                          </p:val>
                                        </p:tav>
                                        <p:tav tm="100000">
                                          <p:val>
                                            <p:strVal val="ppt_w"/>
                                          </p:val>
                                        </p:tav>
                                      </p:tavLst>
                                    </p:anim>
                                    <p:anim calcmode="lin" valueType="num">
                                      <p:cBhvr>
                                        <p:cTn id="74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4" dur="1" fill="hold">
                                          <p:stCondLst>
                                            <p:cond delay="2999"/>
                                          </p:stCondLst>
                                        </p:cTn>
                                        <p:tgtEl>
                                          <p:spTgt spid="6"/>
                                        </p:tgtEl>
                                        <p:attrNameLst>
                                          <p:attrName>style.visibility</p:attrName>
                                        </p:attrNameLst>
                                      </p:cBhvr>
                                      <p:to>
                                        <p:strVal val="hidden"/>
                                      </p:to>
                                    </p:set>
                                  </p:childTnLst>
                                </p:cTn>
                              </p:par>
                              <p:par>
                                <p:cTn id="745" presetID="19" presetClass="exit" presetSubtype="5" fill="hold" grpId="3" nodeType="withEffect">
                                  <p:stCondLst>
                                    <p:cond delay="0"/>
                                  </p:stCondLst>
                                  <p:childTnLst>
                                    <p:anim calcmode="lin" valueType="num">
                                      <p:cBhvr>
                                        <p:cTn id="746" dur="3000"/>
                                        <p:tgtEl>
                                          <p:spTgt spid="7"/>
                                        </p:tgtEl>
                                        <p:attrNameLst>
                                          <p:attrName>ppt_w</p:attrName>
                                        </p:attrNameLst>
                                      </p:cBhvr>
                                      <p:tavLst>
                                        <p:tav tm="0">
                                          <p:val>
                                            <p:strVal val="ppt_w"/>
                                          </p:val>
                                        </p:tav>
                                        <p:tav tm="100000">
                                          <p:val>
                                            <p:strVal val="ppt_w"/>
                                          </p:val>
                                        </p:tav>
                                      </p:tavLst>
                                    </p:anim>
                                    <p:anim calcmode="lin" valueType="num">
                                      <p:cBhvr>
                                        <p:cTn id="74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8" dur="1" fill="hold">
                                          <p:stCondLst>
                                            <p:cond delay="2999"/>
                                          </p:stCondLst>
                                        </p:cTn>
                                        <p:tgtEl>
                                          <p:spTgt spid="7"/>
                                        </p:tgtEl>
                                        <p:attrNameLst>
                                          <p:attrName>style.visibility</p:attrName>
                                        </p:attrNameLst>
                                      </p:cBhvr>
                                      <p:to>
                                        <p:strVal val="hidden"/>
                                      </p:to>
                                    </p:set>
                                  </p:childTnLst>
                                </p:cTn>
                              </p:par>
                              <p:par>
                                <p:cTn id="749" presetID="19" presetClass="exit" presetSubtype="5" fill="hold" grpId="3" nodeType="withEffect">
                                  <p:stCondLst>
                                    <p:cond delay="0"/>
                                  </p:stCondLst>
                                  <p:childTnLst>
                                    <p:anim calcmode="lin" valueType="num">
                                      <p:cBhvr>
                                        <p:cTn id="750" dur="3000"/>
                                        <p:tgtEl>
                                          <p:spTgt spid="8"/>
                                        </p:tgtEl>
                                        <p:attrNameLst>
                                          <p:attrName>ppt_w</p:attrName>
                                        </p:attrNameLst>
                                      </p:cBhvr>
                                      <p:tavLst>
                                        <p:tav tm="0">
                                          <p:val>
                                            <p:strVal val="ppt_w"/>
                                          </p:val>
                                        </p:tav>
                                        <p:tav tm="100000">
                                          <p:val>
                                            <p:strVal val="ppt_w"/>
                                          </p:val>
                                        </p:tav>
                                      </p:tavLst>
                                    </p:anim>
                                    <p:anim calcmode="lin" valueType="num">
                                      <p:cBhvr>
                                        <p:cTn id="75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2" dur="1" fill="hold">
                                          <p:stCondLst>
                                            <p:cond delay="2999"/>
                                          </p:stCondLst>
                                        </p:cTn>
                                        <p:tgtEl>
                                          <p:spTgt spid="8"/>
                                        </p:tgtEl>
                                        <p:attrNameLst>
                                          <p:attrName>style.visibility</p:attrName>
                                        </p:attrNameLst>
                                      </p:cBhvr>
                                      <p:to>
                                        <p:strVal val="hidden"/>
                                      </p:to>
                                    </p:set>
                                  </p:childTnLst>
                                </p:cTn>
                              </p:par>
                              <p:par>
                                <p:cTn id="753" presetID="19" presetClass="exit" presetSubtype="5" fill="hold" grpId="3" nodeType="withEffect">
                                  <p:stCondLst>
                                    <p:cond delay="0"/>
                                  </p:stCondLst>
                                  <p:childTnLst>
                                    <p:anim calcmode="lin" valueType="num">
                                      <p:cBhvr>
                                        <p:cTn id="754" dur="3000"/>
                                        <p:tgtEl>
                                          <p:spTgt spid="9"/>
                                        </p:tgtEl>
                                        <p:attrNameLst>
                                          <p:attrName>ppt_w</p:attrName>
                                        </p:attrNameLst>
                                      </p:cBhvr>
                                      <p:tavLst>
                                        <p:tav tm="0">
                                          <p:val>
                                            <p:strVal val="ppt_w"/>
                                          </p:val>
                                        </p:tav>
                                        <p:tav tm="100000">
                                          <p:val>
                                            <p:strVal val="ppt_w"/>
                                          </p:val>
                                        </p:tav>
                                      </p:tavLst>
                                    </p:anim>
                                    <p:anim calcmode="lin" valueType="num">
                                      <p:cBhvr>
                                        <p:cTn id="75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6" dur="1" fill="hold">
                                          <p:stCondLst>
                                            <p:cond delay="2999"/>
                                          </p:stCondLst>
                                        </p:cTn>
                                        <p:tgtEl>
                                          <p:spTgt spid="9"/>
                                        </p:tgtEl>
                                        <p:attrNameLst>
                                          <p:attrName>style.visibility</p:attrName>
                                        </p:attrNameLst>
                                      </p:cBhvr>
                                      <p:to>
                                        <p:strVal val="hidden"/>
                                      </p:to>
                                    </p:set>
                                  </p:childTnLst>
                                </p:cTn>
                              </p:par>
                              <p:par>
                                <p:cTn id="757" presetID="19" presetClass="exit" presetSubtype="5" fill="hold" grpId="3" nodeType="withEffect">
                                  <p:stCondLst>
                                    <p:cond delay="0"/>
                                  </p:stCondLst>
                                  <p:childTnLst>
                                    <p:anim calcmode="lin" valueType="num">
                                      <p:cBhvr>
                                        <p:cTn id="758" dur="3000"/>
                                        <p:tgtEl>
                                          <p:spTgt spid="10"/>
                                        </p:tgtEl>
                                        <p:attrNameLst>
                                          <p:attrName>ppt_w</p:attrName>
                                        </p:attrNameLst>
                                      </p:cBhvr>
                                      <p:tavLst>
                                        <p:tav tm="0">
                                          <p:val>
                                            <p:strVal val="ppt_w"/>
                                          </p:val>
                                        </p:tav>
                                        <p:tav tm="100000">
                                          <p:val>
                                            <p:strVal val="ppt_w"/>
                                          </p:val>
                                        </p:tav>
                                      </p:tavLst>
                                    </p:anim>
                                    <p:anim calcmode="lin" valueType="num">
                                      <p:cBhvr>
                                        <p:cTn id="75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0" dur="1" fill="hold">
                                          <p:stCondLst>
                                            <p:cond delay="2999"/>
                                          </p:stCondLst>
                                        </p:cTn>
                                        <p:tgtEl>
                                          <p:spTgt spid="10"/>
                                        </p:tgtEl>
                                        <p:attrNameLst>
                                          <p:attrName>style.visibility</p:attrName>
                                        </p:attrNameLst>
                                      </p:cBhvr>
                                      <p:to>
                                        <p:strVal val="hidden"/>
                                      </p:to>
                                    </p:set>
                                  </p:childTnLst>
                                </p:cTn>
                              </p:par>
                              <p:par>
                                <p:cTn id="761" presetID="19" presetClass="exit" presetSubtype="5" fill="hold" grpId="3" nodeType="withEffect">
                                  <p:stCondLst>
                                    <p:cond delay="0"/>
                                  </p:stCondLst>
                                  <p:childTnLst>
                                    <p:anim calcmode="lin" valueType="num">
                                      <p:cBhvr>
                                        <p:cTn id="762" dur="3000"/>
                                        <p:tgtEl>
                                          <p:spTgt spid="11"/>
                                        </p:tgtEl>
                                        <p:attrNameLst>
                                          <p:attrName>ppt_w</p:attrName>
                                        </p:attrNameLst>
                                      </p:cBhvr>
                                      <p:tavLst>
                                        <p:tav tm="0">
                                          <p:val>
                                            <p:strVal val="ppt_w"/>
                                          </p:val>
                                        </p:tav>
                                        <p:tav tm="100000">
                                          <p:val>
                                            <p:strVal val="ppt_w"/>
                                          </p:val>
                                        </p:tav>
                                      </p:tavLst>
                                    </p:anim>
                                    <p:anim calcmode="lin" valueType="num">
                                      <p:cBhvr>
                                        <p:cTn id="76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4" dur="1" fill="hold">
                                          <p:stCondLst>
                                            <p:cond delay="2999"/>
                                          </p:stCondLst>
                                        </p:cTn>
                                        <p:tgtEl>
                                          <p:spTgt spid="11"/>
                                        </p:tgtEl>
                                        <p:attrNameLst>
                                          <p:attrName>style.visibility</p:attrName>
                                        </p:attrNameLst>
                                      </p:cBhvr>
                                      <p:to>
                                        <p:strVal val="hidden"/>
                                      </p:to>
                                    </p:set>
                                  </p:childTnLst>
                                </p:cTn>
                              </p:par>
                              <p:par>
                                <p:cTn id="765" presetID="19" presetClass="exit" presetSubtype="5" fill="hold" grpId="3" nodeType="withEffect">
                                  <p:stCondLst>
                                    <p:cond delay="0"/>
                                  </p:stCondLst>
                                  <p:childTnLst>
                                    <p:anim calcmode="lin" valueType="num">
                                      <p:cBhvr>
                                        <p:cTn id="766" dur="3000"/>
                                        <p:tgtEl>
                                          <p:spTgt spid="12"/>
                                        </p:tgtEl>
                                        <p:attrNameLst>
                                          <p:attrName>ppt_w</p:attrName>
                                        </p:attrNameLst>
                                      </p:cBhvr>
                                      <p:tavLst>
                                        <p:tav tm="0">
                                          <p:val>
                                            <p:strVal val="ppt_w"/>
                                          </p:val>
                                        </p:tav>
                                        <p:tav tm="100000">
                                          <p:val>
                                            <p:strVal val="ppt_w"/>
                                          </p:val>
                                        </p:tav>
                                      </p:tavLst>
                                    </p:anim>
                                    <p:anim calcmode="lin" valueType="num">
                                      <p:cBhvr>
                                        <p:cTn id="76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8" dur="1" fill="hold">
                                          <p:stCondLst>
                                            <p:cond delay="2999"/>
                                          </p:stCondLst>
                                        </p:cTn>
                                        <p:tgtEl>
                                          <p:spTgt spid="12"/>
                                        </p:tgtEl>
                                        <p:attrNameLst>
                                          <p:attrName>style.visibility</p:attrName>
                                        </p:attrNameLst>
                                      </p:cBhvr>
                                      <p:to>
                                        <p:strVal val="hidden"/>
                                      </p:to>
                                    </p:set>
                                  </p:childTnLst>
                                </p:cTn>
                              </p:par>
                              <p:par>
                                <p:cTn id="769" presetID="19" presetClass="exit" presetSubtype="5" fill="hold" grpId="3" nodeType="withEffect">
                                  <p:stCondLst>
                                    <p:cond delay="0"/>
                                  </p:stCondLst>
                                  <p:childTnLst>
                                    <p:anim calcmode="lin" valueType="num">
                                      <p:cBhvr>
                                        <p:cTn id="770" dur="3000"/>
                                        <p:tgtEl>
                                          <p:spTgt spid="13"/>
                                        </p:tgtEl>
                                        <p:attrNameLst>
                                          <p:attrName>ppt_w</p:attrName>
                                        </p:attrNameLst>
                                      </p:cBhvr>
                                      <p:tavLst>
                                        <p:tav tm="0">
                                          <p:val>
                                            <p:strVal val="ppt_w"/>
                                          </p:val>
                                        </p:tav>
                                        <p:tav tm="100000">
                                          <p:val>
                                            <p:strVal val="ppt_w"/>
                                          </p:val>
                                        </p:tav>
                                      </p:tavLst>
                                    </p:anim>
                                    <p:anim calcmode="lin" valueType="num">
                                      <p:cBhvr>
                                        <p:cTn id="77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2" dur="1" fill="hold">
                                          <p:stCondLst>
                                            <p:cond delay="2999"/>
                                          </p:stCondLst>
                                        </p:cTn>
                                        <p:tgtEl>
                                          <p:spTgt spid="13"/>
                                        </p:tgtEl>
                                        <p:attrNameLst>
                                          <p:attrName>style.visibility</p:attrName>
                                        </p:attrNameLst>
                                      </p:cBhvr>
                                      <p:to>
                                        <p:strVal val="hidden"/>
                                      </p:to>
                                    </p:set>
                                  </p:childTnLst>
                                </p:cTn>
                              </p:par>
                              <p:par>
                                <p:cTn id="773" presetID="19" presetClass="exit" presetSubtype="5" fill="hold" grpId="3" nodeType="withEffect">
                                  <p:stCondLst>
                                    <p:cond delay="0"/>
                                  </p:stCondLst>
                                  <p:childTnLst>
                                    <p:anim calcmode="lin" valueType="num">
                                      <p:cBhvr>
                                        <p:cTn id="774" dur="3000"/>
                                        <p:tgtEl>
                                          <p:spTgt spid="14"/>
                                        </p:tgtEl>
                                        <p:attrNameLst>
                                          <p:attrName>ppt_w</p:attrName>
                                        </p:attrNameLst>
                                      </p:cBhvr>
                                      <p:tavLst>
                                        <p:tav tm="0">
                                          <p:val>
                                            <p:strVal val="ppt_w"/>
                                          </p:val>
                                        </p:tav>
                                        <p:tav tm="100000">
                                          <p:val>
                                            <p:strVal val="ppt_w"/>
                                          </p:val>
                                        </p:tav>
                                      </p:tavLst>
                                    </p:anim>
                                    <p:anim calcmode="lin" valueType="num">
                                      <p:cBhvr>
                                        <p:cTn id="77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6" dur="1" fill="hold">
                                          <p:stCondLst>
                                            <p:cond delay="2999"/>
                                          </p:stCondLst>
                                        </p:cTn>
                                        <p:tgtEl>
                                          <p:spTgt spid="14"/>
                                        </p:tgtEl>
                                        <p:attrNameLst>
                                          <p:attrName>style.visibility</p:attrName>
                                        </p:attrNameLst>
                                      </p:cBhvr>
                                      <p:to>
                                        <p:strVal val="hidden"/>
                                      </p:to>
                                    </p:set>
                                  </p:childTnLst>
                                </p:cTn>
                              </p:par>
                              <p:par>
                                <p:cTn id="777" presetID="19" presetClass="exit" presetSubtype="5" fill="hold" grpId="3" nodeType="withEffect">
                                  <p:stCondLst>
                                    <p:cond delay="0"/>
                                  </p:stCondLst>
                                  <p:childTnLst>
                                    <p:anim calcmode="lin" valueType="num">
                                      <p:cBhvr>
                                        <p:cTn id="778" dur="3000"/>
                                        <p:tgtEl>
                                          <p:spTgt spid="15"/>
                                        </p:tgtEl>
                                        <p:attrNameLst>
                                          <p:attrName>ppt_w</p:attrName>
                                        </p:attrNameLst>
                                      </p:cBhvr>
                                      <p:tavLst>
                                        <p:tav tm="0">
                                          <p:val>
                                            <p:strVal val="ppt_w"/>
                                          </p:val>
                                        </p:tav>
                                        <p:tav tm="100000">
                                          <p:val>
                                            <p:strVal val="ppt_w"/>
                                          </p:val>
                                        </p:tav>
                                      </p:tavLst>
                                    </p:anim>
                                    <p:anim calcmode="lin" valueType="num">
                                      <p:cBhvr>
                                        <p:cTn id="77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0" dur="1" fill="hold">
                                          <p:stCondLst>
                                            <p:cond delay="2999"/>
                                          </p:stCondLst>
                                        </p:cTn>
                                        <p:tgtEl>
                                          <p:spTgt spid="15"/>
                                        </p:tgtEl>
                                        <p:attrNameLst>
                                          <p:attrName>style.visibility</p:attrName>
                                        </p:attrNameLst>
                                      </p:cBhvr>
                                      <p:to>
                                        <p:strVal val="hidden"/>
                                      </p:to>
                                    </p:set>
                                  </p:childTnLst>
                                </p:cTn>
                              </p:par>
                              <p:par>
                                <p:cTn id="781" presetID="19" presetClass="exit" presetSubtype="5" fill="hold" grpId="3" nodeType="withEffect">
                                  <p:stCondLst>
                                    <p:cond delay="0"/>
                                  </p:stCondLst>
                                  <p:childTnLst>
                                    <p:anim calcmode="lin" valueType="num">
                                      <p:cBhvr>
                                        <p:cTn id="782" dur="3000"/>
                                        <p:tgtEl>
                                          <p:spTgt spid="16"/>
                                        </p:tgtEl>
                                        <p:attrNameLst>
                                          <p:attrName>ppt_w</p:attrName>
                                        </p:attrNameLst>
                                      </p:cBhvr>
                                      <p:tavLst>
                                        <p:tav tm="0">
                                          <p:val>
                                            <p:strVal val="ppt_w"/>
                                          </p:val>
                                        </p:tav>
                                        <p:tav tm="100000">
                                          <p:val>
                                            <p:strVal val="ppt_w"/>
                                          </p:val>
                                        </p:tav>
                                      </p:tavLst>
                                    </p:anim>
                                    <p:anim calcmode="lin" valueType="num">
                                      <p:cBhvr>
                                        <p:cTn id="78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4" dur="1" fill="hold">
                                          <p:stCondLst>
                                            <p:cond delay="2999"/>
                                          </p:stCondLst>
                                        </p:cTn>
                                        <p:tgtEl>
                                          <p:spTgt spid="16"/>
                                        </p:tgtEl>
                                        <p:attrNameLst>
                                          <p:attrName>style.visibility</p:attrName>
                                        </p:attrNameLst>
                                      </p:cBhvr>
                                      <p:to>
                                        <p:strVal val="hidden"/>
                                      </p:to>
                                    </p:set>
                                  </p:childTnLst>
                                </p:cTn>
                              </p:par>
                              <p:par>
                                <p:cTn id="785" presetID="19" presetClass="exit" presetSubtype="5" fill="hold" grpId="3" nodeType="withEffect">
                                  <p:stCondLst>
                                    <p:cond delay="0"/>
                                  </p:stCondLst>
                                  <p:childTnLst>
                                    <p:anim calcmode="lin" valueType="num">
                                      <p:cBhvr>
                                        <p:cTn id="786" dur="3000"/>
                                        <p:tgtEl>
                                          <p:spTgt spid="17"/>
                                        </p:tgtEl>
                                        <p:attrNameLst>
                                          <p:attrName>ppt_w</p:attrName>
                                        </p:attrNameLst>
                                      </p:cBhvr>
                                      <p:tavLst>
                                        <p:tav tm="0">
                                          <p:val>
                                            <p:strVal val="ppt_w"/>
                                          </p:val>
                                        </p:tav>
                                        <p:tav tm="100000">
                                          <p:val>
                                            <p:strVal val="ppt_w"/>
                                          </p:val>
                                        </p:tav>
                                      </p:tavLst>
                                    </p:anim>
                                    <p:anim calcmode="lin" valueType="num">
                                      <p:cBhvr>
                                        <p:cTn id="787"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8" dur="1" fill="hold">
                                          <p:stCondLst>
                                            <p:cond delay="2999"/>
                                          </p:stCondLst>
                                        </p:cTn>
                                        <p:tgtEl>
                                          <p:spTgt spid="17"/>
                                        </p:tgtEl>
                                        <p:attrNameLst>
                                          <p:attrName>style.visibility</p:attrName>
                                        </p:attrNameLst>
                                      </p:cBhvr>
                                      <p:to>
                                        <p:strVal val="hidden"/>
                                      </p:to>
                                    </p:set>
                                  </p:childTnLst>
                                </p:cTn>
                              </p:par>
                              <p:par>
                                <p:cTn id="789" presetID="19" presetClass="exit" presetSubtype="5" fill="hold" grpId="3" nodeType="withEffect">
                                  <p:stCondLst>
                                    <p:cond delay="0"/>
                                  </p:stCondLst>
                                  <p:childTnLst>
                                    <p:anim calcmode="lin" valueType="num">
                                      <p:cBhvr>
                                        <p:cTn id="790" dur="3000"/>
                                        <p:tgtEl>
                                          <p:spTgt spid="18"/>
                                        </p:tgtEl>
                                        <p:attrNameLst>
                                          <p:attrName>ppt_w</p:attrName>
                                        </p:attrNameLst>
                                      </p:cBhvr>
                                      <p:tavLst>
                                        <p:tav tm="0">
                                          <p:val>
                                            <p:strVal val="ppt_w"/>
                                          </p:val>
                                        </p:tav>
                                        <p:tav tm="100000">
                                          <p:val>
                                            <p:strVal val="ppt_w"/>
                                          </p:val>
                                        </p:tav>
                                      </p:tavLst>
                                    </p:anim>
                                    <p:anim calcmode="lin" valueType="num">
                                      <p:cBhvr>
                                        <p:cTn id="791"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2" dur="1" fill="hold">
                                          <p:stCondLst>
                                            <p:cond delay="2999"/>
                                          </p:stCondLst>
                                        </p:cTn>
                                        <p:tgtEl>
                                          <p:spTgt spid="18"/>
                                        </p:tgtEl>
                                        <p:attrNameLst>
                                          <p:attrName>style.visibility</p:attrName>
                                        </p:attrNameLst>
                                      </p:cBhvr>
                                      <p:to>
                                        <p:strVal val="hidden"/>
                                      </p:to>
                                    </p:set>
                                  </p:childTnLst>
                                </p:cTn>
                              </p:par>
                              <p:par>
                                <p:cTn id="793" presetID="19" presetClass="exit" presetSubtype="5" fill="hold" grpId="3" nodeType="withEffect">
                                  <p:stCondLst>
                                    <p:cond delay="0"/>
                                  </p:stCondLst>
                                  <p:childTnLst>
                                    <p:anim calcmode="lin" valueType="num">
                                      <p:cBhvr>
                                        <p:cTn id="794" dur="3000"/>
                                        <p:tgtEl>
                                          <p:spTgt spid="19"/>
                                        </p:tgtEl>
                                        <p:attrNameLst>
                                          <p:attrName>ppt_w</p:attrName>
                                        </p:attrNameLst>
                                      </p:cBhvr>
                                      <p:tavLst>
                                        <p:tav tm="0">
                                          <p:val>
                                            <p:strVal val="ppt_w"/>
                                          </p:val>
                                        </p:tav>
                                        <p:tav tm="100000">
                                          <p:val>
                                            <p:strVal val="ppt_w"/>
                                          </p:val>
                                        </p:tav>
                                      </p:tavLst>
                                    </p:anim>
                                    <p:anim calcmode="lin" valueType="num">
                                      <p:cBhvr>
                                        <p:cTn id="795"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6" dur="1" fill="hold">
                                          <p:stCondLst>
                                            <p:cond delay="2999"/>
                                          </p:stCondLst>
                                        </p:cTn>
                                        <p:tgtEl>
                                          <p:spTgt spid="19"/>
                                        </p:tgtEl>
                                        <p:attrNameLst>
                                          <p:attrName>style.visibility</p:attrName>
                                        </p:attrNameLst>
                                      </p:cBhvr>
                                      <p:to>
                                        <p:strVal val="hidden"/>
                                      </p:to>
                                    </p:set>
                                  </p:childTnLst>
                                </p:cTn>
                              </p:par>
                              <p:par>
                                <p:cTn id="797" presetID="19" presetClass="exit" presetSubtype="5" fill="hold" grpId="3" nodeType="withEffect">
                                  <p:stCondLst>
                                    <p:cond delay="0"/>
                                  </p:stCondLst>
                                  <p:childTnLst>
                                    <p:anim calcmode="lin" valueType="num">
                                      <p:cBhvr>
                                        <p:cTn id="798" dur="3000"/>
                                        <p:tgtEl>
                                          <p:spTgt spid="20"/>
                                        </p:tgtEl>
                                        <p:attrNameLst>
                                          <p:attrName>ppt_w</p:attrName>
                                        </p:attrNameLst>
                                      </p:cBhvr>
                                      <p:tavLst>
                                        <p:tav tm="0">
                                          <p:val>
                                            <p:strVal val="ppt_w"/>
                                          </p:val>
                                        </p:tav>
                                        <p:tav tm="100000">
                                          <p:val>
                                            <p:strVal val="ppt_w"/>
                                          </p:val>
                                        </p:tav>
                                      </p:tavLst>
                                    </p:anim>
                                    <p:anim calcmode="lin" valueType="num">
                                      <p:cBhvr>
                                        <p:cTn id="799"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0" dur="1" fill="hold">
                                          <p:stCondLst>
                                            <p:cond delay="2999"/>
                                          </p:stCondLst>
                                        </p:cTn>
                                        <p:tgtEl>
                                          <p:spTgt spid="20"/>
                                        </p:tgtEl>
                                        <p:attrNameLst>
                                          <p:attrName>style.visibility</p:attrName>
                                        </p:attrNameLst>
                                      </p:cBhvr>
                                      <p:to>
                                        <p:strVal val="hidden"/>
                                      </p:to>
                                    </p:set>
                                  </p:childTnLst>
                                </p:cTn>
                              </p:par>
                              <p:par>
                                <p:cTn id="801" presetID="19" presetClass="exit" presetSubtype="5" fill="hold" grpId="3" nodeType="withEffect">
                                  <p:stCondLst>
                                    <p:cond delay="0"/>
                                  </p:stCondLst>
                                  <p:childTnLst>
                                    <p:anim calcmode="lin" valueType="num">
                                      <p:cBhvr>
                                        <p:cTn id="802" dur="3000"/>
                                        <p:tgtEl>
                                          <p:spTgt spid="21"/>
                                        </p:tgtEl>
                                        <p:attrNameLst>
                                          <p:attrName>ppt_w</p:attrName>
                                        </p:attrNameLst>
                                      </p:cBhvr>
                                      <p:tavLst>
                                        <p:tav tm="0">
                                          <p:val>
                                            <p:strVal val="ppt_w"/>
                                          </p:val>
                                        </p:tav>
                                        <p:tav tm="100000">
                                          <p:val>
                                            <p:strVal val="ppt_w"/>
                                          </p:val>
                                        </p:tav>
                                      </p:tavLst>
                                    </p:anim>
                                    <p:anim calcmode="lin" valueType="num">
                                      <p:cBhvr>
                                        <p:cTn id="803"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4" dur="1" fill="hold">
                                          <p:stCondLst>
                                            <p:cond delay="2999"/>
                                          </p:stCondLst>
                                        </p:cTn>
                                        <p:tgtEl>
                                          <p:spTgt spid="21"/>
                                        </p:tgtEl>
                                        <p:attrNameLst>
                                          <p:attrName>style.visibility</p:attrName>
                                        </p:attrNameLst>
                                      </p:cBhvr>
                                      <p:to>
                                        <p:strVal val="hidden"/>
                                      </p:to>
                                    </p:set>
                                  </p:childTnLst>
                                </p:cTn>
                              </p:par>
                              <p:par>
                                <p:cTn id="805" presetID="19" presetClass="exit" presetSubtype="5" fill="hold" grpId="3" nodeType="withEffect">
                                  <p:stCondLst>
                                    <p:cond delay="0"/>
                                  </p:stCondLst>
                                  <p:childTnLst>
                                    <p:anim calcmode="lin" valueType="num">
                                      <p:cBhvr>
                                        <p:cTn id="806" dur="3000"/>
                                        <p:tgtEl>
                                          <p:spTgt spid="22"/>
                                        </p:tgtEl>
                                        <p:attrNameLst>
                                          <p:attrName>ppt_w</p:attrName>
                                        </p:attrNameLst>
                                      </p:cBhvr>
                                      <p:tavLst>
                                        <p:tav tm="0">
                                          <p:val>
                                            <p:strVal val="ppt_w"/>
                                          </p:val>
                                        </p:tav>
                                        <p:tav tm="100000">
                                          <p:val>
                                            <p:strVal val="ppt_w"/>
                                          </p:val>
                                        </p:tav>
                                      </p:tavLst>
                                    </p:anim>
                                    <p:anim calcmode="lin" valueType="num">
                                      <p:cBhvr>
                                        <p:cTn id="807"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8" dur="1" fill="hold">
                                          <p:stCondLst>
                                            <p:cond delay="2999"/>
                                          </p:stCondLst>
                                        </p:cTn>
                                        <p:tgtEl>
                                          <p:spTgt spid="22"/>
                                        </p:tgtEl>
                                        <p:attrNameLst>
                                          <p:attrName>style.visibility</p:attrName>
                                        </p:attrNameLst>
                                      </p:cBhvr>
                                      <p:to>
                                        <p:strVal val="hidden"/>
                                      </p:to>
                                    </p:set>
                                  </p:childTnLst>
                                </p:cTn>
                              </p:par>
                              <p:par>
                                <p:cTn id="809" presetID="19" presetClass="exit" presetSubtype="5" fill="hold" grpId="3" nodeType="withEffect">
                                  <p:stCondLst>
                                    <p:cond delay="0"/>
                                  </p:stCondLst>
                                  <p:childTnLst>
                                    <p:anim calcmode="lin" valueType="num">
                                      <p:cBhvr>
                                        <p:cTn id="810" dur="3000"/>
                                        <p:tgtEl>
                                          <p:spTgt spid="23"/>
                                        </p:tgtEl>
                                        <p:attrNameLst>
                                          <p:attrName>ppt_w</p:attrName>
                                        </p:attrNameLst>
                                      </p:cBhvr>
                                      <p:tavLst>
                                        <p:tav tm="0">
                                          <p:val>
                                            <p:strVal val="ppt_w"/>
                                          </p:val>
                                        </p:tav>
                                        <p:tav tm="100000">
                                          <p:val>
                                            <p:strVal val="ppt_w"/>
                                          </p:val>
                                        </p:tav>
                                      </p:tavLst>
                                    </p:anim>
                                    <p:anim calcmode="lin" valueType="num">
                                      <p:cBhvr>
                                        <p:cTn id="811"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2" dur="1" fill="hold">
                                          <p:stCondLst>
                                            <p:cond delay="2999"/>
                                          </p:stCondLst>
                                        </p:cTn>
                                        <p:tgtEl>
                                          <p:spTgt spid="23"/>
                                        </p:tgtEl>
                                        <p:attrNameLst>
                                          <p:attrName>style.visibility</p:attrName>
                                        </p:attrNameLst>
                                      </p:cBhvr>
                                      <p:to>
                                        <p:strVal val="hidden"/>
                                      </p:to>
                                    </p:set>
                                  </p:childTnLst>
                                </p:cTn>
                              </p:par>
                              <p:par>
                                <p:cTn id="813" presetID="19" presetClass="exit" presetSubtype="5" fill="hold" grpId="3" nodeType="withEffect">
                                  <p:stCondLst>
                                    <p:cond delay="0"/>
                                  </p:stCondLst>
                                  <p:childTnLst>
                                    <p:anim calcmode="lin" valueType="num">
                                      <p:cBhvr>
                                        <p:cTn id="814" dur="3000"/>
                                        <p:tgtEl>
                                          <p:spTgt spid="24"/>
                                        </p:tgtEl>
                                        <p:attrNameLst>
                                          <p:attrName>ppt_w</p:attrName>
                                        </p:attrNameLst>
                                      </p:cBhvr>
                                      <p:tavLst>
                                        <p:tav tm="0">
                                          <p:val>
                                            <p:strVal val="ppt_w"/>
                                          </p:val>
                                        </p:tav>
                                        <p:tav tm="100000">
                                          <p:val>
                                            <p:strVal val="ppt_w"/>
                                          </p:val>
                                        </p:tav>
                                      </p:tavLst>
                                    </p:anim>
                                    <p:anim calcmode="lin" valueType="num">
                                      <p:cBhvr>
                                        <p:cTn id="815"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6" dur="1" fill="hold">
                                          <p:stCondLst>
                                            <p:cond delay="2999"/>
                                          </p:stCondLst>
                                        </p:cTn>
                                        <p:tgtEl>
                                          <p:spTgt spid="24"/>
                                        </p:tgtEl>
                                        <p:attrNameLst>
                                          <p:attrName>style.visibility</p:attrName>
                                        </p:attrNameLst>
                                      </p:cBhvr>
                                      <p:to>
                                        <p:strVal val="hidden"/>
                                      </p:to>
                                    </p:set>
                                  </p:childTnLst>
                                </p:cTn>
                              </p:par>
                              <p:par>
                                <p:cTn id="817" presetID="19" presetClass="exit" presetSubtype="5" fill="hold" grpId="3" nodeType="withEffect">
                                  <p:stCondLst>
                                    <p:cond delay="0"/>
                                  </p:stCondLst>
                                  <p:childTnLst>
                                    <p:anim calcmode="lin" valueType="num">
                                      <p:cBhvr>
                                        <p:cTn id="818" dur="3000"/>
                                        <p:tgtEl>
                                          <p:spTgt spid="25"/>
                                        </p:tgtEl>
                                        <p:attrNameLst>
                                          <p:attrName>ppt_w</p:attrName>
                                        </p:attrNameLst>
                                      </p:cBhvr>
                                      <p:tavLst>
                                        <p:tav tm="0">
                                          <p:val>
                                            <p:strVal val="ppt_w"/>
                                          </p:val>
                                        </p:tav>
                                        <p:tav tm="100000">
                                          <p:val>
                                            <p:strVal val="ppt_w"/>
                                          </p:val>
                                        </p:tav>
                                      </p:tavLst>
                                    </p:anim>
                                    <p:anim calcmode="lin" valueType="num">
                                      <p:cBhvr>
                                        <p:cTn id="819"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0" dur="1" fill="hold">
                                          <p:stCondLst>
                                            <p:cond delay="2999"/>
                                          </p:stCondLst>
                                        </p:cTn>
                                        <p:tgtEl>
                                          <p:spTgt spid="25"/>
                                        </p:tgtEl>
                                        <p:attrNameLst>
                                          <p:attrName>style.visibility</p:attrName>
                                        </p:attrNameLst>
                                      </p:cBhvr>
                                      <p:to>
                                        <p:strVal val="hidden"/>
                                      </p:to>
                                    </p:set>
                                  </p:childTnLst>
                                </p:cTn>
                              </p:par>
                              <p:par>
                                <p:cTn id="821" presetID="19" presetClass="exit" presetSubtype="5" fill="hold" grpId="3" nodeType="withEffect">
                                  <p:stCondLst>
                                    <p:cond delay="0"/>
                                  </p:stCondLst>
                                  <p:childTnLst>
                                    <p:anim calcmode="lin" valueType="num">
                                      <p:cBhvr>
                                        <p:cTn id="822" dur="3000"/>
                                        <p:tgtEl>
                                          <p:spTgt spid="26"/>
                                        </p:tgtEl>
                                        <p:attrNameLst>
                                          <p:attrName>ppt_w</p:attrName>
                                        </p:attrNameLst>
                                      </p:cBhvr>
                                      <p:tavLst>
                                        <p:tav tm="0">
                                          <p:val>
                                            <p:strVal val="ppt_w"/>
                                          </p:val>
                                        </p:tav>
                                        <p:tav tm="100000">
                                          <p:val>
                                            <p:strVal val="ppt_w"/>
                                          </p:val>
                                        </p:tav>
                                      </p:tavLst>
                                    </p:anim>
                                    <p:anim calcmode="lin" valueType="num">
                                      <p:cBhvr>
                                        <p:cTn id="823"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4" dur="1" fill="hold">
                                          <p:stCondLst>
                                            <p:cond delay="2999"/>
                                          </p:stCondLst>
                                        </p:cTn>
                                        <p:tgtEl>
                                          <p:spTgt spid="26"/>
                                        </p:tgtEl>
                                        <p:attrNameLst>
                                          <p:attrName>style.visibility</p:attrName>
                                        </p:attrNameLst>
                                      </p:cBhvr>
                                      <p:to>
                                        <p:strVal val="hidden"/>
                                      </p:to>
                                    </p:set>
                                  </p:childTnLst>
                                </p:cTn>
                              </p:par>
                              <p:par>
                                <p:cTn id="825" presetID="19" presetClass="exit" presetSubtype="5" fill="hold" grpId="3" nodeType="withEffect">
                                  <p:stCondLst>
                                    <p:cond delay="0"/>
                                  </p:stCondLst>
                                  <p:childTnLst>
                                    <p:anim calcmode="lin" valueType="num">
                                      <p:cBhvr>
                                        <p:cTn id="826" dur="3000"/>
                                        <p:tgtEl>
                                          <p:spTgt spid="27"/>
                                        </p:tgtEl>
                                        <p:attrNameLst>
                                          <p:attrName>ppt_w</p:attrName>
                                        </p:attrNameLst>
                                      </p:cBhvr>
                                      <p:tavLst>
                                        <p:tav tm="0">
                                          <p:val>
                                            <p:strVal val="ppt_w"/>
                                          </p:val>
                                        </p:tav>
                                        <p:tav tm="100000">
                                          <p:val>
                                            <p:strVal val="ppt_w"/>
                                          </p:val>
                                        </p:tav>
                                      </p:tavLst>
                                    </p:anim>
                                    <p:anim calcmode="lin" valueType="num">
                                      <p:cBhvr>
                                        <p:cTn id="827"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8" dur="1" fill="hold">
                                          <p:stCondLst>
                                            <p:cond delay="2999"/>
                                          </p:stCondLst>
                                        </p:cTn>
                                        <p:tgtEl>
                                          <p:spTgt spid="27"/>
                                        </p:tgtEl>
                                        <p:attrNameLst>
                                          <p:attrName>style.visibility</p:attrName>
                                        </p:attrNameLst>
                                      </p:cBhvr>
                                      <p:to>
                                        <p:strVal val="hidden"/>
                                      </p:to>
                                    </p:set>
                                  </p:childTnLst>
                                </p:cTn>
                              </p:par>
                              <p:par>
                                <p:cTn id="829" presetID="19" presetClass="exit" presetSubtype="5" fill="hold" grpId="3" nodeType="withEffect">
                                  <p:stCondLst>
                                    <p:cond delay="0"/>
                                  </p:stCondLst>
                                  <p:childTnLst>
                                    <p:anim calcmode="lin" valueType="num">
                                      <p:cBhvr>
                                        <p:cTn id="830" dur="3000"/>
                                        <p:tgtEl>
                                          <p:spTgt spid="28"/>
                                        </p:tgtEl>
                                        <p:attrNameLst>
                                          <p:attrName>ppt_w</p:attrName>
                                        </p:attrNameLst>
                                      </p:cBhvr>
                                      <p:tavLst>
                                        <p:tav tm="0">
                                          <p:val>
                                            <p:strVal val="ppt_w"/>
                                          </p:val>
                                        </p:tav>
                                        <p:tav tm="100000">
                                          <p:val>
                                            <p:strVal val="ppt_w"/>
                                          </p:val>
                                        </p:tav>
                                      </p:tavLst>
                                    </p:anim>
                                    <p:anim calcmode="lin" valueType="num">
                                      <p:cBhvr>
                                        <p:cTn id="831"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2" dur="1" fill="hold">
                                          <p:stCondLst>
                                            <p:cond delay="2999"/>
                                          </p:stCondLst>
                                        </p:cTn>
                                        <p:tgtEl>
                                          <p:spTgt spid="28"/>
                                        </p:tgtEl>
                                        <p:attrNameLst>
                                          <p:attrName>style.visibility</p:attrName>
                                        </p:attrNameLst>
                                      </p:cBhvr>
                                      <p:to>
                                        <p:strVal val="hidden"/>
                                      </p:to>
                                    </p:set>
                                  </p:childTnLst>
                                </p:cTn>
                              </p:par>
                              <p:par>
                                <p:cTn id="833" presetID="19" presetClass="exit" presetSubtype="5" fill="hold" grpId="3" nodeType="withEffect">
                                  <p:stCondLst>
                                    <p:cond delay="0"/>
                                  </p:stCondLst>
                                  <p:childTnLst>
                                    <p:anim calcmode="lin" valueType="num">
                                      <p:cBhvr>
                                        <p:cTn id="834" dur="3000"/>
                                        <p:tgtEl>
                                          <p:spTgt spid="29"/>
                                        </p:tgtEl>
                                        <p:attrNameLst>
                                          <p:attrName>ppt_w</p:attrName>
                                        </p:attrNameLst>
                                      </p:cBhvr>
                                      <p:tavLst>
                                        <p:tav tm="0">
                                          <p:val>
                                            <p:strVal val="ppt_w"/>
                                          </p:val>
                                        </p:tav>
                                        <p:tav tm="100000">
                                          <p:val>
                                            <p:strVal val="ppt_w"/>
                                          </p:val>
                                        </p:tav>
                                      </p:tavLst>
                                    </p:anim>
                                    <p:anim calcmode="lin" valueType="num">
                                      <p:cBhvr>
                                        <p:cTn id="835"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6" dur="1" fill="hold">
                                          <p:stCondLst>
                                            <p:cond delay="2999"/>
                                          </p:stCondLst>
                                        </p:cTn>
                                        <p:tgtEl>
                                          <p:spTgt spid="29"/>
                                        </p:tgtEl>
                                        <p:attrNameLst>
                                          <p:attrName>style.visibility</p:attrName>
                                        </p:attrNameLst>
                                      </p:cBhvr>
                                      <p:to>
                                        <p:strVal val="hidden"/>
                                      </p:to>
                                    </p:set>
                                  </p:childTnLst>
                                </p:cTn>
                              </p:par>
                              <p:par>
                                <p:cTn id="837" presetID="19" presetClass="exit" presetSubtype="5" fill="hold" grpId="3" nodeType="withEffect">
                                  <p:stCondLst>
                                    <p:cond delay="0"/>
                                  </p:stCondLst>
                                  <p:childTnLst>
                                    <p:anim calcmode="lin" valueType="num">
                                      <p:cBhvr>
                                        <p:cTn id="838" dur="3000"/>
                                        <p:tgtEl>
                                          <p:spTgt spid="30"/>
                                        </p:tgtEl>
                                        <p:attrNameLst>
                                          <p:attrName>ppt_w</p:attrName>
                                        </p:attrNameLst>
                                      </p:cBhvr>
                                      <p:tavLst>
                                        <p:tav tm="0">
                                          <p:val>
                                            <p:strVal val="ppt_w"/>
                                          </p:val>
                                        </p:tav>
                                        <p:tav tm="100000">
                                          <p:val>
                                            <p:strVal val="ppt_w"/>
                                          </p:val>
                                        </p:tav>
                                      </p:tavLst>
                                    </p:anim>
                                    <p:anim calcmode="lin" valueType="num">
                                      <p:cBhvr>
                                        <p:cTn id="839"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0" dur="1" fill="hold">
                                          <p:stCondLst>
                                            <p:cond delay="2999"/>
                                          </p:stCondLst>
                                        </p:cTn>
                                        <p:tgtEl>
                                          <p:spTgt spid="30"/>
                                        </p:tgtEl>
                                        <p:attrNameLst>
                                          <p:attrName>style.visibility</p:attrName>
                                        </p:attrNameLst>
                                      </p:cBhvr>
                                      <p:to>
                                        <p:strVal val="hidden"/>
                                      </p:to>
                                    </p:set>
                                  </p:childTnLst>
                                </p:cTn>
                              </p:par>
                              <p:par>
                                <p:cTn id="841" presetID="19" presetClass="exit" presetSubtype="5" fill="hold" grpId="3" nodeType="withEffect">
                                  <p:stCondLst>
                                    <p:cond delay="0"/>
                                  </p:stCondLst>
                                  <p:childTnLst>
                                    <p:anim calcmode="lin" valueType="num">
                                      <p:cBhvr>
                                        <p:cTn id="842" dur="3000"/>
                                        <p:tgtEl>
                                          <p:spTgt spid="31"/>
                                        </p:tgtEl>
                                        <p:attrNameLst>
                                          <p:attrName>ppt_w</p:attrName>
                                        </p:attrNameLst>
                                      </p:cBhvr>
                                      <p:tavLst>
                                        <p:tav tm="0">
                                          <p:val>
                                            <p:strVal val="ppt_w"/>
                                          </p:val>
                                        </p:tav>
                                        <p:tav tm="100000">
                                          <p:val>
                                            <p:strVal val="ppt_w"/>
                                          </p:val>
                                        </p:tav>
                                      </p:tavLst>
                                    </p:anim>
                                    <p:anim calcmode="lin" valueType="num">
                                      <p:cBhvr>
                                        <p:cTn id="843"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4" dur="1" fill="hold">
                                          <p:stCondLst>
                                            <p:cond delay="2999"/>
                                          </p:stCondLst>
                                        </p:cTn>
                                        <p:tgtEl>
                                          <p:spTgt spid="31"/>
                                        </p:tgtEl>
                                        <p:attrNameLst>
                                          <p:attrName>style.visibility</p:attrName>
                                        </p:attrNameLst>
                                      </p:cBhvr>
                                      <p:to>
                                        <p:strVal val="hidden"/>
                                      </p:to>
                                    </p:set>
                                  </p:childTnLst>
                                </p:cTn>
                              </p:par>
                              <p:par>
                                <p:cTn id="845" presetID="19" presetClass="exit" presetSubtype="5" fill="hold" grpId="3" nodeType="withEffect">
                                  <p:stCondLst>
                                    <p:cond delay="0"/>
                                  </p:stCondLst>
                                  <p:childTnLst>
                                    <p:anim calcmode="lin" valueType="num">
                                      <p:cBhvr>
                                        <p:cTn id="846" dur="3000"/>
                                        <p:tgtEl>
                                          <p:spTgt spid="32"/>
                                        </p:tgtEl>
                                        <p:attrNameLst>
                                          <p:attrName>ppt_w</p:attrName>
                                        </p:attrNameLst>
                                      </p:cBhvr>
                                      <p:tavLst>
                                        <p:tav tm="0">
                                          <p:val>
                                            <p:strVal val="ppt_w"/>
                                          </p:val>
                                        </p:tav>
                                        <p:tav tm="100000">
                                          <p:val>
                                            <p:strVal val="ppt_w"/>
                                          </p:val>
                                        </p:tav>
                                      </p:tavLst>
                                    </p:anim>
                                    <p:anim calcmode="lin" valueType="num">
                                      <p:cBhvr>
                                        <p:cTn id="847"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8" dur="1" fill="hold">
                                          <p:stCondLst>
                                            <p:cond delay="2999"/>
                                          </p:stCondLst>
                                        </p:cTn>
                                        <p:tgtEl>
                                          <p:spTgt spid="32"/>
                                        </p:tgtEl>
                                        <p:attrNameLst>
                                          <p:attrName>style.visibility</p:attrName>
                                        </p:attrNameLst>
                                      </p:cBhvr>
                                      <p:to>
                                        <p:strVal val="hidden"/>
                                      </p:to>
                                    </p:set>
                                  </p:childTnLst>
                                </p:cTn>
                              </p:par>
                              <p:par>
                                <p:cTn id="849" presetID="19" presetClass="exit" presetSubtype="5" fill="hold" grpId="3" nodeType="withEffect">
                                  <p:stCondLst>
                                    <p:cond delay="0"/>
                                  </p:stCondLst>
                                  <p:childTnLst>
                                    <p:anim calcmode="lin" valueType="num">
                                      <p:cBhvr>
                                        <p:cTn id="850" dur="3000"/>
                                        <p:tgtEl>
                                          <p:spTgt spid="33"/>
                                        </p:tgtEl>
                                        <p:attrNameLst>
                                          <p:attrName>ppt_w</p:attrName>
                                        </p:attrNameLst>
                                      </p:cBhvr>
                                      <p:tavLst>
                                        <p:tav tm="0">
                                          <p:val>
                                            <p:strVal val="ppt_w"/>
                                          </p:val>
                                        </p:tav>
                                        <p:tav tm="100000">
                                          <p:val>
                                            <p:strVal val="ppt_w"/>
                                          </p:val>
                                        </p:tav>
                                      </p:tavLst>
                                    </p:anim>
                                    <p:anim calcmode="lin" valueType="num">
                                      <p:cBhvr>
                                        <p:cTn id="851"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2" dur="1" fill="hold">
                                          <p:stCondLst>
                                            <p:cond delay="2999"/>
                                          </p:stCondLst>
                                        </p:cTn>
                                        <p:tgtEl>
                                          <p:spTgt spid="33"/>
                                        </p:tgtEl>
                                        <p:attrNameLst>
                                          <p:attrName>style.visibility</p:attrName>
                                        </p:attrNameLst>
                                      </p:cBhvr>
                                      <p:to>
                                        <p:strVal val="hidden"/>
                                      </p:to>
                                    </p:set>
                                  </p:childTnLst>
                                </p:cTn>
                              </p:par>
                              <p:par>
                                <p:cTn id="853" presetID="19" presetClass="exit" presetSubtype="5" fill="hold" grpId="3" nodeType="withEffect">
                                  <p:stCondLst>
                                    <p:cond delay="0"/>
                                  </p:stCondLst>
                                  <p:childTnLst>
                                    <p:anim calcmode="lin" valueType="num">
                                      <p:cBhvr>
                                        <p:cTn id="854" dur="3000"/>
                                        <p:tgtEl>
                                          <p:spTgt spid="34"/>
                                        </p:tgtEl>
                                        <p:attrNameLst>
                                          <p:attrName>ppt_w</p:attrName>
                                        </p:attrNameLst>
                                      </p:cBhvr>
                                      <p:tavLst>
                                        <p:tav tm="0">
                                          <p:val>
                                            <p:strVal val="ppt_w"/>
                                          </p:val>
                                        </p:tav>
                                        <p:tav tm="100000">
                                          <p:val>
                                            <p:strVal val="ppt_w"/>
                                          </p:val>
                                        </p:tav>
                                      </p:tavLst>
                                    </p:anim>
                                    <p:anim calcmode="lin" valueType="num">
                                      <p:cBhvr>
                                        <p:cTn id="855"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6" dur="1" fill="hold">
                                          <p:stCondLst>
                                            <p:cond delay="2999"/>
                                          </p:stCondLst>
                                        </p:cTn>
                                        <p:tgtEl>
                                          <p:spTgt spid="34"/>
                                        </p:tgtEl>
                                        <p:attrNameLst>
                                          <p:attrName>style.visibility</p:attrName>
                                        </p:attrNameLst>
                                      </p:cBhvr>
                                      <p:to>
                                        <p:strVal val="hidden"/>
                                      </p:to>
                                    </p:set>
                                  </p:childTnLst>
                                </p:cTn>
                              </p:par>
                              <p:par>
                                <p:cTn id="857" presetID="19" presetClass="exit" presetSubtype="5" fill="hold" grpId="3" nodeType="withEffect">
                                  <p:stCondLst>
                                    <p:cond delay="0"/>
                                  </p:stCondLst>
                                  <p:childTnLst>
                                    <p:anim calcmode="lin" valueType="num">
                                      <p:cBhvr>
                                        <p:cTn id="858" dur="3000"/>
                                        <p:tgtEl>
                                          <p:spTgt spid="35"/>
                                        </p:tgtEl>
                                        <p:attrNameLst>
                                          <p:attrName>ppt_w</p:attrName>
                                        </p:attrNameLst>
                                      </p:cBhvr>
                                      <p:tavLst>
                                        <p:tav tm="0">
                                          <p:val>
                                            <p:strVal val="ppt_w"/>
                                          </p:val>
                                        </p:tav>
                                        <p:tav tm="100000">
                                          <p:val>
                                            <p:strVal val="ppt_w"/>
                                          </p:val>
                                        </p:tav>
                                      </p:tavLst>
                                    </p:anim>
                                    <p:anim calcmode="lin" valueType="num">
                                      <p:cBhvr>
                                        <p:cTn id="859"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0" dur="1" fill="hold">
                                          <p:stCondLst>
                                            <p:cond delay="2999"/>
                                          </p:stCondLst>
                                        </p:cTn>
                                        <p:tgtEl>
                                          <p:spTgt spid="35"/>
                                        </p:tgtEl>
                                        <p:attrNameLst>
                                          <p:attrName>style.visibility</p:attrName>
                                        </p:attrNameLst>
                                      </p:cBhvr>
                                      <p:to>
                                        <p:strVal val="hidden"/>
                                      </p:to>
                                    </p:set>
                                  </p:childTnLst>
                                </p:cTn>
                              </p:par>
                              <p:par>
                                <p:cTn id="861" presetID="19" presetClass="exit" presetSubtype="5" fill="hold" grpId="3" nodeType="withEffect">
                                  <p:stCondLst>
                                    <p:cond delay="0"/>
                                  </p:stCondLst>
                                  <p:childTnLst>
                                    <p:anim calcmode="lin" valueType="num">
                                      <p:cBhvr>
                                        <p:cTn id="862" dur="3000"/>
                                        <p:tgtEl>
                                          <p:spTgt spid="36"/>
                                        </p:tgtEl>
                                        <p:attrNameLst>
                                          <p:attrName>ppt_w</p:attrName>
                                        </p:attrNameLst>
                                      </p:cBhvr>
                                      <p:tavLst>
                                        <p:tav tm="0">
                                          <p:val>
                                            <p:strVal val="ppt_w"/>
                                          </p:val>
                                        </p:tav>
                                        <p:tav tm="100000">
                                          <p:val>
                                            <p:strVal val="ppt_w"/>
                                          </p:val>
                                        </p:tav>
                                      </p:tavLst>
                                    </p:anim>
                                    <p:anim calcmode="lin" valueType="num">
                                      <p:cBhvr>
                                        <p:cTn id="863"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4" dur="1" fill="hold">
                                          <p:stCondLst>
                                            <p:cond delay="2999"/>
                                          </p:stCondLst>
                                        </p:cTn>
                                        <p:tgtEl>
                                          <p:spTgt spid="36"/>
                                        </p:tgtEl>
                                        <p:attrNameLst>
                                          <p:attrName>style.visibility</p:attrName>
                                        </p:attrNameLst>
                                      </p:cBhvr>
                                      <p:to>
                                        <p:strVal val="hidden"/>
                                      </p:to>
                                    </p:set>
                                  </p:childTnLst>
                                </p:cTn>
                              </p:par>
                              <p:par>
                                <p:cTn id="865" presetID="19" presetClass="exit" presetSubtype="5" fill="hold" grpId="3" nodeType="withEffect">
                                  <p:stCondLst>
                                    <p:cond delay="0"/>
                                  </p:stCondLst>
                                  <p:childTnLst>
                                    <p:anim calcmode="lin" valueType="num">
                                      <p:cBhvr>
                                        <p:cTn id="866" dur="3000"/>
                                        <p:tgtEl>
                                          <p:spTgt spid="37"/>
                                        </p:tgtEl>
                                        <p:attrNameLst>
                                          <p:attrName>ppt_w</p:attrName>
                                        </p:attrNameLst>
                                      </p:cBhvr>
                                      <p:tavLst>
                                        <p:tav tm="0">
                                          <p:val>
                                            <p:strVal val="ppt_w"/>
                                          </p:val>
                                        </p:tav>
                                        <p:tav tm="100000">
                                          <p:val>
                                            <p:strVal val="ppt_w"/>
                                          </p:val>
                                        </p:tav>
                                      </p:tavLst>
                                    </p:anim>
                                    <p:anim calcmode="lin" valueType="num">
                                      <p:cBhvr>
                                        <p:cTn id="867"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8" dur="1" fill="hold">
                                          <p:stCondLst>
                                            <p:cond delay="2999"/>
                                          </p:stCondLst>
                                        </p:cTn>
                                        <p:tgtEl>
                                          <p:spTgt spid="37"/>
                                        </p:tgtEl>
                                        <p:attrNameLst>
                                          <p:attrName>style.visibility</p:attrName>
                                        </p:attrNameLst>
                                      </p:cBhvr>
                                      <p:to>
                                        <p:strVal val="hidden"/>
                                      </p:to>
                                    </p:set>
                                  </p:childTnLst>
                                </p:cTn>
                              </p:par>
                              <p:par>
                                <p:cTn id="869" presetID="19" presetClass="exit" presetSubtype="5" fill="hold" grpId="3" nodeType="withEffect">
                                  <p:stCondLst>
                                    <p:cond delay="0"/>
                                  </p:stCondLst>
                                  <p:childTnLst>
                                    <p:anim calcmode="lin" valueType="num">
                                      <p:cBhvr>
                                        <p:cTn id="870" dur="3000"/>
                                        <p:tgtEl>
                                          <p:spTgt spid="38"/>
                                        </p:tgtEl>
                                        <p:attrNameLst>
                                          <p:attrName>ppt_w</p:attrName>
                                        </p:attrNameLst>
                                      </p:cBhvr>
                                      <p:tavLst>
                                        <p:tav tm="0">
                                          <p:val>
                                            <p:strVal val="ppt_w"/>
                                          </p:val>
                                        </p:tav>
                                        <p:tav tm="100000">
                                          <p:val>
                                            <p:strVal val="ppt_w"/>
                                          </p:val>
                                        </p:tav>
                                      </p:tavLst>
                                    </p:anim>
                                    <p:anim calcmode="lin" valueType="num">
                                      <p:cBhvr>
                                        <p:cTn id="871"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2" dur="1" fill="hold">
                                          <p:stCondLst>
                                            <p:cond delay="2999"/>
                                          </p:stCondLst>
                                        </p:cTn>
                                        <p:tgtEl>
                                          <p:spTgt spid="38"/>
                                        </p:tgtEl>
                                        <p:attrNameLst>
                                          <p:attrName>style.visibility</p:attrName>
                                        </p:attrNameLst>
                                      </p:cBhvr>
                                      <p:to>
                                        <p:strVal val="hidden"/>
                                      </p:to>
                                    </p:set>
                                  </p:childTnLst>
                                </p:cTn>
                              </p:par>
                              <p:par>
                                <p:cTn id="873" presetID="19" presetClass="exit" presetSubtype="5" fill="hold" grpId="3" nodeType="withEffect">
                                  <p:stCondLst>
                                    <p:cond delay="0"/>
                                  </p:stCondLst>
                                  <p:childTnLst>
                                    <p:anim calcmode="lin" valueType="num">
                                      <p:cBhvr>
                                        <p:cTn id="874" dur="3000"/>
                                        <p:tgtEl>
                                          <p:spTgt spid="39"/>
                                        </p:tgtEl>
                                        <p:attrNameLst>
                                          <p:attrName>ppt_w</p:attrName>
                                        </p:attrNameLst>
                                      </p:cBhvr>
                                      <p:tavLst>
                                        <p:tav tm="0">
                                          <p:val>
                                            <p:strVal val="ppt_w"/>
                                          </p:val>
                                        </p:tav>
                                        <p:tav tm="100000">
                                          <p:val>
                                            <p:strVal val="ppt_w"/>
                                          </p:val>
                                        </p:tav>
                                      </p:tavLst>
                                    </p:anim>
                                    <p:anim calcmode="lin" valueType="num">
                                      <p:cBhvr>
                                        <p:cTn id="875"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6" dur="1" fill="hold">
                                          <p:stCondLst>
                                            <p:cond delay="2999"/>
                                          </p:stCondLst>
                                        </p:cTn>
                                        <p:tgtEl>
                                          <p:spTgt spid="39"/>
                                        </p:tgtEl>
                                        <p:attrNameLst>
                                          <p:attrName>style.visibility</p:attrName>
                                        </p:attrNameLst>
                                      </p:cBhvr>
                                      <p:to>
                                        <p:strVal val="hidden"/>
                                      </p:to>
                                    </p:set>
                                  </p:childTnLst>
                                </p:cTn>
                              </p:par>
                              <p:par>
                                <p:cTn id="877" presetID="19" presetClass="exit" presetSubtype="5" fill="hold" grpId="3" nodeType="withEffect">
                                  <p:stCondLst>
                                    <p:cond delay="0"/>
                                  </p:stCondLst>
                                  <p:childTnLst>
                                    <p:anim calcmode="lin" valueType="num">
                                      <p:cBhvr>
                                        <p:cTn id="878" dur="3000"/>
                                        <p:tgtEl>
                                          <p:spTgt spid="40"/>
                                        </p:tgtEl>
                                        <p:attrNameLst>
                                          <p:attrName>ppt_w</p:attrName>
                                        </p:attrNameLst>
                                      </p:cBhvr>
                                      <p:tavLst>
                                        <p:tav tm="0">
                                          <p:val>
                                            <p:strVal val="ppt_w"/>
                                          </p:val>
                                        </p:tav>
                                        <p:tav tm="100000">
                                          <p:val>
                                            <p:strVal val="ppt_w"/>
                                          </p:val>
                                        </p:tav>
                                      </p:tavLst>
                                    </p:anim>
                                    <p:anim calcmode="lin" valueType="num">
                                      <p:cBhvr>
                                        <p:cTn id="879"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0" dur="1" fill="hold">
                                          <p:stCondLst>
                                            <p:cond delay="2999"/>
                                          </p:stCondLst>
                                        </p:cTn>
                                        <p:tgtEl>
                                          <p:spTgt spid="40"/>
                                        </p:tgtEl>
                                        <p:attrNameLst>
                                          <p:attrName>style.visibility</p:attrName>
                                        </p:attrNameLst>
                                      </p:cBhvr>
                                      <p:to>
                                        <p:strVal val="hidden"/>
                                      </p:to>
                                    </p:set>
                                  </p:childTnLst>
                                </p:cTn>
                              </p:par>
                              <p:par>
                                <p:cTn id="881" presetID="19" presetClass="exit" presetSubtype="5" fill="hold" grpId="3" nodeType="withEffect">
                                  <p:stCondLst>
                                    <p:cond delay="0"/>
                                  </p:stCondLst>
                                  <p:childTnLst>
                                    <p:anim calcmode="lin" valueType="num">
                                      <p:cBhvr>
                                        <p:cTn id="882" dur="3000"/>
                                        <p:tgtEl>
                                          <p:spTgt spid="41"/>
                                        </p:tgtEl>
                                        <p:attrNameLst>
                                          <p:attrName>ppt_w</p:attrName>
                                        </p:attrNameLst>
                                      </p:cBhvr>
                                      <p:tavLst>
                                        <p:tav tm="0">
                                          <p:val>
                                            <p:strVal val="ppt_w"/>
                                          </p:val>
                                        </p:tav>
                                        <p:tav tm="100000">
                                          <p:val>
                                            <p:strVal val="ppt_w"/>
                                          </p:val>
                                        </p:tav>
                                      </p:tavLst>
                                    </p:anim>
                                    <p:anim calcmode="lin" valueType="num">
                                      <p:cBhvr>
                                        <p:cTn id="883"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4" dur="1" fill="hold">
                                          <p:stCondLst>
                                            <p:cond delay="2999"/>
                                          </p:stCondLst>
                                        </p:cTn>
                                        <p:tgtEl>
                                          <p:spTgt spid="41"/>
                                        </p:tgtEl>
                                        <p:attrNameLst>
                                          <p:attrName>style.visibility</p:attrName>
                                        </p:attrNameLst>
                                      </p:cBhvr>
                                      <p:to>
                                        <p:strVal val="hidden"/>
                                      </p:to>
                                    </p:set>
                                  </p:childTnLst>
                                </p:cTn>
                              </p:par>
                              <p:par>
                                <p:cTn id="885" presetID="19" presetClass="exit" presetSubtype="5" fill="hold" grpId="3" nodeType="withEffect">
                                  <p:stCondLst>
                                    <p:cond delay="0"/>
                                  </p:stCondLst>
                                  <p:childTnLst>
                                    <p:anim calcmode="lin" valueType="num">
                                      <p:cBhvr>
                                        <p:cTn id="886" dur="3000"/>
                                        <p:tgtEl>
                                          <p:spTgt spid="42"/>
                                        </p:tgtEl>
                                        <p:attrNameLst>
                                          <p:attrName>ppt_w</p:attrName>
                                        </p:attrNameLst>
                                      </p:cBhvr>
                                      <p:tavLst>
                                        <p:tav tm="0">
                                          <p:val>
                                            <p:strVal val="ppt_w"/>
                                          </p:val>
                                        </p:tav>
                                        <p:tav tm="100000">
                                          <p:val>
                                            <p:strVal val="ppt_w"/>
                                          </p:val>
                                        </p:tav>
                                      </p:tavLst>
                                    </p:anim>
                                    <p:anim calcmode="lin" valueType="num">
                                      <p:cBhvr>
                                        <p:cTn id="887"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8" dur="1" fill="hold">
                                          <p:stCondLst>
                                            <p:cond delay="2999"/>
                                          </p:stCondLst>
                                        </p:cTn>
                                        <p:tgtEl>
                                          <p:spTgt spid="42"/>
                                        </p:tgtEl>
                                        <p:attrNameLst>
                                          <p:attrName>style.visibility</p:attrName>
                                        </p:attrNameLst>
                                      </p:cBhvr>
                                      <p:to>
                                        <p:strVal val="hidden"/>
                                      </p:to>
                                    </p:set>
                                  </p:childTnLst>
                                </p:cTn>
                              </p:par>
                              <p:par>
                                <p:cTn id="889" presetID="19" presetClass="exit" presetSubtype="5" fill="hold" grpId="3" nodeType="withEffect">
                                  <p:stCondLst>
                                    <p:cond delay="0"/>
                                  </p:stCondLst>
                                  <p:childTnLst>
                                    <p:anim calcmode="lin" valueType="num">
                                      <p:cBhvr>
                                        <p:cTn id="890" dur="3000"/>
                                        <p:tgtEl>
                                          <p:spTgt spid="43"/>
                                        </p:tgtEl>
                                        <p:attrNameLst>
                                          <p:attrName>ppt_w</p:attrName>
                                        </p:attrNameLst>
                                      </p:cBhvr>
                                      <p:tavLst>
                                        <p:tav tm="0">
                                          <p:val>
                                            <p:strVal val="ppt_w"/>
                                          </p:val>
                                        </p:tav>
                                        <p:tav tm="100000">
                                          <p:val>
                                            <p:strVal val="ppt_w"/>
                                          </p:val>
                                        </p:tav>
                                      </p:tavLst>
                                    </p:anim>
                                    <p:anim calcmode="lin" valueType="num">
                                      <p:cBhvr>
                                        <p:cTn id="891"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2" dur="1" fill="hold">
                                          <p:stCondLst>
                                            <p:cond delay="2999"/>
                                          </p:stCondLst>
                                        </p:cTn>
                                        <p:tgtEl>
                                          <p:spTgt spid="43"/>
                                        </p:tgtEl>
                                        <p:attrNameLst>
                                          <p:attrName>style.visibility</p:attrName>
                                        </p:attrNameLst>
                                      </p:cBhvr>
                                      <p:to>
                                        <p:strVal val="hidden"/>
                                      </p:to>
                                    </p:set>
                                  </p:childTnLst>
                                </p:cTn>
                              </p:par>
                              <p:par>
                                <p:cTn id="893" presetID="19" presetClass="exit" presetSubtype="5" fill="hold" grpId="3" nodeType="withEffect">
                                  <p:stCondLst>
                                    <p:cond delay="0"/>
                                  </p:stCondLst>
                                  <p:childTnLst>
                                    <p:anim calcmode="lin" valueType="num">
                                      <p:cBhvr>
                                        <p:cTn id="894" dur="3000"/>
                                        <p:tgtEl>
                                          <p:spTgt spid="44"/>
                                        </p:tgtEl>
                                        <p:attrNameLst>
                                          <p:attrName>ppt_w</p:attrName>
                                        </p:attrNameLst>
                                      </p:cBhvr>
                                      <p:tavLst>
                                        <p:tav tm="0">
                                          <p:val>
                                            <p:strVal val="ppt_w"/>
                                          </p:val>
                                        </p:tav>
                                        <p:tav tm="100000">
                                          <p:val>
                                            <p:strVal val="ppt_w"/>
                                          </p:val>
                                        </p:tav>
                                      </p:tavLst>
                                    </p:anim>
                                    <p:anim calcmode="lin" valueType="num">
                                      <p:cBhvr>
                                        <p:cTn id="895"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6" dur="1" fill="hold">
                                          <p:stCondLst>
                                            <p:cond delay="2999"/>
                                          </p:stCondLst>
                                        </p:cTn>
                                        <p:tgtEl>
                                          <p:spTgt spid="44"/>
                                        </p:tgtEl>
                                        <p:attrNameLst>
                                          <p:attrName>style.visibility</p:attrName>
                                        </p:attrNameLst>
                                      </p:cBhvr>
                                      <p:to>
                                        <p:strVal val="hidden"/>
                                      </p:to>
                                    </p:set>
                                  </p:childTnLst>
                                </p:cTn>
                              </p:par>
                              <p:par>
                                <p:cTn id="897" presetID="19" presetClass="exit" presetSubtype="5" fill="hold" grpId="3" nodeType="withEffect">
                                  <p:stCondLst>
                                    <p:cond delay="0"/>
                                  </p:stCondLst>
                                  <p:childTnLst>
                                    <p:anim calcmode="lin" valueType="num">
                                      <p:cBhvr>
                                        <p:cTn id="898" dur="3000"/>
                                        <p:tgtEl>
                                          <p:spTgt spid="45"/>
                                        </p:tgtEl>
                                        <p:attrNameLst>
                                          <p:attrName>ppt_w</p:attrName>
                                        </p:attrNameLst>
                                      </p:cBhvr>
                                      <p:tavLst>
                                        <p:tav tm="0">
                                          <p:val>
                                            <p:strVal val="ppt_w"/>
                                          </p:val>
                                        </p:tav>
                                        <p:tav tm="100000">
                                          <p:val>
                                            <p:strVal val="ppt_w"/>
                                          </p:val>
                                        </p:tav>
                                      </p:tavLst>
                                    </p:anim>
                                    <p:anim calcmode="lin" valueType="num">
                                      <p:cBhvr>
                                        <p:cTn id="899"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0" dur="1" fill="hold">
                                          <p:stCondLst>
                                            <p:cond delay="2999"/>
                                          </p:stCondLst>
                                        </p:cTn>
                                        <p:tgtEl>
                                          <p:spTgt spid="45"/>
                                        </p:tgtEl>
                                        <p:attrNameLst>
                                          <p:attrName>style.visibility</p:attrName>
                                        </p:attrNameLst>
                                      </p:cBhvr>
                                      <p:to>
                                        <p:strVal val="hidden"/>
                                      </p:to>
                                    </p:set>
                                  </p:childTnLst>
                                </p:cTn>
                              </p:par>
                              <p:par>
                                <p:cTn id="901" presetID="19" presetClass="exit" presetSubtype="5" fill="hold" grpId="3" nodeType="withEffect">
                                  <p:stCondLst>
                                    <p:cond delay="0"/>
                                  </p:stCondLst>
                                  <p:childTnLst>
                                    <p:anim calcmode="lin" valueType="num">
                                      <p:cBhvr>
                                        <p:cTn id="902" dur="3000"/>
                                        <p:tgtEl>
                                          <p:spTgt spid="46"/>
                                        </p:tgtEl>
                                        <p:attrNameLst>
                                          <p:attrName>ppt_w</p:attrName>
                                        </p:attrNameLst>
                                      </p:cBhvr>
                                      <p:tavLst>
                                        <p:tav tm="0">
                                          <p:val>
                                            <p:strVal val="ppt_w"/>
                                          </p:val>
                                        </p:tav>
                                        <p:tav tm="100000">
                                          <p:val>
                                            <p:strVal val="ppt_w"/>
                                          </p:val>
                                        </p:tav>
                                      </p:tavLst>
                                    </p:anim>
                                    <p:anim calcmode="lin" valueType="num">
                                      <p:cBhvr>
                                        <p:cTn id="903" dur="3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4" dur="1" fill="hold">
                                          <p:stCondLst>
                                            <p:cond delay="2999"/>
                                          </p:stCondLst>
                                        </p:cTn>
                                        <p:tgtEl>
                                          <p:spTgt spid="46"/>
                                        </p:tgtEl>
                                        <p:attrNameLst>
                                          <p:attrName>style.visibility</p:attrName>
                                        </p:attrNameLst>
                                      </p:cBhvr>
                                      <p:to>
                                        <p:strVal val="hidden"/>
                                      </p:to>
                                    </p:set>
                                  </p:childTnLst>
                                </p:cTn>
                              </p:par>
                              <p:par>
                                <p:cTn id="905" presetID="19" presetClass="exit" presetSubtype="5" fill="hold" grpId="3" nodeType="withEffect">
                                  <p:stCondLst>
                                    <p:cond delay="0"/>
                                  </p:stCondLst>
                                  <p:childTnLst>
                                    <p:anim calcmode="lin" valueType="num">
                                      <p:cBhvr>
                                        <p:cTn id="906" dur="3000"/>
                                        <p:tgtEl>
                                          <p:spTgt spid="47"/>
                                        </p:tgtEl>
                                        <p:attrNameLst>
                                          <p:attrName>ppt_w</p:attrName>
                                        </p:attrNameLst>
                                      </p:cBhvr>
                                      <p:tavLst>
                                        <p:tav tm="0">
                                          <p:val>
                                            <p:strVal val="ppt_w"/>
                                          </p:val>
                                        </p:tav>
                                        <p:tav tm="100000">
                                          <p:val>
                                            <p:strVal val="ppt_w"/>
                                          </p:val>
                                        </p:tav>
                                      </p:tavLst>
                                    </p:anim>
                                    <p:anim calcmode="lin" valueType="num">
                                      <p:cBhvr>
                                        <p:cTn id="907"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8" dur="1" fill="hold">
                                          <p:stCondLst>
                                            <p:cond delay="2999"/>
                                          </p:stCondLst>
                                        </p:cTn>
                                        <p:tgtEl>
                                          <p:spTgt spid="47"/>
                                        </p:tgtEl>
                                        <p:attrNameLst>
                                          <p:attrName>style.visibility</p:attrName>
                                        </p:attrNameLst>
                                      </p:cBhvr>
                                      <p:to>
                                        <p:strVal val="hidden"/>
                                      </p:to>
                                    </p:set>
                                  </p:childTnLst>
                                </p:cTn>
                              </p:par>
                              <p:par>
                                <p:cTn id="909" presetID="19" presetClass="exit" presetSubtype="5" fill="hold" grpId="3" nodeType="withEffect">
                                  <p:stCondLst>
                                    <p:cond delay="0"/>
                                  </p:stCondLst>
                                  <p:childTnLst>
                                    <p:anim calcmode="lin" valueType="num">
                                      <p:cBhvr>
                                        <p:cTn id="910" dur="3000"/>
                                        <p:tgtEl>
                                          <p:spTgt spid="48"/>
                                        </p:tgtEl>
                                        <p:attrNameLst>
                                          <p:attrName>ppt_w</p:attrName>
                                        </p:attrNameLst>
                                      </p:cBhvr>
                                      <p:tavLst>
                                        <p:tav tm="0">
                                          <p:val>
                                            <p:strVal val="ppt_w"/>
                                          </p:val>
                                        </p:tav>
                                        <p:tav tm="100000">
                                          <p:val>
                                            <p:strVal val="ppt_w"/>
                                          </p:val>
                                        </p:tav>
                                      </p:tavLst>
                                    </p:anim>
                                    <p:anim calcmode="lin" valueType="num">
                                      <p:cBhvr>
                                        <p:cTn id="911"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2" dur="1" fill="hold">
                                          <p:stCondLst>
                                            <p:cond delay="2999"/>
                                          </p:stCondLst>
                                        </p:cTn>
                                        <p:tgtEl>
                                          <p:spTgt spid="48"/>
                                        </p:tgtEl>
                                        <p:attrNameLst>
                                          <p:attrName>style.visibility</p:attrName>
                                        </p:attrNameLst>
                                      </p:cBhvr>
                                      <p:to>
                                        <p:strVal val="hidden"/>
                                      </p:to>
                                    </p:set>
                                  </p:childTnLst>
                                </p:cTn>
                              </p:par>
                              <p:par>
                                <p:cTn id="913" presetID="19" presetClass="exit" presetSubtype="5" fill="hold" grpId="3" nodeType="withEffect">
                                  <p:stCondLst>
                                    <p:cond delay="0"/>
                                  </p:stCondLst>
                                  <p:childTnLst>
                                    <p:anim calcmode="lin" valueType="num">
                                      <p:cBhvr>
                                        <p:cTn id="914" dur="3000"/>
                                        <p:tgtEl>
                                          <p:spTgt spid="49"/>
                                        </p:tgtEl>
                                        <p:attrNameLst>
                                          <p:attrName>ppt_w</p:attrName>
                                        </p:attrNameLst>
                                      </p:cBhvr>
                                      <p:tavLst>
                                        <p:tav tm="0">
                                          <p:val>
                                            <p:strVal val="ppt_w"/>
                                          </p:val>
                                        </p:tav>
                                        <p:tav tm="100000">
                                          <p:val>
                                            <p:strVal val="ppt_w"/>
                                          </p:val>
                                        </p:tav>
                                      </p:tavLst>
                                    </p:anim>
                                    <p:anim calcmode="lin" valueType="num">
                                      <p:cBhvr>
                                        <p:cTn id="915"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6" dur="1" fill="hold">
                                          <p:stCondLst>
                                            <p:cond delay="2999"/>
                                          </p:stCondLst>
                                        </p:cTn>
                                        <p:tgtEl>
                                          <p:spTgt spid="49"/>
                                        </p:tgtEl>
                                        <p:attrNameLst>
                                          <p:attrName>style.visibility</p:attrName>
                                        </p:attrNameLst>
                                      </p:cBhvr>
                                      <p:to>
                                        <p:strVal val="hidden"/>
                                      </p:to>
                                    </p:set>
                                  </p:childTnLst>
                                </p:cTn>
                              </p:par>
                              <p:par>
                                <p:cTn id="917" presetID="19" presetClass="exit" presetSubtype="5" fill="hold" grpId="3" nodeType="withEffect">
                                  <p:stCondLst>
                                    <p:cond delay="0"/>
                                  </p:stCondLst>
                                  <p:childTnLst>
                                    <p:anim calcmode="lin" valueType="num">
                                      <p:cBhvr>
                                        <p:cTn id="918" dur="3000"/>
                                        <p:tgtEl>
                                          <p:spTgt spid="50"/>
                                        </p:tgtEl>
                                        <p:attrNameLst>
                                          <p:attrName>ppt_w</p:attrName>
                                        </p:attrNameLst>
                                      </p:cBhvr>
                                      <p:tavLst>
                                        <p:tav tm="0">
                                          <p:val>
                                            <p:strVal val="ppt_w"/>
                                          </p:val>
                                        </p:tav>
                                        <p:tav tm="100000">
                                          <p:val>
                                            <p:strVal val="ppt_w"/>
                                          </p:val>
                                        </p:tav>
                                      </p:tavLst>
                                    </p:anim>
                                    <p:anim calcmode="lin" valueType="num">
                                      <p:cBhvr>
                                        <p:cTn id="919" dur="3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0" dur="1" fill="hold">
                                          <p:stCondLst>
                                            <p:cond delay="2999"/>
                                          </p:stCondLst>
                                        </p:cTn>
                                        <p:tgtEl>
                                          <p:spTgt spid="50"/>
                                        </p:tgtEl>
                                        <p:attrNameLst>
                                          <p:attrName>style.visibility</p:attrName>
                                        </p:attrNameLst>
                                      </p:cBhvr>
                                      <p:to>
                                        <p:strVal val="hidden"/>
                                      </p:to>
                                    </p:set>
                                  </p:childTnLst>
                                </p:cTn>
                              </p:par>
                              <p:par>
                                <p:cTn id="921" presetID="19" presetClass="exit" presetSubtype="5" fill="hold" grpId="3" nodeType="withEffect">
                                  <p:stCondLst>
                                    <p:cond delay="0"/>
                                  </p:stCondLst>
                                  <p:childTnLst>
                                    <p:anim calcmode="lin" valueType="num">
                                      <p:cBhvr>
                                        <p:cTn id="922" dur="3000"/>
                                        <p:tgtEl>
                                          <p:spTgt spid="51"/>
                                        </p:tgtEl>
                                        <p:attrNameLst>
                                          <p:attrName>ppt_w</p:attrName>
                                        </p:attrNameLst>
                                      </p:cBhvr>
                                      <p:tavLst>
                                        <p:tav tm="0">
                                          <p:val>
                                            <p:strVal val="ppt_w"/>
                                          </p:val>
                                        </p:tav>
                                        <p:tav tm="100000">
                                          <p:val>
                                            <p:strVal val="ppt_w"/>
                                          </p:val>
                                        </p:tav>
                                      </p:tavLst>
                                    </p:anim>
                                    <p:anim calcmode="lin" valueType="num">
                                      <p:cBhvr>
                                        <p:cTn id="923" dur="300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4" dur="1" fill="hold">
                                          <p:stCondLst>
                                            <p:cond delay="2999"/>
                                          </p:stCondLst>
                                        </p:cTn>
                                        <p:tgtEl>
                                          <p:spTgt spid="51"/>
                                        </p:tgtEl>
                                        <p:attrNameLst>
                                          <p:attrName>style.visibility</p:attrName>
                                        </p:attrNameLst>
                                      </p:cBhvr>
                                      <p:to>
                                        <p:strVal val="hidden"/>
                                      </p:to>
                                    </p:set>
                                  </p:childTnLst>
                                </p:cTn>
                              </p:par>
                              <p:par>
                                <p:cTn id="925" presetID="19" presetClass="exit" presetSubtype="5" fill="hold" grpId="3" nodeType="withEffect">
                                  <p:stCondLst>
                                    <p:cond delay="0"/>
                                  </p:stCondLst>
                                  <p:childTnLst>
                                    <p:anim calcmode="lin" valueType="num">
                                      <p:cBhvr>
                                        <p:cTn id="926" dur="3000"/>
                                        <p:tgtEl>
                                          <p:spTgt spid="52"/>
                                        </p:tgtEl>
                                        <p:attrNameLst>
                                          <p:attrName>ppt_w</p:attrName>
                                        </p:attrNameLst>
                                      </p:cBhvr>
                                      <p:tavLst>
                                        <p:tav tm="0">
                                          <p:val>
                                            <p:strVal val="ppt_w"/>
                                          </p:val>
                                        </p:tav>
                                        <p:tav tm="100000">
                                          <p:val>
                                            <p:strVal val="ppt_w"/>
                                          </p:val>
                                        </p:tav>
                                      </p:tavLst>
                                    </p:anim>
                                    <p:anim calcmode="lin" valueType="num">
                                      <p:cBhvr>
                                        <p:cTn id="927" dur="3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8" dur="1" fill="hold">
                                          <p:stCondLst>
                                            <p:cond delay="2999"/>
                                          </p:stCondLst>
                                        </p:cTn>
                                        <p:tgtEl>
                                          <p:spTgt spid="52"/>
                                        </p:tgtEl>
                                        <p:attrNameLst>
                                          <p:attrName>style.visibility</p:attrName>
                                        </p:attrNameLst>
                                      </p:cBhvr>
                                      <p:to>
                                        <p:strVal val="hidden"/>
                                      </p:to>
                                    </p:set>
                                  </p:childTnLst>
                                </p:cTn>
                              </p:par>
                              <p:par>
                                <p:cTn id="929" presetID="19" presetClass="exit" presetSubtype="5" fill="hold" grpId="3" nodeType="withEffect">
                                  <p:stCondLst>
                                    <p:cond delay="0"/>
                                  </p:stCondLst>
                                  <p:childTnLst>
                                    <p:anim calcmode="lin" valueType="num">
                                      <p:cBhvr>
                                        <p:cTn id="930" dur="3000"/>
                                        <p:tgtEl>
                                          <p:spTgt spid="53"/>
                                        </p:tgtEl>
                                        <p:attrNameLst>
                                          <p:attrName>ppt_w</p:attrName>
                                        </p:attrNameLst>
                                      </p:cBhvr>
                                      <p:tavLst>
                                        <p:tav tm="0">
                                          <p:val>
                                            <p:strVal val="ppt_w"/>
                                          </p:val>
                                        </p:tav>
                                        <p:tav tm="100000">
                                          <p:val>
                                            <p:strVal val="ppt_w"/>
                                          </p:val>
                                        </p:tav>
                                      </p:tavLst>
                                    </p:anim>
                                    <p:anim calcmode="lin" valueType="num">
                                      <p:cBhvr>
                                        <p:cTn id="931" dur="300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2" dur="1" fill="hold">
                                          <p:stCondLst>
                                            <p:cond delay="2999"/>
                                          </p:stCondLst>
                                        </p:cTn>
                                        <p:tgtEl>
                                          <p:spTgt spid="53"/>
                                        </p:tgtEl>
                                        <p:attrNameLst>
                                          <p:attrName>style.visibility</p:attrName>
                                        </p:attrNameLst>
                                      </p:cBhvr>
                                      <p:to>
                                        <p:strVal val="hidden"/>
                                      </p:to>
                                    </p:set>
                                  </p:childTnLst>
                                </p:cTn>
                              </p:par>
                              <p:par>
                                <p:cTn id="933" presetID="19" presetClass="exit" presetSubtype="5" fill="hold" grpId="3" nodeType="withEffect">
                                  <p:stCondLst>
                                    <p:cond delay="0"/>
                                  </p:stCondLst>
                                  <p:childTnLst>
                                    <p:anim calcmode="lin" valueType="num">
                                      <p:cBhvr>
                                        <p:cTn id="934" dur="3000"/>
                                        <p:tgtEl>
                                          <p:spTgt spid="54"/>
                                        </p:tgtEl>
                                        <p:attrNameLst>
                                          <p:attrName>ppt_w</p:attrName>
                                        </p:attrNameLst>
                                      </p:cBhvr>
                                      <p:tavLst>
                                        <p:tav tm="0">
                                          <p:val>
                                            <p:strVal val="ppt_w"/>
                                          </p:val>
                                        </p:tav>
                                        <p:tav tm="100000">
                                          <p:val>
                                            <p:strVal val="ppt_w"/>
                                          </p:val>
                                        </p:tav>
                                      </p:tavLst>
                                    </p:anim>
                                    <p:anim calcmode="lin" valueType="num">
                                      <p:cBhvr>
                                        <p:cTn id="935" dur="3000"/>
                                        <p:tgtEl>
                                          <p:spTgt spid="5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6" dur="1" fill="hold">
                                          <p:stCondLst>
                                            <p:cond delay="2999"/>
                                          </p:stCondLst>
                                        </p:cTn>
                                        <p:tgtEl>
                                          <p:spTgt spid="54"/>
                                        </p:tgtEl>
                                        <p:attrNameLst>
                                          <p:attrName>style.visibility</p:attrName>
                                        </p:attrNameLst>
                                      </p:cBhvr>
                                      <p:to>
                                        <p:strVal val="hidden"/>
                                      </p:to>
                                    </p:set>
                                  </p:childTnLst>
                                </p:cTn>
                              </p:par>
                              <p:par>
                                <p:cTn id="937" presetID="19" presetClass="exit" presetSubtype="5" fill="hold" grpId="3" nodeType="withEffect">
                                  <p:stCondLst>
                                    <p:cond delay="0"/>
                                  </p:stCondLst>
                                  <p:childTnLst>
                                    <p:anim calcmode="lin" valueType="num">
                                      <p:cBhvr>
                                        <p:cTn id="938" dur="3000"/>
                                        <p:tgtEl>
                                          <p:spTgt spid="55"/>
                                        </p:tgtEl>
                                        <p:attrNameLst>
                                          <p:attrName>ppt_w</p:attrName>
                                        </p:attrNameLst>
                                      </p:cBhvr>
                                      <p:tavLst>
                                        <p:tav tm="0">
                                          <p:val>
                                            <p:strVal val="ppt_w"/>
                                          </p:val>
                                        </p:tav>
                                        <p:tav tm="100000">
                                          <p:val>
                                            <p:strVal val="ppt_w"/>
                                          </p:val>
                                        </p:tav>
                                      </p:tavLst>
                                    </p:anim>
                                    <p:anim calcmode="lin" valueType="num">
                                      <p:cBhvr>
                                        <p:cTn id="939" dur="3000"/>
                                        <p:tgtEl>
                                          <p:spTgt spid="5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0" dur="1" fill="hold">
                                          <p:stCondLst>
                                            <p:cond delay="2999"/>
                                          </p:stCondLst>
                                        </p:cTn>
                                        <p:tgtEl>
                                          <p:spTgt spid="55"/>
                                        </p:tgtEl>
                                        <p:attrNameLst>
                                          <p:attrName>style.visibility</p:attrName>
                                        </p:attrNameLst>
                                      </p:cBhvr>
                                      <p:to>
                                        <p:strVal val="hidden"/>
                                      </p:to>
                                    </p:set>
                                  </p:childTnLst>
                                </p:cTn>
                              </p:par>
                              <p:par>
                                <p:cTn id="941" presetID="19" presetClass="exit" presetSubtype="5" fill="hold" grpId="3" nodeType="withEffect">
                                  <p:stCondLst>
                                    <p:cond delay="0"/>
                                  </p:stCondLst>
                                  <p:childTnLst>
                                    <p:anim calcmode="lin" valueType="num">
                                      <p:cBhvr>
                                        <p:cTn id="942" dur="3000"/>
                                        <p:tgtEl>
                                          <p:spTgt spid="56"/>
                                        </p:tgtEl>
                                        <p:attrNameLst>
                                          <p:attrName>ppt_w</p:attrName>
                                        </p:attrNameLst>
                                      </p:cBhvr>
                                      <p:tavLst>
                                        <p:tav tm="0">
                                          <p:val>
                                            <p:strVal val="ppt_w"/>
                                          </p:val>
                                        </p:tav>
                                        <p:tav tm="100000">
                                          <p:val>
                                            <p:strVal val="ppt_w"/>
                                          </p:val>
                                        </p:tav>
                                      </p:tavLst>
                                    </p:anim>
                                    <p:anim calcmode="lin" valueType="num">
                                      <p:cBhvr>
                                        <p:cTn id="943" dur="3000"/>
                                        <p:tgtEl>
                                          <p:spTgt spid="5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4" dur="1" fill="hold">
                                          <p:stCondLst>
                                            <p:cond delay="2999"/>
                                          </p:stCondLst>
                                        </p:cTn>
                                        <p:tgtEl>
                                          <p:spTgt spid="56"/>
                                        </p:tgtEl>
                                        <p:attrNameLst>
                                          <p:attrName>style.visibility</p:attrName>
                                        </p:attrNameLst>
                                      </p:cBhvr>
                                      <p:to>
                                        <p:strVal val="hidden"/>
                                      </p:to>
                                    </p:set>
                                  </p:childTnLst>
                                </p:cTn>
                              </p:par>
                              <p:par>
                                <p:cTn id="945" presetID="19" presetClass="exit" presetSubtype="5" fill="hold" grpId="3" nodeType="withEffect">
                                  <p:stCondLst>
                                    <p:cond delay="0"/>
                                  </p:stCondLst>
                                  <p:childTnLst>
                                    <p:anim calcmode="lin" valueType="num">
                                      <p:cBhvr>
                                        <p:cTn id="946" dur="3000"/>
                                        <p:tgtEl>
                                          <p:spTgt spid="57"/>
                                        </p:tgtEl>
                                        <p:attrNameLst>
                                          <p:attrName>ppt_w</p:attrName>
                                        </p:attrNameLst>
                                      </p:cBhvr>
                                      <p:tavLst>
                                        <p:tav tm="0">
                                          <p:val>
                                            <p:strVal val="ppt_w"/>
                                          </p:val>
                                        </p:tav>
                                        <p:tav tm="100000">
                                          <p:val>
                                            <p:strVal val="ppt_w"/>
                                          </p:val>
                                        </p:tav>
                                      </p:tavLst>
                                    </p:anim>
                                    <p:anim calcmode="lin" valueType="num">
                                      <p:cBhvr>
                                        <p:cTn id="947" dur="30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8" dur="1" fill="hold">
                                          <p:stCondLst>
                                            <p:cond delay="2999"/>
                                          </p:stCondLst>
                                        </p:cTn>
                                        <p:tgtEl>
                                          <p:spTgt spid="57"/>
                                        </p:tgtEl>
                                        <p:attrNameLst>
                                          <p:attrName>style.visibility</p:attrName>
                                        </p:attrNameLst>
                                      </p:cBhvr>
                                      <p:to>
                                        <p:strVal val="hidden"/>
                                      </p:to>
                                    </p:set>
                                  </p:childTnLst>
                                </p:cTn>
                              </p:par>
                              <p:par>
                                <p:cTn id="949" presetID="19" presetClass="exit" presetSubtype="5" fill="hold" grpId="3" nodeType="withEffect">
                                  <p:stCondLst>
                                    <p:cond delay="0"/>
                                  </p:stCondLst>
                                  <p:childTnLst>
                                    <p:anim calcmode="lin" valueType="num">
                                      <p:cBhvr>
                                        <p:cTn id="950" dur="3000"/>
                                        <p:tgtEl>
                                          <p:spTgt spid="58"/>
                                        </p:tgtEl>
                                        <p:attrNameLst>
                                          <p:attrName>ppt_w</p:attrName>
                                        </p:attrNameLst>
                                      </p:cBhvr>
                                      <p:tavLst>
                                        <p:tav tm="0">
                                          <p:val>
                                            <p:strVal val="ppt_w"/>
                                          </p:val>
                                        </p:tav>
                                        <p:tav tm="100000">
                                          <p:val>
                                            <p:strVal val="ppt_w"/>
                                          </p:val>
                                        </p:tav>
                                      </p:tavLst>
                                    </p:anim>
                                    <p:anim calcmode="lin" valueType="num">
                                      <p:cBhvr>
                                        <p:cTn id="951" dur="3000"/>
                                        <p:tgtEl>
                                          <p:spTgt spid="5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2" dur="1" fill="hold">
                                          <p:stCondLst>
                                            <p:cond delay="2999"/>
                                          </p:stCondLst>
                                        </p:cTn>
                                        <p:tgtEl>
                                          <p:spTgt spid="58"/>
                                        </p:tgtEl>
                                        <p:attrNameLst>
                                          <p:attrName>style.visibility</p:attrName>
                                        </p:attrNameLst>
                                      </p:cBhvr>
                                      <p:to>
                                        <p:strVal val="hidden"/>
                                      </p:to>
                                    </p:set>
                                  </p:childTnLst>
                                </p:cTn>
                              </p:par>
                              <p:par>
                                <p:cTn id="953" presetID="19" presetClass="exit" presetSubtype="5" fill="hold" grpId="3" nodeType="withEffect">
                                  <p:stCondLst>
                                    <p:cond delay="0"/>
                                  </p:stCondLst>
                                  <p:childTnLst>
                                    <p:anim calcmode="lin" valueType="num">
                                      <p:cBhvr>
                                        <p:cTn id="954" dur="3000"/>
                                        <p:tgtEl>
                                          <p:spTgt spid="59"/>
                                        </p:tgtEl>
                                        <p:attrNameLst>
                                          <p:attrName>ppt_w</p:attrName>
                                        </p:attrNameLst>
                                      </p:cBhvr>
                                      <p:tavLst>
                                        <p:tav tm="0">
                                          <p:val>
                                            <p:strVal val="ppt_w"/>
                                          </p:val>
                                        </p:tav>
                                        <p:tav tm="100000">
                                          <p:val>
                                            <p:strVal val="ppt_w"/>
                                          </p:val>
                                        </p:tav>
                                      </p:tavLst>
                                    </p:anim>
                                    <p:anim calcmode="lin" valueType="num">
                                      <p:cBhvr>
                                        <p:cTn id="955" dur="3000"/>
                                        <p:tgtEl>
                                          <p:spTgt spid="5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6" dur="1" fill="hold">
                                          <p:stCondLst>
                                            <p:cond delay="2999"/>
                                          </p:stCondLst>
                                        </p:cTn>
                                        <p:tgtEl>
                                          <p:spTgt spid="59"/>
                                        </p:tgtEl>
                                        <p:attrNameLst>
                                          <p:attrName>style.visibility</p:attrName>
                                        </p:attrNameLst>
                                      </p:cBhvr>
                                      <p:to>
                                        <p:strVal val="hidden"/>
                                      </p:to>
                                    </p:set>
                                  </p:childTnLst>
                                </p:cTn>
                              </p:par>
                              <p:par>
                                <p:cTn id="957" presetID="19" presetClass="exit" presetSubtype="5" fill="hold" grpId="3" nodeType="withEffect">
                                  <p:stCondLst>
                                    <p:cond delay="0"/>
                                  </p:stCondLst>
                                  <p:childTnLst>
                                    <p:anim calcmode="lin" valueType="num">
                                      <p:cBhvr>
                                        <p:cTn id="958" dur="3000"/>
                                        <p:tgtEl>
                                          <p:spTgt spid="60"/>
                                        </p:tgtEl>
                                        <p:attrNameLst>
                                          <p:attrName>ppt_w</p:attrName>
                                        </p:attrNameLst>
                                      </p:cBhvr>
                                      <p:tavLst>
                                        <p:tav tm="0">
                                          <p:val>
                                            <p:strVal val="ppt_w"/>
                                          </p:val>
                                        </p:tav>
                                        <p:tav tm="100000">
                                          <p:val>
                                            <p:strVal val="ppt_w"/>
                                          </p:val>
                                        </p:tav>
                                      </p:tavLst>
                                    </p:anim>
                                    <p:anim calcmode="lin" valueType="num">
                                      <p:cBhvr>
                                        <p:cTn id="959" dur="3000"/>
                                        <p:tgtEl>
                                          <p:spTgt spid="6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0" dur="1" fill="hold">
                                          <p:stCondLst>
                                            <p:cond delay="2999"/>
                                          </p:stCondLst>
                                        </p:cTn>
                                        <p:tgtEl>
                                          <p:spTgt spid="60"/>
                                        </p:tgtEl>
                                        <p:attrNameLst>
                                          <p:attrName>style.visibility</p:attrName>
                                        </p:attrNameLst>
                                      </p:cBhvr>
                                      <p:to>
                                        <p:strVal val="hidden"/>
                                      </p:to>
                                    </p:set>
                                  </p:childTnLst>
                                </p:cTn>
                              </p:par>
                              <p:par>
                                <p:cTn id="961" presetID="19" presetClass="exit" presetSubtype="5" fill="hold" grpId="3" nodeType="withEffect">
                                  <p:stCondLst>
                                    <p:cond delay="0"/>
                                  </p:stCondLst>
                                  <p:childTnLst>
                                    <p:anim calcmode="lin" valueType="num">
                                      <p:cBhvr>
                                        <p:cTn id="962" dur="3000"/>
                                        <p:tgtEl>
                                          <p:spTgt spid="61"/>
                                        </p:tgtEl>
                                        <p:attrNameLst>
                                          <p:attrName>ppt_w</p:attrName>
                                        </p:attrNameLst>
                                      </p:cBhvr>
                                      <p:tavLst>
                                        <p:tav tm="0">
                                          <p:val>
                                            <p:strVal val="ppt_w"/>
                                          </p:val>
                                        </p:tav>
                                        <p:tav tm="100000">
                                          <p:val>
                                            <p:strVal val="ppt_w"/>
                                          </p:val>
                                        </p:tav>
                                      </p:tavLst>
                                    </p:anim>
                                    <p:anim calcmode="lin" valueType="num">
                                      <p:cBhvr>
                                        <p:cTn id="963" dur="3000"/>
                                        <p:tgtEl>
                                          <p:spTgt spid="6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4" dur="1" fill="hold">
                                          <p:stCondLst>
                                            <p:cond delay="2999"/>
                                          </p:stCondLst>
                                        </p:cTn>
                                        <p:tgtEl>
                                          <p:spTgt spid="61"/>
                                        </p:tgtEl>
                                        <p:attrNameLst>
                                          <p:attrName>style.visibility</p:attrName>
                                        </p:attrNameLst>
                                      </p:cBhvr>
                                      <p:to>
                                        <p:strVal val="hidden"/>
                                      </p:to>
                                    </p:set>
                                  </p:childTnLst>
                                </p:cTn>
                              </p:par>
                              <p:par>
                                <p:cTn id="965" presetID="19" presetClass="exit" presetSubtype="5" fill="hold" grpId="3" nodeType="withEffect">
                                  <p:stCondLst>
                                    <p:cond delay="0"/>
                                  </p:stCondLst>
                                  <p:childTnLst>
                                    <p:anim calcmode="lin" valueType="num">
                                      <p:cBhvr>
                                        <p:cTn id="966" dur="3000"/>
                                        <p:tgtEl>
                                          <p:spTgt spid="62"/>
                                        </p:tgtEl>
                                        <p:attrNameLst>
                                          <p:attrName>ppt_w</p:attrName>
                                        </p:attrNameLst>
                                      </p:cBhvr>
                                      <p:tavLst>
                                        <p:tav tm="0">
                                          <p:val>
                                            <p:strVal val="ppt_w"/>
                                          </p:val>
                                        </p:tav>
                                        <p:tav tm="100000">
                                          <p:val>
                                            <p:strVal val="ppt_w"/>
                                          </p:val>
                                        </p:tav>
                                      </p:tavLst>
                                    </p:anim>
                                    <p:anim calcmode="lin" valueType="num">
                                      <p:cBhvr>
                                        <p:cTn id="967" dur="3000"/>
                                        <p:tgtEl>
                                          <p:spTgt spid="6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8" dur="1" fill="hold">
                                          <p:stCondLst>
                                            <p:cond delay="2999"/>
                                          </p:stCondLst>
                                        </p:cTn>
                                        <p:tgtEl>
                                          <p:spTgt spid="62"/>
                                        </p:tgtEl>
                                        <p:attrNameLst>
                                          <p:attrName>style.visibility</p:attrName>
                                        </p:attrNameLst>
                                      </p:cBhvr>
                                      <p:to>
                                        <p:strVal val="hidden"/>
                                      </p:to>
                                    </p:set>
                                  </p:childTnLst>
                                </p:cTn>
                              </p:par>
                              <p:par>
                                <p:cTn id="969" presetID="17" presetClass="entr" presetSubtype="1" fill="hold" nodeType="withEffect">
                                  <p:stCondLst>
                                    <p:cond delay="0"/>
                                  </p:stCondLst>
                                  <p:childTnLst>
                                    <p:set>
                                      <p:cBhvr>
                                        <p:cTn id="970" dur="1" fill="hold">
                                          <p:stCondLst>
                                            <p:cond delay="0"/>
                                          </p:stCondLst>
                                        </p:cTn>
                                        <p:tgtEl>
                                          <p:spTgt spid="2"/>
                                        </p:tgtEl>
                                        <p:attrNameLst>
                                          <p:attrName>style.visibility</p:attrName>
                                        </p:attrNameLst>
                                      </p:cBhvr>
                                      <p:to>
                                        <p:strVal val="visible"/>
                                      </p:to>
                                    </p:set>
                                    <p:anim calcmode="lin" valueType="num">
                                      <p:cBhvr>
                                        <p:cTn id="971" dur="3000" fill="hold"/>
                                        <p:tgtEl>
                                          <p:spTgt spid="2"/>
                                        </p:tgtEl>
                                        <p:attrNameLst>
                                          <p:attrName>ppt_x</p:attrName>
                                        </p:attrNameLst>
                                      </p:cBhvr>
                                      <p:tavLst>
                                        <p:tav tm="0">
                                          <p:val>
                                            <p:strVal val="#ppt_x"/>
                                          </p:val>
                                        </p:tav>
                                        <p:tav tm="100000">
                                          <p:val>
                                            <p:strVal val="#ppt_x"/>
                                          </p:val>
                                        </p:tav>
                                      </p:tavLst>
                                    </p:anim>
                                    <p:anim calcmode="lin" valueType="num">
                                      <p:cBhvr>
                                        <p:cTn id="972" dur="3000" fill="hold"/>
                                        <p:tgtEl>
                                          <p:spTgt spid="2"/>
                                        </p:tgtEl>
                                        <p:attrNameLst>
                                          <p:attrName>ppt_y</p:attrName>
                                        </p:attrNameLst>
                                      </p:cBhvr>
                                      <p:tavLst>
                                        <p:tav tm="0">
                                          <p:val>
                                            <p:strVal val="#ppt_y-#ppt_h/2"/>
                                          </p:val>
                                        </p:tav>
                                        <p:tav tm="100000">
                                          <p:val>
                                            <p:strVal val="#ppt_y"/>
                                          </p:val>
                                        </p:tav>
                                      </p:tavLst>
                                    </p:anim>
                                    <p:anim calcmode="lin" valueType="num">
                                      <p:cBhvr>
                                        <p:cTn id="973" dur="3000" fill="hold"/>
                                        <p:tgtEl>
                                          <p:spTgt spid="2"/>
                                        </p:tgtEl>
                                        <p:attrNameLst>
                                          <p:attrName>ppt_w</p:attrName>
                                        </p:attrNameLst>
                                      </p:cBhvr>
                                      <p:tavLst>
                                        <p:tav tm="0">
                                          <p:val>
                                            <p:strVal val="#ppt_w"/>
                                          </p:val>
                                        </p:tav>
                                        <p:tav tm="100000">
                                          <p:val>
                                            <p:strVal val="#ppt_w"/>
                                          </p:val>
                                        </p:tav>
                                      </p:tavLst>
                                    </p:anim>
                                    <p:anim calcmode="lin" valueType="num">
                                      <p:cBhvr>
                                        <p:cTn id="97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adba15f9c340532c35fc523128a8d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286116"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572000"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286116"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72000"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86116"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72000"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286116"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86116"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286116"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86116"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72000"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14348"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000232"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14348"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000232"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14348"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000232"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14348"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000232"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14348"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2000232"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14348"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2000232"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714348"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2000232"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5857884"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7143768"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5857884"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143768"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5857884"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143768"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5857884"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7143768"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5857884"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7143768"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5857884"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7143768"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5857884"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7143768"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ppt_x"/>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ppt_x"/>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ppt_x"/>
                                          </p:val>
                                        </p:tav>
                                        <p:tav tm="100000">
                                          <p:val>
                                            <p:strVal val="#ppt_x"/>
                                          </p:val>
                                        </p:tav>
                                      </p:tavLst>
                                    </p:anim>
                                    <p:anim calcmode="lin" valueType="num">
                                      <p:cBhvr additive="base">
                                        <p:cTn id="47" dur="30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ppt_x"/>
                                          </p:val>
                                        </p:tav>
                                        <p:tav tm="100000">
                                          <p:val>
                                            <p:strVal val="#ppt_x"/>
                                          </p:val>
                                        </p:tav>
                                      </p:tavLst>
                                    </p:anim>
                                    <p:anim calcmode="lin" valueType="num">
                                      <p:cBhvr additive="base">
                                        <p:cTn id="51" dur="30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ppt_x"/>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3000" fill="hold"/>
                                        <p:tgtEl>
                                          <p:spTgt spid="22"/>
                                        </p:tgtEl>
                                        <p:attrNameLst>
                                          <p:attrName>ppt_x</p:attrName>
                                        </p:attrNameLst>
                                      </p:cBhvr>
                                      <p:tavLst>
                                        <p:tav tm="0">
                                          <p:val>
                                            <p:strVal val="#ppt_x"/>
                                          </p:val>
                                        </p:tav>
                                        <p:tav tm="100000">
                                          <p:val>
                                            <p:strVal val="#ppt_x"/>
                                          </p:val>
                                        </p:tav>
                                      </p:tavLst>
                                    </p:anim>
                                    <p:anim calcmode="lin" valueType="num">
                                      <p:cBhvr additive="base">
                                        <p:cTn id="59" dur="3000" fill="hold"/>
                                        <p:tgtEl>
                                          <p:spTgt spid="2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3000" fill="hold"/>
                                        <p:tgtEl>
                                          <p:spTgt spid="23"/>
                                        </p:tgtEl>
                                        <p:attrNameLst>
                                          <p:attrName>ppt_x</p:attrName>
                                        </p:attrNameLst>
                                      </p:cBhvr>
                                      <p:tavLst>
                                        <p:tav tm="0">
                                          <p:val>
                                            <p:strVal val="#ppt_x"/>
                                          </p:val>
                                        </p:tav>
                                        <p:tav tm="100000">
                                          <p:val>
                                            <p:strVal val="#ppt_x"/>
                                          </p:val>
                                        </p:tav>
                                      </p:tavLst>
                                    </p:anim>
                                    <p:anim calcmode="lin" valueType="num">
                                      <p:cBhvr additive="base">
                                        <p:cTn id="63" dur="3000" fill="hold"/>
                                        <p:tgtEl>
                                          <p:spTgt spid="2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ppt_x"/>
                                          </p:val>
                                        </p:tav>
                                        <p:tav tm="100000">
                                          <p:val>
                                            <p:strVal val="#ppt_x"/>
                                          </p:val>
                                        </p:tav>
                                      </p:tavLst>
                                    </p:anim>
                                    <p:anim calcmode="lin" valueType="num">
                                      <p:cBhvr additive="base">
                                        <p:cTn id="67" dur="3000" fill="hold"/>
                                        <p:tgtEl>
                                          <p:spTgt spid="24"/>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3000" fill="hold"/>
                                        <p:tgtEl>
                                          <p:spTgt spid="25"/>
                                        </p:tgtEl>
                                        <p:attrNameLst>
                                          <p:attrName>ppt_x</p:attrName>
                                        </p:attrNameLst>
                                      </p:cBhvr>
                                      <p:tavLst>
                                        <p:tav tm="0">
                                          <p:val>
                                            <p:strVal val="#ppt_x"/>
                                          </p:val>
                                        </p:tav>
                                        <p:tav tm="100000">
                                          <p:val>
                                            <p:strVal val="#ppt_x"/>
                                          </p:val>
                                        </p:tav>
                                      </p:tavLst>
                                    </p:anim>
                                    <p:anim calcmode="lin" valueType="num">
                                      <p:cBhvr additive="base">
                                        <p:cTn id="71" dur="3000" fill="hold"/>
                                        <p:tgtEl>
                                          <p:spTgt spid="25"/>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3000" fill="hold"/>
                                        <p:tgtEl>
                                          <p:spTgt spid="26"/>
                                        </p:tgtEl>
                                        <p:attrNameLst>
                                          <p:attrName>ppt_x</p:attrName>
                                        </p:attrNameLst>
                                      </p:cBhvr>
                                      <p:tavLst>
                                        <p:tav tm="0">
                                          <p:val>
                                            <p:strVal val="#ppt_x"/>
                                          </p:val>
                                        </p:tav>
                                        <p:tav tm="100000">
                                          <p:val>
                                            <p:strVal val="#ppt_x"/>
                                          </p:val>
                                        </p:tav>
                                      </p:tavLst>
                                    </p:anim>
                                    <p:anim calcmode="lin" valueType="num">
                                      <p:cBhvr additive="base">
                                        <p:cTn id="75" dur="3000" fill="hold"/>
                                        <p:tgtEl>
                                          <p:spTgt spid="26"/>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 calcmode="lin" valueType="num">
                                      <p:cBhvr additive="base">
                                        <p:cTn id="78" dur="3000" fill="hold"/>
                                        <p:tgtEl>
                                          <p:spTgt spid="27"/>
                                        </p:tgtEl>
                                        <p:attrNameLst>
                                          <p:attrName>ppt_x</p:attrName>
                                        </p:attrNameLst>
                                      </p:cBhvr>
                                      <p:tavLst>
                                        <p:tav tm="0">
                                          <p:val>
                                            <p:strVal val="#ppt_x"/>
                                          </p:val>
                                        </p:tav>
                                        <p:tav tm="100000">
                                          <p:val>
                                            <p:strVal val="#ppt_x"/>
                                          </p:val>
                                        </p:tav>
                                      </p:tavLst>
                                    </p:anim>
                                    <p:anim calcmode="lin" valueType="num">
                                      <p:cBhvr additive="base">
                                        <p:cTn id="79" dur="3000" fill="hold"/>
                                        <p:tgtEl>
                                          <p:spTgt spid="27"/>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additive="base">
                                        <p:cTn id="82" dur="3000" fill="hold"/>
                                        <p:tgtEl>
                                          <p:spTgt spid="28"/>
                                        </p:tgtEl>
                                        <p:attrNameLst>
                                          <p:attrName>ppt_x</p:attrName>
                                        </p:attrNameLst>
                                      </p:cBhvr>
                                      <p:tavLst>
                                        <p:tav tm="0">
                                          <p:val>
                                            <p:strVal val="#ppt_x"/>
                                          </p:val>
                                        </p:tav>
                                        <p:tav tm="100000">
                                          <p:val>
                                            <p:strVal val="#ppt_x"/>
                                          </p:val>
                                        </p:tav>
                                      </p:tavLst>
                                    </p:anim>
                                    <p:anim calcmode="lin" valueType="num">
                                      <p:cBhvr additive="base">
                                        <p:cTn id="83" dur="3000" fill="hold"/>
                                        <p:tgtEl>
                                          <p:spTgt spid="28"/>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9"/>
                                        </p:tgtEl>
                                        <p:attrNameLst>
                                          <p:attrName>style.visibility</p:attrName>
                                        </p:attrNameLst>
                                      </p:cBhvr>
                                      <p:to>
                                        <p:strVal val="visible"/>
                                      </p:to>
                                    </p:set>
                                    <p:anim calcmode="lin" valueType="num">
                                      <p:cBhvr additive="base">
                                        <p:cTn id="86" dur="3000" fill="hold"/>
                                        <p:tgtEl>
                                          <p:spTgt spid="29"/>
                                        </p:tgtEl>
                                        <p:attrNameLst>
                                          <p:attrName>ppt_x</p:attrName>
                                        </p:attrNameLst>
                                      </p:cBhvr>
                                      <p:tavLst>
                                        <p:tav tm="0">
                                          <p:val>
                                            <p:strVal val="#ppt_x"/>
                                          </p:val>
                                        </p:tav>
                                        <p:tav tm="100000">
                                          <p:val>
                                            <p:strVal val="#ppt_x"/>
                                          </p:val>
                                        </p:tav>
                                      </p:tavLst>
                                    </p:anim>
                                    <p:anim calcmode="lin" valueType="num">
                                      <p:cBhvr additive="base">
                                        <p:cTn id="87" dur="3000" fill="hold"/>
                                        <p:tgtEl>
                                          <p:spTgt spid="29"/>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 calcmode="lin" valueType="num">
                                      <p:cBhvr additive="base">
                                        <p:cTn id="90" dur="3000" fill="hold"/>
                                        <p:tgtEl>
                                          <p:spTgt spid="30"/>
                                        </p:tgtEl>
                                        <p:attrNameLst>
                                          <p:attrName>ppt_x</p:attrName>
                                        </p:attrNameLst>
                                      </p:cBhvr>
                                      <p:tavLst>
                                        <p:tav tm="0">
                                          <p:val>
                                            <p:strVal val="#ppt_x"/>
                                          </p:val>
                                        </p:tav>
                                        <p:tav tm="100000">
                                          <p:val>
                                            <p:strVal val="#ppt_x"/>
                                          </p:val>
                                        </p:tav>
                                      </p:tavLst>
                                    </p:anim>
                                    <p:anim calcmode="lin" valueType="num">
                                      <p:cBhvr additive="base">
                                        <p:cTn id="91" dur="3000" fill="hold"/>
                                        <p:tgtEl>
                                          <p:spTgt spid="30"/>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additive="base">
                                        <p:cTn id="94" dur="3000" fill="hold"/>
                                        <p:tgtEl>
                                          <p:spTgt spid="4"/>
                                        </p:tgtEl>
                                        <p:attrNameLst>
                                          <p:attrName>ppt_x</p:attrName>
                                        </p:attrNameLst>
                                      </p:cBhvr>
                                      <p:tavLst>
                                        <p:tav tm="0">
                                          <p:val>
                                            <p:strVal val="#ppt_x"/>
                                          </p:val>
                                        </p:tav>
                                        <p:tav tm="100000">
                                          <p:val>
                                            <p:strVal val="#ppt_x"/>
                                          </p:val>
                                        </p:tav>
                                      </p:tavLst>
                                    </p:anim>
                                    <p:anim calcmode="lin" valueType="num">
                                      <p:cBhvr additive="base">
                                        <p:cTn id="95" dur="3000" fill="hold"/>
                                        <p:tgtEl>
                                          <p:spTgt spid="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additive="base">
                                        <p:cTn id="98" dur="3000" fill="hold"/>
                                        <p:tgtEl>
                                          <p:spTgt spid="6"/>
                                        </p:tgtEl>
                                        <p:attrNameLst>
                                          <p:attrName>ppt_x</p:attrName>
                                        </p:attrNameLst>
                                      </p:cBhvr>
                                      <p:tavLst>
                                        <p:tav tm="0">
                                          <p:val>
                                            <p:strVal val="#ppt_x"/>
                                          </p:val>
                                        </p:tav>
                                        <p:tav tm="100000">
                                          <p:val>
                                            <p:strVal val="#ppt_x"/>
                                          </p:val>
                                        </p:tav>
                                      </p:tavLst>
                                    </p:anim>
                                    <p:anim calcmode="lin" valueType="num">
                                      <p:cBhvr additive="base">
                                        <p:cTn id="99" dur="3000" fill="hold"/>
                                        <p:tgtEl>
                                          <p:spTgt spid="6"/>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ppt_x"/>
                                          </p:val>
                                        </p:tav>
                                        <p:tav tm="100000">
                                          <p:val>
                                            <p:strVal val="#ppt_x"/>
                                          </p:val>
                                        </p:tav>
                                      </p:tavLst>
                                    </p:anim>
                                    <p:anim calcmode="lin" valueType="num">
                                      <p:cBhvr additive="base">
                                        <p:cTn id="103" dur="3000" fill="hold"/>
                                        <p:tgtEl>
                                          <p:spTgt spid="8"/>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3000" fill="hold"/>
                                        <p:tgtEl>
                                          <p:spTgt spid="10"/>
                                        </p:tgtEl>
                                        <p:attrNameLst>
                                          <p:attrName>ppt_x</p:attrName>
                                        </p:attrNameLst>
                                      </p:cBhvr>
                                      <p:tavLst>
                                        <p:tav tm="0">
                                          <p:val>
                                            <p:strVal val="#ppt_x"/>
                                          </p:val>
                                        </p:tav>
                                        <p:tav tm="100000">
                                          <p:val>
                                            <p:strVal val="#ppt_x"/>
                                          </p:val>
                                        </p:tav>
                                      </p:tavLst>
                                    </p:anim>
                                    <p:anim calcmode="lin" valueType="num">
                                      <p:cBhvr additive="base">
                                        <p:cTn id="107" dur="3000" fill="hold"/>
                                        <p:tgtEl>
                                          <p:spTgt spid="10"/>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ppt_x"/>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additive="base">
                                        <p:cTn id="114" dur="3000" fill="hold"/>
                                        <p:tgtEl>
                                          <p:spTgt spid="14"/>
                                        </p:tgtEl>
                                        <p:attrNameLst>
                                          <p:attrName>ppt_x</p:attrName>
                                        </p:attrNameLst>
                                      </p:cBhvr>
                                      <p:tavLst>
                                        <p:tav tm="0">
                                          <p:val>
                                            <p:strVal val="#ppt_x"/>
                                          </p:val>
                                        </p:tav>
                                        <p:tav tm="100000">
                                          <p:val>
                                            <p:strVal val="#ppt_x"/>
                                          </p:val>
                                        </p:tav>
                                      </p:tavLst>
                                    </p:anim>
                                    <p:anim calcmode="lin" valueType="num">
                                      <p:cBhvr additive="base">
                                        <p:cTn id="115" dur="3000" fill="hold"/>
                                        <p:tgtEl>
                                          <p:spTgt spid="14"/>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ppt_x"/>
                                          </p:val>
                                        </p:tav>
                                        <p:tav tm="100000">
                                          <p:val>
                                            <p:strVal val="#ppt_x"/>
                                          </p:val>
                                        </p:tav>
                                      </p:tavLst>
                                    </p:anim>
                                    <p:anim calcmode="lin" valueType="num">
                                      <p:cBhvr additive="base">
                                        <p:cTn id="119" dur="3000" fill="hold"/>
                                        <p:tgtEl>
                                          <p:spTgt spid="16"/>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0-#ppt_h/2"/>
                                          </p:val>
                                        </p:tav>
                                        <p:tav tm="100000">
                                          <p:val>
                                            <p:strVal val="#ppt_y"/>
                                          </p:val>
                                        </p:tav>
                                      </p:tavLst>
                                    </p:anim>
                                  </p:childTnLst>
                                </p:cTn>
                              </p:par>
                              <p:par>
                                <p:cTn id="168" presetID="2" presetClass="entr" presetSubtype="1" fill="hold" grpId="0" nodeType="withEffect">
                                  <p:stCondLst>
                                    <p:cond delay="0"/>
                                  </p:stCondLst>
                                  <p:childTnLst>
                                    <p:set>
                                      <p:cBhvr>
                                        <p:cTn id="169" dur="1" fill="hold">
                                          <p:stCondLst>
                                            <p:cond delay="0"/>
                                          </p:stCondLst>
                                        </p:cTn>
                                        <p:tgtEl>
                                          <p:spTgt spid="43"/>
                                        </p:tgtEl>
                                        <p:attrNameLst>
                                          <p:attrName>style.visibility</p:attrName>
                                        </p:attrNameLst>
                                      </p:cBhvr>
                                      <p:to>
                                        <p:strVal val="visible"/>
                                      </p:to>
                                    </p:set>
                                    <p:anim calcmode="lin" valueType="num">
                                      <p:cBhvr additive="base">
                                        <p:cTn id="170" dur="3000" fill="hold"/>
                                        <p:tgtEl>
                                          <p:spTgt spid="43"/>
                                        </p:tgtEl>
                                        <p:attrNameLst>
                                          <p:attrName>ppt_x</p:attrName>
                                        </p:attrNameLst>
                                      </p:cBhvr>
                                      <p:tavLst>
                                        <p:tav tm="0">
                                          <p:val>
                                            <p:strVal val="#ppt_x"/>
                                          </p:val>
                                        </p:tav>
                                        <p:tav tm="100000">
                                          <p:val>
                                            <p:strVal val="#ppt_x"/>
                                          </p:val>
                                        </p:tav>
                                      </p:tavLst>
                                    </p:anim>
                                    <p:anim calcmode="lin" valueType="num">
                                      <p:cBhvr additive="base">
                                        <p:cTn id="171" dur="3000" fill="hold"/>
                                        <p:tgtEl>
                                          <p:spTgt spid="43"/>
                                        </p:tgtEl>
                                        <p:attrNameLst>
                                          <p:attrName>ppt_y</p:attrName>
                                        </p:attrNameLst>
                                      </p:cBhvr>
                                      <p:tavLst>
                                        <p:tav tm="0">
                                          <p:val>
                                            <p:strVal val="0-#ppt_h/2"/>
                                          </p:val>
                                        </p:tav>
                                        <p:tav tm="100000">
                                          <p:val>
                                            <p:strVal val="#ppt_y"/>
                                          </p:val>
                                        </p:tav>
                                      </p:tavLst>
                                    </p:anim>
                                  </p:childTnLst>
                                </p:cTn>
                              </p:par>
                              <p:par>
                                <p:cTn id="172" presetID="2" presetClass="entr" presetSubtype="1" fill="hold" grpId="0" nodeType="withEffect">
                                  <p:stCondLst>
                                    <p:cond delay="0"/>
                                  </p:stCondLst>
                                  <p:childTnLst>
                                    <p:set>
                                      <p:cBhvr>
                                        <p:cTn id="173" dur="1" fill="hold">
                                          <p:stCondLst>
                                            <p:cond delay="0"/>
                                          </p:stCondLst>
                                        </p:cTn>
                                        <p:tgtEl>
                                          <p:spTgt spid="44"/>
                                        </p:tgtEl>
                                        <p:attrNameLst>
                                          <p:attrName>style.visibility</p:attrName>
                                        </p:attrNameLst>
                                      </p:cBhvr>
                                      <p:to>
                                        <p:strVal val="visible"/>
                                      </p:to>
                                    </p:set>
                                    <p:anim calcmode="lin" valueType="num">
                                      <p:cBhvr additive="base">
                                        <p:cTn id="174" dur="3000" fill="hold"/>
                                        <p:tgtEl>
                                          <p:spTgt spid="44"/>
                                        </p:tgtEl>
                                        <p:attrNameLst>
                                          <p:attrName>ppt_x</p:attrName>
                                        </p:attrNameLst>
                                      </p:cBhvr>
                                      <p:tavLst>
                                        <p:tav tm="0">
                                          <p:val>
                                            <p:strVal val="#ppt_x"/>
                                          </p:val>
                                        </p:tav>
                                        <p:tav tm="100000">
                                          <p:val>
                                            <p:strVal val="#ppt_x"/>
                                          </p:val>
                                        </p:tav>
                                      </p:tavLst>
                                    </p:anim>
                                    <p:anim calcmode="lin" valueType="num">
                                      <p:cBhvr additive="base">
                                        <p:cTn id="175" dur="3000" fill="hold"/>
                                        <p:tgtEl>
                                          <p:spTgt spid="44"/>
                                        </p:tgtEl>
                                        <p:attrNameLst>
                                          <p:attrName>ppt_y</p:attrName>
                                        </p:attrNameLst>
                                      </p:cBhvr>
                                      <p:tavLst>
                                        <p:tav tm="0">
                                          <p:val>
                                            <p:strVal val="0-#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4"/>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5"/>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6"/>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7"/>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8"/>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9"/>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0"/>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1"/>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2"/>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3"/>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5"/>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6"/>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7"/>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8"/>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9"/>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20"/>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21"/>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3"/>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24"/>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25"/>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6"/>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27"/>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28"/>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29"/>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30"/>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31"/>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32"/>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33"/>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34"/>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35"/>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36"/>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37"/>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38"/>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39"/>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40"/>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41"/>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42"/>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43"/>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44"/>
                                        </p:tgtEl>
                                        <p:attrNameLst>
                                          <p:attrName>r</p:attrName>
                                        </p:attrNameLst>
                                      </p:cBhvr>
                                    </p:animRot>
                                  </p:childTnLst>
                                </p:cTn>
                              </p:par>
                            </p:childTnLst>
                          </p:cTn>
                        </p:par>
                        <p:par>
                          <p:cTn id="260" fill="hold">
                            <p:stCondLst>
                              <p:cond delay="3000"/>
                            </p:stCondLst>
                            <p:childTnLst>
                              <p:par>
                                <p:cTn id="261" presetID="2" presetClass="exit" presetSubtype="2" fill="hold" grpId="2" nodeType="afterEffect">
                                  <p:stCondLst>
                                    <p:cond delay="0"/>
                                  </p:stCondLst>
                                  <p:childTnLst>
                                    <p:anim calcmode="lin" valueType="num">
                                      <p:cBhvr additive="base">
                                        <p:cTn id="262" dur="3000"/>
                                        <p:tgtEl>
                                          <p:spTgt spid="3"/>
                                        </p:tgtEl>
                                        <p:attrNameLst>
                                          <p:attrName>ppt_x</p:attrName>
                                        </p:attrNameLst>
                                      </p:cBhvr>
                                      <p:tavLst>
                                        <p:tav tm="0">
                                          <p:val>
                                            <p:strVal val="ppt_x"/>
                                          </p:val>
                                        </p:tav>
                                        <p:tav tm="100000">
                                          <p:val>
                                            <p:strVal val="1+ppt_w/2"/>
                                          </p:val>
                                        </p:tav>
                                      </p:tavLst>
                                    </p:anim>
                                    <p:anim calcmode="lin" valueType="num">
                                      <p:cBhvr additive="base">
                                        <p:cTn id="263" dur="3000"/>
                                        <p:tgtEl>
                                          <p:spTgt spid="3"/>
                                        </p:tgtEl>
                                        <p:attrNameLst>
                                          <p:attrName>ppt_y</p:attrName>
                                        </p:attrNameLst>
                                      </p:cBhvr>
                                      <p:tavLst>
                                        <p:tav tm="0">
                                          <p:val>
                                            <p:strVal val="ppt_y"/>
                                          </p:val>
                                        </p:tav>
                                        <p:tav tm="100000">
                                          <p:val>
                                            <p:strVal val="ppt_y"/>
                                          </p:val>
                                        </p:tav>
                                      </p:tavLst>
                                    </p:anim>
                                    <p:set>
                                      <p:cBhvr>
                                        <p:cTn id="264" dur="1" fill="hold">
                                          <p:stCondLst>
                                            <p:cond delay="2999"/>
                                          </p:stCondLst>
                                        </p:cTn>
                                        <p:tgtEl>
                                          <p:spTgt spid="3"/>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5"/>
                                        </p:tgtEl>
                                        <p:attrNameLst>
                                          <p:attrName>ppt_x</p:attrName>
                                        </p:attrNameLst>
                                      </p:cBhvr>
                                      <p:tavLst>
                                        <p:tav tm="0">
                                          <p:val>
                                            <p:strVal val="ppt_x"/>
                                          </p:val>
                                        </p:tav>
                                        <p:tav tm="100000">
                                          <p:val>
                                            <p:strVal val="1+ppt_w/2"/>
                                          </p:val>
                                        </p:tav>
                                      </p:tavLst>
                                    </p:anim>
                                    <p:anim calcmode="lin" valueType="num">
                                      <p:cBhvr additive="base">
                                        <p:cTn id="267" dur="3000"/>
                                        <p:tgtEl>
                                          <p:spTgt spid="5"/>
                                        </p:tgtEl>
                                        <p:attrNameLst>
                                          <p:attrName>ppt_y</p:attrName>
                                        </p:attrNameLst>
                                      </p:cBhvr>
                                      <p:tavLst>
                                        <p:tav tm="0">
                                          <p:val>
                                            <p:strVal val="ppt_y"/>
                                          </p:val>
                                        </p:tav>
                                        <p:tav tm="100000">
                                          <p:val>
                                            <p:strVal val="ppt_y"/>
                                          </p:val>
                                        </p:tav>
                                      </p:tavLst>
                                    </p:anim>
                                    <p:set>
                                      <p:cBhvr>
                                        <p:cTn id="268" dur="1" fill="hold">
                                          <p:stCondLst>
                                            <p:cond delay="2999"/>
                                          </p:stCondLst>
                                        </p:cTn>
                                        <p:tgtEl>
                                          <p:spTgt spid="5"/>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7"/>
                                        </p:tgtEl>
                                        <p:attrNameLst>
                                          <p:attrName>ppt_x</p:attrName>
                                        </p:attrNameLst>
                                      </p:cBhvr>
                                      <p:tavLst>
                                        <p:tav tm="0">
                                          <p:val>
                                            <p:strVal val="ppt_x"/>
                                          </p:val>
                                        </p:tav>
                                        <p:tav tm="100000">
                                          <p:val>
                                            <p:strVal val="1+ppt_w/2"/>
                                          </p:val>
                                        </p:tav>
                                      </p:tavLst>
                                    </p:anim>
                                    <p:anim calcmode="lin" valueType="num">
                                      <p:cBhvr additive="base">
                                        <p:cTn id="271" dur="3000"/>
                                        <p:tgtEl>
                                          <p:spTgt spid="7"/>
                                        </p:tgtEl>
                                        <p:attrNameLst>
                                          <p:attrName>ppt_y</p:attrName>
                                        </p:attrNameLst>
                                      </p:cBhvr>
                                      <p:tavLst>
                                        <p:tav tm="0">
                                          <p:val>
                                            <p:strVal val="ppt_y"/>
                                          </p:val>
                                        </p:tav>
                                        <p:tav tm="100000">
                                          <p:val>
                                            <p:strVal val="ppt_y"/>
                                          </p:val>
                                        </p:tav>
                                      </p:tavLst>
                                    </p:anim>
                                    <p:set>
                                      <p:cBhvr>
                                        <p:cTn id="272" dur="1" fill="hold">
                                          <p:stCondLst>
                                            <p:cond delay="2999"/>
                                          </p:stCondLst>
                                        </p:cTn>
                                        <p:tgtEl>
                                          <p:spTgt spid="7"/>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9"/>
                                        </p:tgtEl>
                                        <p:attrNameLst>
                                          <p:attrName>ppt_x</p:attrName>
                                        </p:attrNameLst>
                                      </p:cBhvr>
                                      <p:tavLst>
                                        <p:tav tm="0">
                                          <p:val>
                                            <p:strVal val="ppt_x"/>
                                          </p:val>
                                        </p:tav>
                                        <p:tav tm="100000">
                                          <p:val>
                                            <p:strVal val="1+ppt_w/2"/>
                                          </p:val>
                                        </p:tav>
                                      </p:tavLst>
                                    </p:anim>
                                    <p:anim calcmode="lin" valueType="num">
                                      <p:cBhvr additive="base">
                                        <p:cTn id="275" dur="3000"/>
                                        <p:tgtEl>
                                          <p:spTgt spid="9"/>
                                        </p:tgtEl>
                                        <p:attrNameLst>
                                          <p:attrName>ppt_y</p:attrName>
                                        </p:attrNameLst>
                                      </p:cBhvr>
                                      <p:tavLst>
                                        <p:tav tm="0">
                                          <p:val>
                                            <p:strVal val="ppt_y"/>
                                          </p:val>
                                        </p:tav>
                                        <p:tav tm="100000">
                                          <p:val>
                                            <p:strVal val="ppt_y"/>
                                          </p:val>
                                        </p:tav>
                                      </p:tavLst>
                                    </p:anim>
                                    <p:set>
                                      <p:cBhvr>
                                        <p:cTn id="276" dur="1" fill="hold">
                                          <p:stCondLst>
                                            <p:cond delay="2999"/>
                                          </p:stCondLst>
                                        </p:cTn>
                                        <p:tgtEl>
                                          <p:spTgt spid="9"/>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11"/>
                                        </p:tgtEl>
                                        <p:attrNameLst>
                                          <p:attrName>ppt_x</p:attrName>
                                        </p:attrNameLst>
                                      </p:cBhvr>
                                      <p:tavLst>
                                        <p:tav tm="0">
                                          <p:val>
                                            <p:strVal val="ppt_x"/>
                                          </p:val>
                                        </p:tav>
                                        <p:tav tm="100000">
                                          <p:val>
                                            <p:strVal val="1+ppt_w/2"/>
                                          </p:val>
                                        </p:tav>
                                      </p:tavLst>
                                    </p:anim>
                                    <p:anim calcmode="lin" valueType="num">
                                      <p:cBhvr additive="base">
                                        <p:cTn id="279" dur="3000"/>
                                        <p:tgtEl>
                                          <p:spTgt spid="11"/>
                                        </p:tgtEl>
                                        <p:attrNameLst>
                                          <p:attrName>ppt_y</p:attrName>
                                        </p:attrNameLst>
                                      </p:cBhvr>
                                      <p:tavLst>
                                        <p:tav tm="0">
                                          <p:val>
                                            <p:strVal val="ppt_y"/>
                                          </p:val>
                                        </p:tav>
                                        <p:tav tm="100000">
                                          <p:val>
                                            <p:strVal val="ppt_y"/>
                                          </p:val>
                                        </p:tav>
                                      </p:tavLst>
                                    </p:anim>
                                    <p:set>
                                      <p:cBhvr>
                                        <p:cTn id="280" dur="1" fill="hold">
                                          <p:stCondLst>
                                            <p:cond delay="2999"/>
                                          </p:stCondLst>
                                        </p:cTn>
                                        <p:tgtEl>
                                          <p:spTgt spid="11"/>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13"/>
                                        </p:tgtEl>
                                        <p:attrNameLst>
                                          <p:attrName>ppt_x</p:attrName>
                                        </p:attrNameLst>
                                      </p:cBhvr>
                                      <p:tavLst>
                                        <p:tav tm="0">
                                          <p:val>
                                            <p:strVal val="ppt_x"/>
                                          </p:val>
                                        </p:tav>
                                        <p:tav tm="100000">
                                          <p:val>
                                            <p:strVal val="1+ppt_w/2"/>
                                          </p:val>
                                        </p:tav>
                                      </p:tavLst>
                                    </p:anim>
                                    <p:anim calcmode="lin" valueType="num">
                                      <p:cBhvr additive="base">
                                        <p:cTn id="283" dur="3000"/>
                                        <p:tgtEl>
                                          <p:spTgt spid="13"/>
                                        </p:tgtEl>
                                        <p:attrNameLst>
                                          <p:attrName>ppt_y</p:attrName>
                                        </p:attrNameLst>
                                      </p:cBhvr>
                                      <p:tavLst>
                                        <p:tav tm="0">
                                          <p:val>
                                            <p:strVal val="ppt_y"/>
                                          </p:val>
                                        </p:tav>
                                        <p:tav tm="100000">
                                          <p:val>
                                            <p:strVal val="ppt_y"/>
                                          </p:val>
                                        </p:tav>
                                      </p:tavLst>
                                    </p:anim>
                                    <p:set>
                                      <p:cBhvr>
                                        <p:cTn id="284" dur="1" fill="hold">
                                          <p:stCondLst>
                                            <p:cond delay="2999"/>
                                          </p:stCondLst>
                                        </p:cTn>
                                        <p:tgtEl>
                                          <p:spTgt spid="13"/>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15"/>
                                        </p:tgtEl>
                                        <p:attrNameLst>
                                          <p:attrName>ppt_x</p:attrName>
                                        </p:attrNameLst>
                                      </p:cBhvr>
                                      <p:tavLst>
                                        <p:tav tm="0">
                                          <p:val>
                                            <p:strVal val="ppt_x"/>
                                          </p:val>
                                        </p:tav>
                                        <p:tav tm="100000">
                                          <p:val>
                                            <p:strVal val="1+ppt_w/2"/>
                                          </p:val>
                                        </p:tav>
                                      </p:tavLst>
                                    </p:anim>
                                    <p:anim calcmode="lin" valueType="num">
                                      <p:cBhvr additive="base">
                                        <p:cTn id="287" dur="3000"/>
                                        <p:tgtEl>
                                          <p:spTgt spid="15"/>
                                        </p:tgtEl>
                                        <p:attrNameLst>
                                          <p:attrName>ppt_y</p:attrName>
                                        </p:attrNameLst>
                                      </p:cBhvr>
                                      <p:tavLst>
                                        <p:tav tm="0">
                                          <p:val>
                                            <p:strVal val="ppt_y"/>
                                          </p:val>
                                        </p:tav>
                                        <p:tav tm="100000">
                                          <p:val>
                                            <p:strVal val="ppt_y"/>
                                          </p:val>
                                        </p:tav>
                                      </p:tavLst>
                                    </p:anim>
                                    <p:set>
                                      <p:cBhvr>
                                        <p:cTn id="288" dur="1" fill="hold">
                                          <p:stCondLst>
                                            <p:cond delay="2999"/>
                                          </p:stCondLst>
                                        </p:cTn>
                                        <p:tgtEl>
                                          <p:spTgt spid="15"/>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17"/>
                                        </p:tgtEl>
                                        <p:attrNameLst>
                                          <p:attrName>ppt_x</p:attrName>
                                        </p:attrNameLst>
                                      </p:cBhvr>
                                      <p:tavLst>
                                        <p:tav tm="0">
                                          <p:val>
                                            <p:strVal val="ppt_x"/>
                                          </p:val>
                                        </p:tav>
                                        <p:tav tm="100000">
                                          <p:val>
                                            <p:strVal val="1+ppt_w/2"/>
                                          </p:val>
                                        </p:tav>
                                      </p:tavLst>
                                    </p:anim>
                                    <p:anim calcmode="lin" valueType="num">
                                      <p:cBhvr additive="base">
                                        <p:cTn id="291" dur="3000"/>
                                        <p:tgtEl>
                                          <p:spTgt spid="17"/>
                                        </p:tgtEl>
                                        <p:attrNameLst>
                                          <p:attrName>ppt_y</p:attrName>
                                        </p:attrNameLst>
                                      </p:cBhvr>
                                      <p:tavLst>
                                        <p:tav tm="0">
                                          <p:val>
                                            <p:strVal val="ppt_y"/>
                                          </p:val>
                                        </p:tav>
                                        <p:tav tm="100000">
                                          <p:val>
                                            <p:strVal val="ppt_y"/>
                                          </p:val>
                                        </p:tav>
                                      </p:tavLst>
                                    </p:anim>
                                    <p:set>
                                      <p:cBhvr>
                                        <p:cTn id="292" dur="1" fill="hold">
                                          <p:stCondLst>
                                            <p:cond delay="2999"/>
                                          </p:stCondLst>
                                        </p:cTn>
                                        <p:tgtEl>
                                          <p:spTgt spid="17"/>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18"/>
                                        </p:tgtEl>
                                        <p:attrNameLst>
                                          <p:attrName>ppt_x</p:attrName>
                                        </p:attrNameLst>
                                      </p:cBhvr>
                                      <p:tavLst>
                                        <p:tav tm="0">
                                          <p:val>
                                            <p:strVal val="ppt_x"/>
                                          </p:val>
                                        </p:tav>
                                        <p:tav tm="100000">
                                          <p:val>
                                            <p:strVal val="1+ppt_w/2"/>
                                          </p:val>
                                        </p:tav>
                                      </p:tavLst>
                                    </p:anim>
                                    <p:anim calcmode="lin" valueType="num">
                                      <p:cBhvr additive="base">
                                        <p:cTn id="295" dur="3000"/>
                                        <p:tgtEl>
                                          <p:spTgt spid="18"/>
                                        </p:tgtEl>
                                        <p:attrNameLst>
                                          <p:attrName>ppt_y</p:attrName>
                                        </p:attrNameLst>
                                      </p:cBhvr>
                                      <p:tavLst>
                                        <p:tav tm="0">
                                          <p:val>
                                            <p:strVal val="ppt_y"/>
                                          </p:val>
                                        </p:tav>
                                        <p:tav tm="100000">
                                          <p:val>
                                            <p:strVal val="ppt_y"/>
                                          </p:val>
                                        </p:tav>
                                      </p:tavLst>
                                    </p:anim>
                                    <p:set>
                                      <p:cBhvr>
                                        <p:cTn id="296" dur="1" fill="hold">
                                          <p:stCondLst>
                                            <p:cond delay="2999"/>
                                          </p:stCondLst>
                                        </p:cTn>
                                        <p:tgtEl>
                                          <p:spTgt spid="18"/>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19"/>
                                        </p:tgtEl>
                                        <p:attrNameLst>
                                          <p:attrName>ppt_x</p:attrName>
                                        </p:attrNameLst>
                                      </p:cBhvr>
                                      <p:tavLst>
                                        <p:tav tm="0">
                                          <p:val>
                                            <p:strVal val="ppt_x"/>
                                          </p:val>
                                        </p:tav>
                                        <p:tav tm="100000">
                                          <p:val>
                                            <p:strVal val="1+ppt_w/2"/>
                                          </p:val>
                                        </p:tav>
                                      </p:tavLst>
                                    </p:anim>
                                    <p:anim calcmode="lin" valueType="num">
                                      <p:cBhvr additive="base">
                                        <p:cTn id="299" dur="3000"/>
                                        <p:tgtEl>
                                          <p:spTgt spid="19"/>
                                        </p:tgtEl>
                                        <p:attrNameLst>
                                          <p:attrName>ppt_y</p:attrName>
                                        </p:attrNameLst>
                                      </p:cBhvr>
                                      <p:tavLst>
                                        <p:tav tm="0">
                                          <p:val>
                                            <p:strVal val="ppt_y"/>
                                          </p:val>
                                        </p:tav>
                                        <p:tav tm="100000">
                                          <p:val>
                                            <p:strVal val="ppt_y"/>
                                          </p:val>
                                        </p:tav>
                                      </p:tavLst>
                                    </p:anim>
                                    <p:set>
                                      <p:cBhvr>
                                        <p:cTn id="300" dur="1" fill="hold">
                                          <p:stCondLst>
                                            <p:cond delay="2999"/>
                                          </p:stCondLst>
                                        </p:cTn>
                                        <p:tgtEl>
                                          <p:spTgt spid="19"/>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1+ppt_w/2"/>
                                          </p:val>
                                        </p:tav>
                                      </p:tavLst>
                                    </p:anim>
                                    <p:anim calcmode="lin" valueType="num">
                                      <p:cBhvr additive="base">
                                        <p:cTn id="303" dur="3000"/>
                                        <p:tgtEl>
                                          <p:spTgt spid="20"/>
                                        </p:tgtEl>
                                        <p:attrNameLst>
                                          <p:attrName>ppt_y</p:attrName>
                                        </p:attrNameLst>
                                      </p:cBhvr>
                                      <p:tavLst>
                                        <p:tav tm="0">
                                          <p:val>
                                            <p:strVal val="ppt_y"/>
                                          </p:val>
                                        </p:tav>
                                        <p:tav tm="100000">
                                          <p:val>
                                            <p:strVal val="ppt_y"/>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21"/>
                                        </p:tgtEl>
                                        <p:attrNameLst>
                                          <p:attrName>ppt_x</p:attrName>
                                        </p:attrNameLst>
                                      </p:cBhvr>
                                      <p:tavLst>
                                        <p:tav tm="0">
                                          <p:val>
                                            <p:strVal val="ppt_x"/>
                                          </p:val>
                                        </p:tav>
                                        <p:tav tm="100000">
                                          <p:val>
                                            <p:strVal val="1+ppt_w/2"/>
                                          </p:val>
                                        </p:tav>
                                      </p:tavLst>
                                    </p:anim>
                                    <p:anim calcmode="lin" valueType="num">
                                      <p:cBhvr additive="base">
                                        <p:cTn id="307" dur="3000"/>
                                        <p:tgtEl>
                                          <p:spTgt spid="21"/>
                                        </p:tgtEl>
                                        <p:attrNameLst>
                                          <p:attrName>ppt_y</p:attrName>
                                        </p:attrNameLst>
                                      </p:cBhvr>
                                      <p:tavLst>
                                        <p:tav tm="0">
                                          <p:val>
                                            <p:strVal val="ppt_y"/>
                                          </p:val>
                                        </p:tav>
                                        <p:tav tm="100000">
                                          <p:val>
                                            <p:strVal val="ppt_y"/>
                                          </p:val>
                                        </p:tav>
                                      </p:tavLst>
                                    </p:anim>
                                    <p:set>
                                      <p:cBhvr>
                                        <p:cTn id="308" dur="1" fill="hold">
                                          <p:stCondLst>
                                            <p:cond delay="2999"/>
                                          </p:stCondLst>
                                        </p:cTn>
                                        <p:tgtEl>
                                          <p:spTgt spid="21"/>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22"/>
                                        </p:tgtEl>
                                        <p:attrNameLst>
                                          <p:attrName>ppt_x</p:attrName>
                                        </p:attrNameLst>
                                      </p:cBhvr>
                                      <p:tavLst>
                                        <p:tav tm="0">
                                          <p:val>
                                            <p:strVal val="ppt_x"/>
                                          </p:val>
                                        </p:tav>
                                        <p:tav tm="100000">
                                          <p:val>
                                            <p:strVal val="1+ppt_w/2"/>
                                          </p:val>
                                        </p:tav>
                                      </p:tavLst>
                                    </p:anim>
                                    <p:anim calcmode="lin" valueType="num">
                                      <p:cBhvr additive="base">
                                        <p:cTn id="311" dur="3000"/>
                                        <p:tgtEl>
                                          <p:spTgt spid="22"/>
                                        </p:tgtEl>
                                        <p:attrNameLst>
                                          <p:attrName>ppt_y</p:attrName>
                                        </p:attrNameLst>
                                      </p:cBhvr>
                                      <p:tavLst>
                                        <p:tav tm="0">
                                          <p:val>
                                            <p:strVal val="ppt_y"/>
                                          </p:val>
                                        </p:tav>
                                        <p:tav tm="100000">
                                          <p:val>
                                            <p:strVal val="ppt_y"/>
                                          </p:val>
                                        </p:tav>
                                      </p:tavLst>
                                    </p:anim>
                                    <p:set>
                                      <p:cBhvr>
                                        <p:cTn id="312" dur="1" fill="hold">
                                          <p:stCondLst>
                                            <p:cond delay="2999"/>
                                          </p:stCondLst>
                                        </p:cTn>
                                        <p:tgtEl>
                                          <p:spTgt spid="22"/>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23"/>
                                        </p:tgtEl>
                                        <p:attrNameLst>
                                          <p:attrName>ppt_x</p:attrName>
                                        </p:attrNameLst>
                                      </p:cBhvr>
                                      <p:tavLst>
                                        <p:tav tm="0">
                                          <p:val>
                                            <p:strVal val="ppt_x"/>
                                          </p:val>
                                        </p:tav>
                                        <p:tav tm="100000">
                                          <p:val>
                                            <p:strVal val="1+ppt_w/2"/>
                                          </p:val>
                                        </p:tav>
                                      </p:tavLst>
                                    </p:anim>
                                    <p:anim calcmode="lin" valueType="num">
                                      <p:cBhvr additive="base">
                                        <p:cTn id="315" dur="3000"/>
                                        <p:tgtEl>
                                          <p:spTgt spid="23"/>
                                        </p:tgtEl>
                                        <p:attrNameLst>
                                          <p:attrName>ppt_y</p:attrName>
                                        </p:attrNameLst>
                                      </p:cBhvr>
                                      <p:tavLst>
                                        <p:tav tm="0">
                                          <p:val>
                                            <p:strVal val="ppt_y"/>
                                          </p:val>
                                        </p:tav>
                                        <p:tav tm="100000">
                                          <p:val>
                                            <p:strVal val="ppt_y"/>
                                          </p:val>
                                        </p:tav>
                                      </p:tavLst>
                                    </p:anim>
                                    <p:set>
                                      <p:cBhvr>
                                        <p:cTn id="316" dur="1" fill="hold">
                                          <p:stCondLst>
                                            <p:cond delay="2999"/>
                                          </p:stCondLst>
                                        </p:cTn>
                                        <p:tgtEl>
                                          <p:spTgt spid="23"/>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24"/>
                                        </p:tgtEl>
                                        <p:attrNameLst>
                                          <p:attrName>ppt_x</p:attrName>
                                        </p:attrNameLst>
                                      </p:cBhvr>
                                      <p:tavLst>
                                        <p:tav tm="0">
                                          <p:val>
                                            <p:strVal val="ppt_x"/>
                                          </p:val>
                                        </p:tav>
                                        <p:tav tm="100000">
                                          <p:val>
                                            <p:strVal val="1+ppt_w/2"/>
                                          </p:val>
                                        </p:tav>
                                      </p:tavLst>
                                    </p:anim>
                                    <p:anim calcmode="lin" valueType="num">
                                      <p:cBhvr additive="base">
                                        <p:cTn id="319" dur="3000"/>
                                        <p:tgtEl>
                                          <p:spTgt spid="24"/>
                                        </p:tgtEl>
                                        <p:attrNameLst>
                                          <p:attrName>ppt_y</p:attrName>
                                        </p:attrNameLst>
                                      </p:cBhvr>
                                      <p:tavLst>
                                        <p:tav tm="0">
                                          <p:val>
                                            <p:strVal val="ppt_y"/>
                                          </p:val>
                                        </p:tav>
                                        <p:tav tm="100000">
                                          <p:val>
                                            <p:strVal val="ppt_y"/>
                                          </p:val>
                                        </p:tav>
                                      </p:tavLst>
                                    </p:anim>
                                    <p:set>
                                      <p:cBhvr>
                                        <p:cTn id="320" dur="1" fill="hold">
                                          <p:stCondLst>
                                            <p:cond delay="2999"/>
                                          </p:stCondLst>
                                        </p:cTn>
                                        <p:tgtEl>
                                          <p:spTgt spid="24"/>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25"/>
                                        </p:tgtEl>
                                        <p:attrNameLst>
                                          <p:attrName>ppt_x</p:attrName>
                                        </p:attrNameLst>
                                      </p:cBhvr>
                                      <p:tavLst>
                                        <p:tav tm="0">
                                          <p:val>
                                            <p:strVal val="ppt_x"/>
                                          </p:val>
                                        </p:tav>
                                        <p:tav tm="100000">
                                          <p:val>
                                            <p:strVal val="1+ppt_w/2"/>
                                          </p:val>
                                        </p:tav>
                                      </p:tavLst>
                                    </p:anim>
                                    <p:anim calcmode="lin" valueType="num">
                                      <p:cBhvr additive="base">
                                        <p:cTn id="323" dur="3000"/>
                                        <p:tgtEl>
                                          <p:spTgt spid="25"/>
                                        </p:tgtEl>
                                        <p:attrNameLst>
                                          <p:attrName>ppt_y</p:attrName>
                                        </p:attrNameLst>
                                      </p:cBhvr>
                                      <p:tavLst>
                                        <p:tav tm="0">
                                          <p:val>
                                            <p:strVal val="ppt_y"/>
                                          </p:val>
                                        </p:tav>
                                        <p:tav tm="100000">
                                          <p:val>
                                            <p:strVal val="ppt_y"/>
                                          </p:val>
                                        </p:tav>
                                      </p:tavLst>
                                    </p:anim>
                                    <p:set>
                                      <p:cBhvr>
                                        <p:cTn id="324" dur="1" fill="hold">
                                          <p:stCondLst>
                                            <p:cond delay="2999"/>
                                          </p:stCondLst>
                                        </p:cTn>
                                        <p:tgtEl>
                                          <p:spTgt spid="25"/>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26"/>
                                        </p:tgtEl>
                                        <p:attrNameLst>
                                          <p:attrName>ppt_x</p:attrName>
                                        </p:attrNameLst>
                                      </p:cBhvr>
                                      <p:tavLst>
                                        <p:tav tm="0">
                                          <p:val>
                                            <p:strVal val="ppt_x"/>
                                          </p:val>
                                        </p:tav>
                                        <p:tav tm="100000">
                                          <p:val>
                                            <p:strVal val="1+ppt_w/2"/>
                                          </p:val>
                                        </p:tav>
                                      </p:tavLst>
                                    </p:anim>
                                    <p:anim calcmode="lin" valueType="num">
                                      <p:cBhvr additive="base">
                                        <p:cTn id="327" dur="3000"/>
                                        <p:tgtEl>
                                          <p:spTgt spid="26"/>
                                        </p:tgtEl>
                                        <p:attrNameLst>
                                          <p:attrName>ppt_y</p:attrName>
                                        </p:attrNameLst>
                                      </p:cBhvr>
                                      <p:tavLst>
                                        <p:tav tm="0">
                                          <p:val>
                                            <p:strVal val="ppt_y"/>
                                          </p:val>
                                        </p:tav>
                                        <p:tav tm="100000">
                                          <p:val>
                                            <p:strVal val="ppt_y"/>
                                          </p:val>
                                        </p:tav>
                                      </p:tavLst>
                                    </p:anim>
                                    <p:set>
                                      <p:cBhvr>
                                        <p:cTn id="328" dur="1" fill="hold">
                                          <p:stCondLst>
                                            <p:cond delay="2999"/>
                                          </p:stCondLst>
                                        </p:cTn>
                                        <p:tgtEl>
                                          <p:spTgt spid="26"/>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27"/>
                                        </p:tgtEl>
                                        <p:attrNameLst>
                                          <p:attrName>ppt_x</p:attrName>
                                        </p:attrNameLst>
                                      </p:cBhvr>
                                      <p:tavLst>
                                        <p:tav tm="0">
                                          <p:val>
                                            <p:strVal val="ppt_x"/>
                                          </p:val>
                                        </p:tav>
                                        <p:tav tm="100000">
                                          <p:val>
                                            <p:strVal val="1+ppt_w/2"/>
                                          </p:val>
                                        </p:tav>
                                      </p:tavLst>
                                    </p:anim>
                                    <p:anim calcmode="lin" valueType="num">
                                      <p:cBhvr additive="base">
                                        <p:cTn id="331" dur="3000"/>
                                        <p:tgtEl>
                                          <p:spTgt spid="27"/>
                                        </p:tgtEl>
                                        <p:attrNameLst>
                                          <p:attrName>ppt_y</p:attrName>
                                        </p:attrNameLst>
                                      </p:cBhvr>
                                      <p:tavLst>
                                        <p:tav tm="0">
                                          <p:val>
                                            <p:strVal val="ppt_y"/>
                                          </p:val>
                                        </p:tav>
                                        <p:tav tm="100000">
                                          <p:val>
                                            <p:strVal val="ppt_y"/>
                                          </p:val>
                                        </p:tav>
                                      </p:tavLst>
                                    </p:anim>
                                    <p:set>
                                      <p:cBhvr>
                                        <p:cTn id="332" dur="1" fill="hold">
                                          <p:stCondLst>
                                            <p:cond delay="2999"/>
                                          </p:stCondLst>
                                        </p:cTn>
                                        <p:tgtEl>
                                          <p:spTgt spid="27"/>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28"/>
                                        </p:tgtEl>
                                        <p:attrNameLst>
                                          <p:attrName>ppt_x</p:attrName>
                                        </p:attrNameLst>
                                      </p:cBhvr>
                                      <p:tavLst>
                                        <p:tav tm="0">
                                          <p:val>
                                            <p:strVal val="ppt_x"/>
                                          </p:val>
                                        </p:tav>
                                        <p:tav tm="100000">
                                          <p:val>
                                            <p:strVal val="1+ppt_w/2"/>
                                          </p:val>
                                        </p:tav>
                                      </p:tavLst>
                                    </p:anim>
                                    <p:anim calcmode="lin" valueType="num">
                                      <p:cBhvr additive="base">
                                        <p:cTn id="335" dur="3000"/>
                                        <p:tgtEl>
                                          <p:spTgt spid="28"/>
                                        </p:tgtEl>
                                        <p:attrNameLst>
                                          <p:attrName>ppt_y</p:attrName>
                                        </p:attrNameLst>
                                      </p:cBhvr>
                                      <p:tavLst>
                                        <p:tav tm="0">
                                          <p:val>
                                            <p:strVal val="ppt_y"/>
                                          </p:val>
                                        </p:tav>
                                        <p:tav tm="100000">
                                          <p:val>
                                            <p:strVal val="ppt_y"/>
                                          </p:val>
                                        </p:tav>
                                      </p:tavLst>
                                    </p:anim>
                                    <p:set>
                                      <p:cBhvr>
                                        <p:cTn id="336" dur="1" fill="hold">
                                          <p:stCondLst>
                                            <p:cond delay="2999"/>
                                          </p:stCondLst>
                                        </p:cTn>
                                        <p:tgtEl>
                                          <p:spTgt spid="28"/>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29"/>
                                        </p:tgtEl>
                                        <p:attrNameLst>
                                          <p:attrName>ppt_x</p:attrName>
                                        </p:attrNameLst>
                                      </p:cBhvr>
                                      <p:tavLst>
                                        <p:tav tm="0">
                                          <p:val>
                                            <p:strVal val="ppt_x"/>
                                          </p:val>
                                        </p:tav>
                                        <p:tav tm="100000">
                                          <p:val>
                                            <p:strVal val="1+ppt_w/2"/>
                                          </p:val>
                                        </p:tav>
                                      </p:tavLst>
                                    </p:anim>
                                    <p:anim calcmode="lin" valueType="num">
                                      <p:cBhvr additive="base">
                                        <p:cTn id="339" dur="3000"/>
                                        <p:tgtEl>
                                          <p:spTgt spid="29"/>
                                        </p:tgtEl>
                                        <p:attrNameLst>
                                          <p:attrName>ppt_y</p:attrName>
                                        </p:attrNameLst>
                                      </p:cBhvr>
                                      <p:tavLst>
                                        <p:tav tm="0">
                                          <p:val>
                                            <p:strVal val="ppt_y"/>
                                          </p:val>
                                        </p:tav>
                                        <p:tav tm="100000">
                                          <p:val>
                                            <p:strVal val="ppt_y"/>
                                          </p:val>
                                        </p:tav>
                                      </p:tavLst>
                                    </p:anim>
                                    <p:set>
                                      <p:cBhvr>
                                        <p:cTn id="340" dur="1" fill="hold">
                                          <p:stCondLst>
                                            <p:cond delay="2999"/>
                                          </p:stCondLst>
                                        </p:cTn>
                                        <p:tgtEl>
                                          <p:spTgt spid="29"/>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30"/>
                                        </p:tgtEl>
                                        <p:attrNameLst>
                                          <p:attrName>ppt_x</p:attrName>
                                        </p:attrNameLst>
                                      </p:cBhvr>
                                      <p:tavLst>
                                        <p:tav tm="0">
                                          <p:val>
                                            <p:strVal val="ppt_x"/>
                                          </p:val>
                                        </p:tav>
                                        <p:tav tm="100000">
                                          <p:val>
                                            <p:strVal val="1+ppt_w/2"/>
                                          </p:val>
                                        </p:tav>
                                      </p:tavLst>
                                    </p:anim>
                                    <p:anim calcmode="lin" valueType="num">
                                      <p:cBhvr additive="base">
                                        <p:cTn id="343" dur="3000"/>
                                        <p:tgtEl>
                                          <p:spTgt spid="30"/>
                                        </p:tgtEl>
                                        <p:attrNameLst>
                                          <p:attrName>ppt_y</p:attrName>
                                        </p:attrNameLst>
                                      </p:cBhvr>
                                      <p:tavLst>
                                        <p:tav tm="0">
                                          <p:val>
                                            <p:strVal val="ppt_y"/>
                                          </p:val>
                                        </p:tav>
                                        <p:tav tm="100000">
                                          <p:val>
                                            <p:strVal val="ppt_y"/>
                                          </p:val>
                                        </p:tav>
                                      </p:tavLst>
                                    </p:anim>
                                    <p:set>
                                      <p:cBhvr>
                                        <p:cTn id="344" dur="1" fill="hold">
                                          <p:stCondLst>
                                            <p:cond delay="2999"/>
                                          </p:stCondLst>
                                        </p:cTn>
                                        <p:tgtEl>
                                          <p:spTgt spid="30"/>
                                        </p:tgtEl>
                                        <p:attrNameLst>
                                          <p:attrName>style.visibility</p:attrName>
                                        </p:attrNameLst>
                                      </p:cBhvr>
                                      <p:to>
                                        <p:strVal val="hidden"/>
                                      </p:to>
                                    </p:set>
                                  </p:childTnLst>
                                </p:cTn>
                              </p:par>
                              <p:par>
                                <p:cTn id="345" presetID="8" presetClass="emph" presetSubtype="0" fill="hold" grpId="3" nodeType="withEffect">
                                  <p:stCondLst>
                                    <p:cond delay="0"/>
                                  </p:stCondLst>
                                  <p:childTnLst>
                                    <p:animRot by="21600000">
                                      <p:cBhvr>
                                        <p:cTn id="346" dur="3000" fill="hold"/>
                                        <p:tgtEl>
                                          <p:spTgt spid="3"/>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5"/>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7"/>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9"/>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1"/>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3"/>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5"/>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7"/>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18"/>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19"/>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0"/>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1"/>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22"/>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23"/>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24"/>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25"/>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26"/>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7"/>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28"/>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29"/>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30"/>
                                        </p:tgtEl>
                                        <p:attrNameLst>
                                          <p:attrName>r</p:attrName>
                                        </p:attrNameLst>
                                      </p:cBhvr>
                                    </p:animRot>
                                  </p:childTnLst>
                                </p:cTn>
                              </p:par>
                              <p:par>
                                <p:cTn id="387" presetID="2" presetClass="exit" presetSubtype="8" fill="hold" grpId="2" nodeType="withEffect">
                                  <p:stCondLst>
                                    <p:cond delay="0"/>
                                  </p:stCondLst>
                                  <p:childTnLst>
                                    <p:anim calcmode="lin" valueType="num">
                                      <p:cBhvr additive="base">
                                        <p:cTn id="388" dur="3000"/>
                                        <p:tgtEl>
                                          <p:spTgt spid="4"/>
                                        </p:tgtEl>
                                        <p:attrNameLst>
                                          <p:attrName>ppt_x</p:attrName>
                                        </p:attrNameLst>
                                      </p:cBhvr>
                                      <p:tavLst>
                                        <p:tav tm="0">
                                          <p:val>
                                            <p:strVal val="ppt_x"/>
                                          </p:val>
                                        </p:tav>
                                        <p:tav tm="100000">
                                          <p:val>
                                            <p:strVal val="0-ppt_w/2"/>
                                          </p:val>
                                        </p:tav>
                                      </p:tavLst>
                                    </p:anim>
                                    <p:anim calcmode="lin" valueType="num">
                                      <p:cBhvr additive="base">
                                        <p:cTn id="389" dur="3000"/>
                                        <p:tgtEl>
                                          <p:spTgt spid="4"/>
                                        </p:tgtEl>
                                        <p:attrNameLst>
                                          <p:attrName>ppt_y</p:attrName>
                                        </p:attrNameLst>
                                      </p:cBhvr>
                                      <p:tavLst>
                                        <p:tav tm="0">
                                          <p:val>
                                            <p:strVal val="ppt_y"/>
                                          </p:val>
                                        </p:tav>
                                        <p:tav tm="100000">
                                          <p:val>
                                            <p:strVal val="ppt_y"/>
                                          </p:val>
                                        </p:tav>
                                      </p:tavLst>
                                    </p:anim>
                                    <p:set>
                                      <p:cBhvr>
                                        <p:cTn id="390" dur="1" fill="hold">
                                          <p:stCondLst>
                                            <p:cond delay="2999"/>
                                          </p:stCondLst>
                                        </p:cTn>
                                        <p:tgtEl>
                                          <p:spTgt spid="4"/>
                                        </p:tgtEl>
                                        <p:attrNameLst>
                                          <p:attrName>style.visibility</p:attrName>
                                        </p:attrNameLst>
                                      </p:cBhvr>
                                      <p:to>
                                        <p:strVal val="hidden"/>
                                      </p:to>
                                    </p:set>
                                  </p:childTnLst>
                                </p:cTn>
                              </p:par>
                              <p:par>
                                <p:cTn id="391" presetID="2" presetClass="exit" presetSubtype="8" fill="hold" grpId="2" nodeType="withEffect">
                                  <p:stCondLst>
                                    <p:cond delay="0"/>
                                  </p:stCondLst>
                                  <p:childTnLst>
                                    <p:anim calcmode="lin" valueType="num">
                                      <p:cBhvr additive="base">
                                        <p:cTn id="392" dur="3000"/>
                                        <p:tgtEl>
                                          <p:spTgt spid="6"/>
                                        </p:tgtEl>
                                        <p:attrNameLst>
                                          <p:attrName>ppt_x</p:attrName>
                                        </p:attrNameLst>
                                      </p:cBhvr>
                                      <p:tavLst>
                                        <p:tav tm="0">
                                          <p:val>
                                            <p:strVal val="ppt_x"/>
                                          </p:val>
                                        </p:tav>
                                        <p:tav tm="100000">
                                          <p:val>
                                            <p:strVal val="0-ppt_w/2"/>
                                          </p:val>
                                        </p:tav>
                                      </p:tavLst>
                                    </p:anim>
                                    <p:anim calcmode="lin" valueType="num">
                                      <p:cBhvr additive="base">
                                        <p:cTn id="393" dur="3000"/>
                                        <p:tgtEl>
                                          <p:spTgt spid="6"/>
                                        </p:tgtEl>
                                        <p:attrNameLst>
                                          <p:attrName>ppt_y</p:attrName>
                                        </p:attrNameLst>
                                      </p:cBhvr>
                                      <p:tavLst>
                                        <p:tav tm="0">
                                          <p:val>
                                            <p:strVal val="ppt_y"/>
                                          </p:val>
                                        </p:tav>
                                        <p:tav tm="100000">
                                          <p:val>
                                            <p:strVal val="ppt_y"/>
                                          </p:val>
                                        </p:tav>
                                      </p:tavLst>
                                    </p:anim>
                                    <p:set>
                                      <p:cBhvr>
                                        <p:cTn id="394" dur="1" fill="hold">
                                          <p:stCondLst>
                                            <p:cond delay="2999"/>
                                          </p:stCondLst>
                                        </p:cTn>
                                        <p:tgtEl>
                                          <p:spTgt spid="6"/>
                                        </p:tgtEl>
                                        <p:attrNameLst>
                                          <p:attrName>style.visibility</p:attrName>
                                        </p:attrNameLst>
                                      </p:cBhvr>
                                      <p:to>
                                        <p:strVal val="hidden"/>
                                      </p:to>
                                    </p:set>
                                  </p:childTnLst>
                                </p:cTn>
                              </p:par>
                              <p:par>
                                <p:cTn id="395" presetID="2" presetClass="exit" presetSubtype="8" fill="hold" grpId="2" nodeType="withEffect">
                                  <p:stCondLst>
                                    <p:cond delay="0"/>
                                  </p:stCondLst>
                                  <p:childTnLst>
                                    <p:anim calcmode="lin" valueType="num">
                                      <p:cBhvr additive="base">
                                        <p:cTn id="396" dur="3000"/>
                                        <p:tgtEl>
                                          <p:spTgt spid="8"/>
                                        </p:tgtEl>
                                        <p:attrNameLst>
                                          <p:attrName>ppt_x</p:attrName>
                                        </p:attrNameLst>
                                      </p:cBhvr>
                                      <p:tavLst>
                                        <p:tav tm="0">
                                          <p:val>
                                            <p:strVal val="ppt_x"/>
                                          </p:val>
                                        </p:tav>
                                        <p:tav tm="100000">
                                          <p:val>
                                            <p:strVal val="0-ppt_w/2"/>
                                          </p:val>
                                        </p:tav>
                                      </p:tavLst>
                                    </p:anim>
                                    <p:anim calcmode="lin" valueType="num">
                                      <p:cBhvr additive="base">
                                        <p:cTn id="397" dur="3000"/>
                                        <p:tgtEl>
                                          <p:spTgt spid="8"/>
                                        </p:tgtEl>
                                        <p:attrNameLst>
                                          <p:attrName>ppt_y</p:attrName>
                                        </p:attrNameLst>
                                      </p:cBhvr>
                                      <p:tavLst>
                                        <p:tav tm="0">
                                          <p:val>
                                            <p:strVal val="ppt_y"/>
                                          </p:val>
                                        </p:tav>
                                        <p:tav tm="100000">
                                          <p:val>
                                            <p:strVal val="ppt_y"/>
                                          </p:val>
                                        </p:tav>
                                      </p:tavLst>
                                    </p:anim>
                                    <p:set>
                                      <p:cBhvr>
                                        <p:cTn id="398" dur="1" fill="hold">
                                          <p:stCondLst>
                                            <p:cond delay="2999"/>
                                          </p:stCondLst>
                                        </p:cTn>
                                        <p:tgtEl>
                                          <p:spTgt spid="8"/>
                                        </p:tgtEl>
                                        <p:attrNameLst>
                                          <p:attrName>style.visibility</p:attrName>
                                        </p:attrNameLst>
                                      </p:cBhvr>
                                      <p:to>
                                        <p:strVal val="hidden"/>
                                      </p:to>
                                    </p:set>
                                  </p:childTnLst>
                                </p:cTn>
                              </p:par>
                              <p:par>
                                <p:cTn id="399" presetID="2" presetClass="exit" presetSubtype="8" fill="hold" grpId="2" nodeType="withEffect">
                                  <p:stCondLst>
                                    <p:cond delay="0"/>
                                  </p:stCondLst>
                                  <p:childTnLst>
                                    <p:anim calcmode="lin" valueType="num">
                                      <p:cBhvr additive="base">
                                        <p:cTn id="400" dur="3000"/>
                                        <p:tgtEl>
                                          <p:spTgt spid="10"/>
                                        </p:tgtEl>
                                        <p:attrNameLst>
                                          <p:attrName>ppt_x</p:attrName>
                                        </p:attrNameLst>
                                      </p:cBhvr>
                                      <p:tavLst>
                                        <p:tav tm="0">
                                          <p:val>
                                            <p:strVal val="ppt_x"/>
                                          </p:val>
                                        </p:tav>
                                        <p:tav tm="100000">
                                          <p:val>
                                            <p:strVal val="0-ppt_w/2"/>
                                          </p:val>
                                        </p:tav>
                                      </p:tavLst>
                                    </p:anim>
                                    <p:anim calcmode="lin" valueType="num">
                                      <p:cBhvr additive="base">
                                        <p:cTn id="401" dur="3000"/>
                                        <p:tgtEl>
                                          <p:spTgt spid="10"/>
                                        </p:tgtEl>
                                        <p:attrNameLst>
                                          <p:attrName>ppt_y</p:attrName>
                                        </p:attrNameLst>
                                      </p:cBhvr>
                                      <p:tavLst>
                                        <p:tav tm="0">
                                          <p:val>
                                            <p:strVal val="ppt_y"/>
                                          </p:val>
                                        </p:tav>
                                        <p:tav tm="100000">
                                          <p:val>
                                            <p:strVal val="ppt_y"/>
                                          </p:val>
                                        </p:tav>
                                      </p:tavLst>
                                    </p:anim>
                                    <p:set>
                                      <p:cBhvr>
                                        <p:cTn id="402" dur="1" fill="hold">
                                          <p:stCondLst>
                                            <p:cond delay="2999"/>
                                          </p:stCondLst>
                                        </p:cTn>
                                        <p:tgtEl>
                                          <p:spTgt spid="10"/>
                                        </p:tgtEl>
                                        <p:attrNameLst>
                                          <p:attrName>style.visibility</p:attrName>
                                        </p:attrNameLst>
                                      </p:cBhvr>
                                      <p:to>
                                        <p:strVal val="hidden"/>
                                      </p:to>
                                    </p:set>
                                  </p:childTnLst>
                                </p:cTn>
                              </p:par>
                              <p:par>
                                <p:cTn id="403" presetID="2" presetClass="exit" presetSubtype="8" fill="hold" grpId="2" nodeType="withEffect">
                                  <p:stCondLst>
                                    <p:cond delay="0"/>
                                  </p:stCondLst>
                                  <p:childTnLst>
                                    <p:anim calcmode="lin" valueType="num">
                                      <p:cBhvr additive="base">
                                        <p:cTn id="404" dur="3000"/>
                                        <p:tgtEl>
                                          <p:spTgt spid="12"/>
                                        </p:tgtEl>
                                        <p:attrNameLst>
                                          <p:attrName>ppt_x</p:attrName>
                                        </p:attrNameLst>
                                      </p:cBhvr>
                                      <p:tavLst>
                                        <p:tav tm="0">
                                          <p:val>
                                            <p:strVal val="ppt_x"/>
                                          </p:val>
                                        </p:tav>
                                        <p:tav tm="100000">
                                          <p:val>
                                            <p:strVal val="0-ppt_w/2"/>
                                          </p:val>
                                        </p:tav>
                                      </p:tavLst>
                                    </p:anim>
                                    <p:anim calcmode="lin" valueType="num">
                                      <p:cBhvr additive="base">
                                        <p:cTn id="405" dur="3000"/>
                                        <p:tgtEl>
                                          <p:spTgt spid="12"/>
                                        </p:tgtEl>
                                        <p:attrNameLst>
                                          <p:attrName>ppt_y</p:attrName>
                                        </p:attrNameLst>
                                      </p:cBhvr>
                                      <p:tavLst>
                                        <p:tav tm="0">
                                          <p:val>
                                            <p:strVal val="ppt_y"/>
                                          </p:val>
                                        </p:tav>
                                        <p:tav tm="100000">
                                          <p:val>
                                            <p:strVal val="ppt_y"/>
                                          </p:val>
                                        </p:tav>
                                      </p:tavLst>
                                    </p:anim>
                                    <p:set>
                                      <p:cBhvr>
                                        <p:cTn id="406" dur="1" fill="hold">
                                          <p:stCondLst>
                                            <p:cond delay="2999"/>
                                          </p:stCondLst>
                                        </p:cTn>
                                        <p:tgtEl>
                                          <p:spTgt spid="12"/>
                                        </p:tgtEl>
                                        <p:attrNameLst>
                                          <p:attrName>style.visibility</p:attrName>
                                        </p:attrNameLst>
                                      </p:cBhvr>
                                      <p:to>
                                        <p:strVal val="hidden"/>
                                      </p:to>
                                    </p:set>
                                  </p:childTnLst>
                                </p:cTn>
                              </p:par>
                              <p:par>
                                <p:cTn id="407" presetID="2" presetClass="exit" presetSubtype="8" fill="hold" grpId="2" nodeType="withEffect">
                                  <p:stCondLst>
                                    <p:cond delay="0"/>
                                  </p:stCondLst>
                                  <p:childTnLst>
                                    <p:anim calcmode="lin" valueType="num">
                                      <p:cBhvr additive="base">
                                        <p:cTn id="408" dur="3000"/>
                                        <p:tgtEl>
                                          <p:spTgt spid="14"/>
                                        </p:tgtEl>
                                        <p:attrNameLst>
                                          <p:attrName>ppt_x</p:attrName>
                                        </p:attrNameLst>
                                      </p:cBhvr>
                                      <p:tavLst>
                                        <p:tav tm="0">
                                          <p:val>
                                            <p:strVal val="ppt_x"/>
                                          </p:val>
                                        </p:tav>
                                        <p:tav tm="100000">
                                          <p:val>
                                            <p:strVal val="0-ppt_w/2"/>
                                          </p:val>
                                        </p:tav>
                                      </p:tavLst>
                                    </p:anim>
                                    <p:anim calcmode="lin" valueType="num">
                                      <p:cBhvr additive="base">
                                        <p:cTn id="409" dur="3000"/>
                                        <p:tgtEl>
                                          <p:spTgt spid="14"/>
                                        </p:tgtEl>
                                        <p:attrNameLst>
                                          <p:attrName>ppt_y</p:attrName>
                                        </p:attrNameLst>
                                      </p:cBhvr>
                                      <p:tavLst>
                                        <p:tav tm="0">
                                          <p:val>
                                            <p:strVal val="ppt_y"/>
                                          </p:val>
                                        </p:tav>
                                        <p:tav tm="100000">
                                          <p:val>
                                            <p:strVal val="ppt_y"/>
                                          </p:val>
                                        </p:tav>
                                      </p:tavLst>
                                    </p:anim>
                                    <p:set>
                                      <p:cBhvr>
                                        <p:cTn id="410" dur="1" fill="hold">
                                          <p:stCondLst>
                                            <p:cond delay="2999"/>
                                          </p:stCondLst>
                                        </p:cTn>
                                        <p:tgtEl>
                                          <p:spTgt spid="14"/>
                                        </p:tgtEl>
                                        <p:attrNameLst>
                                          <p:attrName>style.visibility</p:attrName>
                                        </p:attrNameLst>
                                      </p:cBhvr>
                                      <p:to>
                                        <p:strVal val="hidden"/>
                                      </p:to>
                                    </p:set>
                                  </p:childTnLst>
                                </p:cTn>
                              </p:par>
                              <p:par>
                                <p:cTn id="411" presetID="2" presetClass="exit" presetSubtype="8" fill="hold" grpId="2" nodeType="withEffect">
                                  <p:stCondLst>
                                    <p:cond delay="0"/>
                                  </p:stCondLst>
                                  <p:childTnLst>
                                    <p:anim calcmode="lin" valueType="num">
                                      <p:cBhvr additive="base">
                                        <p:cTn id="412" dur="3000"/>
                                        <p:tgtEl>
                                          <p:spTgt spid="16"/>
                                        </p:tgtEl>
                                        <p:attrNameLst>
                                          <p:attrName>ppt_x</p:attrName>
                                        </p:attrNameLst>
                                      </p:cBhvr>
                                      <p:tavLst>
                                        <p:tav tm="0">
                                          <p:val>
                                            <p:strVal val="ppt_x"/>
                                          </p:val>
                                        </p:tav>
                                        <p:tav tm="100000">
                                          <p:val>
                                            <p:strVal val="0-ppt_w/2"/>
                                          </p:val>
                                        </p:tav>
                                      </p:tavLst>
                                    </p:anim>
                                    <p:anim calcmode="lin" valueType="num">
                                      <p:cBhvr additive="base">
                                        <p:cTn id="413" dur="3000"/>
                                        <p:tgtEl>
                                          <p:spTgt spid="16"/>
                                        </p:tgtEl>
                                        <p:attrNameLst>
                                          <p:attrName>ppt_y</p:attrName>
                                        </p:attrNameLst>
                                      </p:cBhvr>
                                      <p:tavLst>
                                        <p:tav tm="0">
                                          <p:val>
                                            <p:strVal val="ppt_y"/>
                                          </p:val>
                                        </p:tav>
                                        <p:tav tm="100000">
                                          <p:val>
                                            <p:strVal val="ppt_y"/>
                                          </p:val>
                                        </p:tav>
                                      </p:tavLst>
                                    </p:anim>
                                    <p:set>
                                      <p:cBhvr>
                                        <p:cTn id="414" dur="1" fill="hold">
                                          <p:stCondLst>
                                            <p:cond delay="2999"/>
                                          </p:stCondLst>
                                        </p:cTn>
                                        <p:tgtEl>
                                          <p:spTgt spid="16"/>
                                        </p:tgtEl>
                                        <p:attrNameLst>
                                          <p:attrName>style.visibility</p:attrName>
                                        </p:attrNameLst>
                                      </p:cBhvr>
                                      <p:to>
                                        <p:strVal val="hidden"/>
                                      </p:to>
                                    </p:set>
                                  </p:childTnLst>
                                </p:cTn>
                              </p:par>
                              <p:par>
                                <p:cTn id="415" presetID="2" presetClass="exit" presetSubtype="8" fill="hold" grpId="2" nodeType="withEffect">
                                  <p:stCondLst>
                                    <p:cond delay="0"/>
                                  </p:stCondLst>
                                  <p:childTnLst>
                                    <p:anim calcmode="lin" valueType="num">
                                      <p:cBhvr additive="base">
                                        <p:cTn id="416" dur="3000"/>
                                        <p:tgtEl>
                                          <p:spTgt spid="31"/>
                                        </p:tgtEl>
                                        <p:attrNameLst>
                                          <p:attrName>ppt_x</p:attrName>
                                        </p:attrNameLst>
                                      </p:cBhvr>
                                      <p:tavLst>
                                        <p:tav tm="0">
                                          <p:val>
                                            <p:strVal val="ppt_x"/>
                                          </p:val>
                                        </p:tav>
                                        <p:tav tm="100000">
                                          <p:val>
                                            <p:strVal val="0-ppt_w/2"/>
                                          </p:val>
                                        </p:tav>
                                      </p:tavLst>
                                    </p:anim>
                                    <p:anim calcmode="lin" valueType="num">
                                      <p:cBhvr additive="base">
                                        <p:cTn id="417" dur="3000"/>
                                        <p:tgtEl>
                                          <p:spTgt spid="31"/>
                                        </p:tgtEl>
                                        <p:attrNameLst>
                                          <p:attrName>ppt_y</p:attrName>
                                        </p:attrNameLst>
                                      </p:cBhvr>
                                      <p:tavLst>
                                        <p:tav tm="0">
                                          <p:val>
                                            <p:strVal val="ppt_y"/>
                                          </p:val>
                                        </p:tav>
                                        <p:tav tm="100000">
                                          <p:val>
                                            <p:strVal val="ppt_y"/>
                                          </p:val>
                                        </p:tav>
                                      </p:tavLst>
                                    </p:anim>
                                    <p:set>
                                      <p:cBhvr>
                                        <p:cTn id="418" dur="1" fill="hold">
                                          <p:stCondLst>
                                            <p:cond delay="2999"/>
                                          </p:stCondLst>
                                        </p:cTn>
                                        <p:tgtEl>
                                          <p:spTgt spid="31"/>
                                        </p:tgtEl>
                                        <p:attrNameLst>
                                          <p:attrName>style.visibility</p:attrName>
                                        </p:attrNameLst>
                                      </p:cBhvr>
                                      <p:to>
                                        <p:strVal val="hidden"/>
                                      </p:to>
                                    </p:set>
                                  </p:childTnLst>
                                </p:cTn>
                              </p:par>
                              <p:par>
                                <p:cTn id="419" presetID="2" presetClass="exit" presetSubtype="8" fill="hold" grpId="2" nodeType="withEffect">
                                  <p:stCondLst>
                                    <p:cond delay="0"/>
                                  </p:stCondLst>
                                  <p:childTnLst>
                                    <p:anim calcmode="lin" valueType="num">
                                      <p:cBhvr additive="base">
                                        <p:cTn id="420" dur="3000"/>
                                        <p:tgtEl>
                                          <p:spTgt spid="32"/>
                                        </p:tgtEl>
                                        <p:attrNameLst>
                                          <p:attrName>ppt_x</p:attrName>
                                        </p:attrNameLst>
                                      </p:cBhvr>
                                      <p:tavLst>
                                        <p:tav tm="0">
                                          <p:val>
                                            <p:strVal val="ppt_x"/>
                                          </p:val>
                                        </p:tav>
                                        <p:tav tm="100000">
                                          <p:val>
                                            <p:strVal val="0-ppt_w/2"/>
                                          </p:val>
                                        </p:tav>
                                      </p:tavLst>
                                    </p:anim>
                                    <p:anim calcmode="lin" valueType="num">
                                      <p:cBhvr additive="base">
                                        <p:cTn id="421" dur="3000"/>
                                        <p:tgtEl>
                                          <p:spTgt spid="32"/>
                                        </p:tgtEl>
                                        <p:attrNameLst>
                                          <p:attrName>ppt_y</p:attrName>
                                        </p:attrNameLst>
                                      </p:cBhvr>
                                      <p:tavLst>
                                        <p:tav tm="0">
                                          <p:val>
                                            <p:strVal val="ppt_y"/>
                                          </p:val>
                                        </p:tav>
                                        <p:tav tm="100000">
                                          <p:val>
                                            <p:strVal val="ppt_y"/>
                                          </p:val>
                                        </p:tav>
                                      </p:tavLst>
                                    </p:anim>
                                    <p:set>
                                      <p:cBhvr>
                                        <p:cTn id="422" dur="1" fill="hold">
                                          <p:stCondLst>
                                            <p:cond delay="2999"/>
                                          </p:stCondLst>
                                        </p:cTn>
                                        <p:tgtEl>
                                          <p:spTgt spid="32"/>
                                        </p:tgtEl>
                                        <p:attrNameLst>
                                          <p:attrName>style.visibility</p:attrName>
                                        </p:attrNameLst>
                                      </p:cBhvr>
                                      <p:to>
                                        <p:strVal val="hidden"/>
                                      </p:to>
                                    </p:set>
                                  </p:childTnLst>
                                </p:cTn>
                              </p:par>
                              <p:par>
                                <p:cTn id="423" presetID="2" presetClass="exit" presetSubtype="8" fill="hold" grpId="2" nodeType="withEffect">
                                  <p:stCondLst>
                                    <p:cond delay="0"/>
                                  </p:stCondLst>
                                  <p:childTnLst>
                                    <p:anim calcmode="lin" valueType="num">
                                      <p:cBhvr additive="base">
                                        <p:cTn id="424" dur="3000"/>
                                        <p:tgtEl>
                                          <p:spTgt spid="33"/>
                                        </p:tgtEl>
                                        <p:attrNameLst>
                                          <p:attrName>ppt_x</p:attrName>
                                        </p:attrNameLst>
                                      </p:cBhvr>
                                      <p:tavLst>
                                        <p:tav tm="0">
                                          <p:val>
                                            <p:strVal val="ppt_x"/>
                                          </p:val>
                                        </p:tav>
                                        <p:tav tm="100000">
                                          <p:val>
                                            <p:strVal val="0-ppt_w/2"/>
                                          </p:val>
                                        </p:tav>
                                      </p:tavLst>
                                    </p:anim>
                                    <p:anim calcmode="lin" valueType="num">
                                      <p:cBhvr additive="base">
                                        <p:cTn id="425" dur="3000"/>
                                        <p:tgtEl>
                                          <p:spTgt spid="33"/>
                                        </p:tgtEl>
                                        <p:attrNameLst>
                                          <p:attrName>ppt_y</p:attrName>
                                        </p:attrNameLst>
                                      </p:cBhvr>
                                      <p:tavLst>
                                        <p:tav tm="0">
                                          <p:val>
                                            <p:strVal val="ppt_y"/>
                                          </p:val>
                                        </p:tav>
                                        <p:tav tm="100000">
                                          <p:val>
                                            <p:strVal val="ppt_y"/>
                                          </p:val>
                                        </p:tav>
                                      </p:tavLst>
                                    </p:anim>
                                    <p:set>
                                      <p:cBhvr>
                                        <p:cTn id="426" dur="1" fill="hold">
                                          <p:stCondLst>
                                            <p:cond delay="2999"/>
                                          </p:stCondLst>
                                        </p:cTn>
                                        <p:tgtEl>
                                          <p:spTgt spid="33"/>
                                        </p:tgtEl>
                                        <p:attrNameLst>
                                          <p:attrName>style.visibility</p:attrName>
                                        </p:attrNameLst>
                                      </p:cBhvr>
                                      <p:to>
                                        <p:strVal val="hidden"/>
                                      </p:to>
                                    </p:set>
                                  </p:childTnLst>
                                </p:cTn>
                              </p:par>
                              <p:par>
                                <p:cTn id="427" presetID="2" presetClass="exit" presetSubtype="8" fill="hold" grpId="2" nodeType="withEffect">
                                  <p:stCondLst>
                                    <p:cond delay="0"/>
                                  </p:stCondLst>
                                  <p:childTnLst>
                                    <p:anim calcmode="lin" valueType="num">
                                      <p:cBhvr additive="base">
                                        <p:cTn id="428" dur="3000"/>
                                        <p:tgtEl>
                                          <p:spTgt spid="34"/>
                                        </p:tgtEl>
                                        <p:attrNameLst>
                                          <p:attrName>ppt_x</p:attrName>
                                        </p:attrNameLst>
                                      </p:cBhvr>
                                      <p:tavLst>
                                        <p:tav tm="0">
                                          <p:val>
                                            <p:strVal val="ppt_x"/>
                                          </p:val>
                                        </p:tav>
                                        <p:tav tm="100000">
                                          <p:val>
                                            <p:strVal val="0-ppt_w/2"/>
                                          </p:val>
                                        </p:tav>
                                      </p:tavLst>
                                    </p:anim>
                                    <p:anim calcmode="lin" valueType="num">
                                      <p:cBhvr additive="base">
                                        <p:cTn id="429" dur="3000"/>
                                        <p:tgtEl>
                                          <p:spTgt spid="34"/>
                                        </p:tgtEl>
                                        <p:attrNameLst>
                                          <p:attrName>ppt_y</p:attrName>
                                        </p:attrNameLst>
                                      </p:cBhvr>
                                      <p:tavLst>
                                        <p:tav tm="0">
                                          <p:val>
                                            <p:strVal val="ppt_y"/>
                                          </p:val>
                                        </p:tav>
                                        <p:tav tm="100000">
                                          <p:val>
                                            <p:strVal val="ppt_y"/>
                                          </p:val>
                                        </p:tav>
                                      </p:tavLst>
                                    </p:anim>
                                    <p:set>
                                      <p:cBhvr>
                                        <p:cTn id="430" dur="1" fill="hold">
                                          <p:stCondLst>
                                            <p:cond delay="2999"/>
                                          </p:stCondLst>
                                        </p:cTn>
                                        <p:tgtEl>
                                          <p:spTgt spid="34"/>
                                        </p:tgtEl>
                                        <p:attrNameLst>
                                          <p:attrName>style.visibility</p:attrName>
                                        </p:attrNameLst>
                                      </p:cBhvr>
                                      <p:to>
                                        <p:strVal val="hidden"/>
                                      </p:to>
                                    </p:set>
                                  </p:childTnLst>
                                </p:cTn>
                              </p:par>
                              <p:par>
                                <p:cTn id="431" presetID="2" presetClass="exit" presetSubtype="8" fill="hold" grpId="2" nodeType="withEffect">
                                  <p:stCondLst>
                                    <p:cond delay="0"/>
                                  </p:stCondLst>
                                  <p:childTnLst>
                                    <p:anim calcmode="lin" valueType="num">
                                      <p:cBhvr additive="base">
                                        <p:cTn id="432" dur="3000"/>
                                        <p:tgtEl>
                                          <p:spTgt spid="35"/>
                                        </p:tgtEl>
                                        <p:attrNameLst>
                                          <p:attrName>ppt_x</p:attrName>
                                        </p:attrNameLst>
                                      </p:cBhvr>
                                      <p:tavLst>
                                        <p:tav tm="0">
                                          <p:val>
                                            <p:strVal val="ppt_x"/>
                                          </p:val>
                                        </p:tav>
                                        <p:tav tm="100000">
                                          <p:val>
                                            <p:strVal val="0-ppt_w/2"/>
                                          </p:val>
                                        </p:tav>
                                      </p:tavLst>
                                    </p:anim>
                                    <p:anim calcmode="lin" valueType="num">
                                      <p:cBhvr additive="base">
                                        <p:cTn id="433" dur="3000"/>
                                        <p:tgtEl>
                                          <p:spTgt spid="35"/>
                                        </p:tgtEl>
                                        <p:attrNameLst>
                                          <p:attrName>ppt_y</p:attrName>
                                        </p:attrNameLst>
                                      </p:cBhvr>
                                      <p:tavLst>
                                        <p:tav tm="0">
                                          <p:val>
                                            <p:strVal val="ppt_y"/>
                                          </p:val>
                                        </p:tav>
                                        <p:tav tm="100000">
                                          <p:val>
                                            <p:strVal val="ppt_y"/>
                                          </p:val>
                                        </p:tav>
                                      </p:tavLst>
                                    </p:anim>
                                    <p:set>
                                      <p:cBhvr>
                                        <p:cTn id="434" dur="1" fill="hold">
                                          <p:stCondLst>
                                            <p:cond delay="2999"/>
                                          </p:stCondLst>
                                        </p:cTn>
                                        <p:tgtEl>
                                          <p:spTgt spid="35"/>
                                        </p:tgtEl>
                                        <p:attrNameLst>
                                          <p:attrName>style.visibility</p:attrName>
                                        </p:attrNameLst>
                                      </p:cBhvr>
                                      <p:to>
                                        <p:strVal val="hidden"/>
                                      </p:to>
                                    </p:set>
                                  </p:childTnLst>
                                </p:cTn>
                              </p:par>
                              <p:par>
                                <p:cTn id="435" presetID="2" presetClass="exit" presetSubtype="8" fill="hold" grpId="2" nodeType="withEffect">
                                  <p:stCondLst>
                                    <p:cond delay="0"/>
                                  </p:stCondLst>
                                  <p:childTnLst>
                                    <p:anim calcmode="lin" valueType="num">
                                      <p:cBhvr additive="base">
                                        <p:cTn id="436" dur="3000"/>
                                        <p:tgtEl>
                                          <p:spTgt spid="36"/>
                                        </p:tgtEl>
                                        <p:attrNameLst>
                                          <p:attrName>ppt_x</p:attrName>
                                        </p:attrNameLst>
                                      </p:cBhvr>
                                      <p:tavLst>
                                        <p:tav tm="0">
                                          <p:val>
                                            <p:strVal val="ppt_x"/>
                                          </p:val>
                                        </p:tav>
                                        <p:tav tm="100000">
                                          <p:val>
                                            <p:strVal val="0-ppt_w/2"/>
                                          </p:val>
                                        </p:tav>
                                      </p:tavLst>
                                    </p:anim>
                                    <p:anim calcmode="lin" valueType="num">
                                      <p:cBhvr additive="base">
                                        <p:cTn id="437" dur="3000"/>
                                        <p:tgtEl>
                                          <p:spTgt spid="36"/>
                                        </p:tgtEl>
                                        <p:attrNameLst>
                                          <p:attrName>ppt_y</p:attrName>
                                        </p:attrNameLst>
                                      </p:cBhvr>
                                      <p:tavLst>
                                        <p:tav tm="0">
                                          <p:val>
                                            <p:strVal val="ppt_y"/>
                                          </p:val>
                                        </p:tav>
                                        <p:tav tm="100000">
                                          <p:val>
                                            <p:strVal val="ppt_y"/>
                                          </p:val>
                                        </p:tav>
                                      </p:tavLst>
                                    </p:anim>
                                    <p:set>
                                      <p:cBhvr>
                                        <p:cTn id="438" dur="1" fill="hold">
                                          <p:stCondLst>
                                            <p:cond delay="2999"/>
                                          </p:stCondLst>
                                        </p:cTn>
                                        <p:tgtEl>
                                          <p:spTgt spid="36"/>
                                        </p:tgtEl>
                                        <p:attrNameLst>
                                          <p:attrName>style.visibility</p:attrName>
                                        </p:attrNameLst>
                                      </p:cBhvr>
                                      <p:to>
                                        <p:strVal val="hidden"/>
                                      </p:to>
                                    </p:set>
                                  </p:childTnLst>
                                </p:cTn>
                              </p:par>
                              <p:par>
                                <p:cTn id="439" presetID="2" presetClass="exit" presetSubtype="8" fill="hold" grpId="2" nodeType="withEffect">
                                  <p:stCondLst>
                                    <p:cond delay="0"/>
                                  </p:stCondLst>
                                  <p:childTnLst>
                                    <p:anim calcmode="lin" valueType="num">
                                      <p:cBhvr additive="base">
                                        <p:cTn id="440" dur="3000"/>
                                        <p:tgtEl>
                                          <p:spTgt spid="37"/>
                                        </p:tgtEl>
                                        <p:attrNameLst>
                                          <p:attrName>ppt_x</p:attrName>
                                        </p:attrNameLst>
                                      </p:cBhvr>
                                      <p:tavLst>
                                        <p:tav tm="0">
                                          <p:val>
                                            <p:strVal val="ppt_x"/>
                                          </p:val>
                                        </p:tav>
                                        <p:tav tm="100000">
                                          <p:val>
                                            <p:strVal val="0-ppt_w/2"/>
                                          </p:val>
                                        </p:tav>
                                      </p:tavLst>
                                    </p:anim>
                                    <p:anim calcmode="lin" valueType="num">
                                      <p:cBhvr additive="base">
                                        <p:cTn id="441" dur="3000"/>
                                        <p:tgtEl>
                                          <p:spTgt spid="37"/>
                                        </p:tgtEl>
                                        <p:attrNameLst>
                                          <p:attrName>ppt_y</p:attrName>
                                        </p:attrNameLst>
                                      </p:cBhvr>
                                      <p:tavLst>
                                        <p:tav tm="0">
                                          <p:val>
                                            <p:strVal val="ppt_y"/>
                                          </p:val>
                                        </p:tav>
                                        <p:tav tm="100000">
                                          <p:val>
                                            <p:strVal val="ppt_y"/>
                                          </p:val>
                                        </p:tav>
                                      </p:tavLst>
                                    </p:anim>
                                    <p:set>
                                      <p:cBhvr>
                                        <p:cTn id="442" dur="1" fill="hold">
                                          <p:stCondLst>
                                            <p:cond delay="2999"/>
                                          </p:stCondLst>
                                        </p:cTn>
                                        <p:tgtEl>
                                          <p:spTgt spid="37"/>
                                        </p:tgtEl>
                                        <p:attrNameLst>
                                          <p:attrName>style.visibility</p:attrName>
                                        </p:attrNameLst>
                                      </p:cBhvr>
                                      <p:to>
                                        <p:strVal val="hidden"/>
                                      </p:to>
                                    </p:set>
                                  </p:childTnLst>
                                </p:cTn>
                              </p:par>
                              <p:par>
                                <p:cTn id="443" presetID="2" presetClass="exit" presetSubtype="8" fill="hold" grpId="2" nodeType="withEffect">
                                  <p:stCondLst>
                                    <p:cond delay="0"/>
                                  </p:stCondLst>
                                  <p:childTnLst>
                                    <p:anim calcmode="lin" valueType="num">
                                      <p:cBhvr additive="base">
                                        <p:cTn id="444" dur="3000"/>
                                        <p:tgtEl>
                                          <p:spTgt spid="38"/>
                                        </p:tgtEl>
                                        <p:attrNameLst>
                                          <p:attrName>ppt_x</p:attrName>
                                        </p:attrNameLst>
                                      </p:cBhvr>
                                      <p:tavLst>
                                        <p:tav tm="0">
                                          <p:val>
                                            <p:strVal val="ppt_x"/>
                                          </p:val>
                                        </p:tav>
                                        <p:tav tm="100000">
                                          <p:val>
                                            <p:strVal val="0-ppt_w/2"/>
                                          </p:val>
                                        </p:tav>
                                      </p:tavLst>
                                    </p:anim>
                                    <p:anim calcmode="lin" valueType="num">
                                      <p:cBhvr additive="base">
                                        <p:cTn id="445" dur="3000"/>
                                        <p:tgtEl>
                                          <p:spTgt spid="38"/>
                                        </p:tgtEl>
                                        <p:attrNameLst>
                                          <p:attrName>ppt_y</p:attrName>
                                        </p:attrNameLst>
                                      </p:cBhvr>
                                      <p:tavLst>
                                        <p:tav tm="0">
                                          <p:val>
                                            <p:strVal val="ppt_y"/>
                                          </p:val>
                                        </p:tav>
                                        <p:tav tm="100000">
                                          <p:val>
                                            <p:strVal val="ppt_y"/>
                                          </p:val>
                                        </p:tav>
                                      </p:tavLst>
                                    </p:anim>
                                    <p:set>
                                      <p:cBhvr>
                                        <p:cTn id="446" dur="1" fill="hold">
                                          <p:stCondLst>
                                            <p:cond delay="2999"/>
                                          </p:stCondLst>
                                        </p:cTn>
                                        <p:tgtEl>
                                          <p:spTgt spid="38"/>
                                        </p:tgtEl>
                                        <p:attrNameLst>
                                          <p:attrName>style.visibility</p:attrName>
                                        </p:attrNameLst>
                                      </p:cBhvr>
                                      <p:to>
                                        <p:strVal val="hidden"/>
                                      </p:to>
                                    </p:set>
                                  </p:childTnLst>
                                </p:cTn>
                              </p:par>
                              <p:par>
                                <p:cTn id="447" presetID="2" presetClass="exit" presetSubtype="8" fill="hold" grpId="2" nodeType="withEffect">
                                  <p:stCondLst>
                                    <p:cond delay="0"/>
                                  </p:stCondLst>
                                  <p:childTnLst>
                                    <p:anim calcmode="lin" valueType="num">
                                      <p:cBhvr additive="base">
                                        <p:cTn id="448" dur="3000"/>
                                        <p:tgtEl>
                                          <p:spTgt spid="39"/>
                                        </p:tgtEl>
                                        <p:attrNameLst>
                                          <p:attrName>ppt_x</p:attrName>
                                        </p:attrNameLst>
                                      </p:cBhvr>
                                      <p:tavLst>
                                        <p:tav tm="0">
                                          <p:val>
                                            <p:strVal val="ppt_x"/>
                                          </p:val>
                                        </p:tav>
                                        <p:tav tm="100000">
                                          <p:val>
                                            <p:strVal val="0-ppt_w/2"/>
                                          </p:val>
                                        </p:tav>
                                      </p:tavLst>
                                    </p:anim>
                                    <p:anim calcmode="lin" valueType="num">
                                      <p:cBhvr additive="base">
                                        <p:cTn id="449" dur="3000"/>
                                        <p:tgtEl>
                                          <p:spTgt spid="39"/>
                                        </p:tgtEl>
                                        <p:attrNameLst>
                                          <p:attrName>ppt_y</p:attrName>
                                        </p:attrNameLst>
                                      </p:cBhvr>
                                      <p:tavLst>
                                        <p:tav tm="0">
                                          <p:val>
                                            <p:strVal val="ppt_y"/>
                                          </p:val>
                                        </p:tav>
                                        <p:tav tm="100000">
                                          <p:val>
                                            <p:strVal val="ppt_y"/>
                                          </p:val>
                                        </p:tav>
                                      </p:tavLst>
                                    </p:anim>
                                    <p:set>
                                      <p:cBhvr>
                                        <p:cTn id="450" dur="1" fill="hold">
                                          <p:stCondLst>
                                            <p:cond delay="2999"/>
                                          </p:stCondLst>
                                        </p:cTn>
                                        <p:tgtEl>
                                          <p:spTgt spid="39"/>
                                        </p:tgtEl>
                                        <p:attrNameLst>
                                          <p:attrName>style.visibility</p:attrName>
                                        </p:attrNameLst>
                                      </p:cBhvr>
                                      <p:to>
                                        <p:strVal val="hidden"/>
                                      </p:to>
                                    </p:set>
                                  </p:childTnLst>
                                </p:cTn>
                              </p:par>
                              <p:par>
                                <p:cTn id="451" presetID="2" presetClass="exit" presetSubtype="8" fill="hold" grpId="2" nodeType="withEffect">
                                  <p:stCondLst>
                                    <p:cond delay="0"/>
                                  </p:stCondLst>
                                  <p:childTnLst>
                                    <p:anim calcmode="lin" valueType="num">
                                      <p:cBhvr additive="base">
                                        <p:cTn id="452" dur="3000"/>
                                        <p:tgtEl>
                                          <p:spTgt spid="40"/>
                                        </p:tgtEl>
                                        <p:attrNameLst>
                                          <p:attrName>ppt_x</p:attrName>
                                        </p:attrNameLst>
                                      </p:cBhvr>
                                      <p:tavLst>
                                        <p:tav tm="0">
                                          <p:val>
                                            <p:strVal val="ppt_x"/>
                                          </p:val>
                                        </p:tav>
                                        <p:tav tm="100000">
                                          <p:val>
                                            <p:strVal val="0-ppt_w/2"/>
                                          </p:val>
                                        </p:tav>
                                      </p:tavLst>
                                    </p:anim>
                                    <p:anim calcmode="lin" valueType="num">
                                      <p:cBhvr additive="base">
                                        <p:cTn id="453" dur="3000"/>
                                        <p:tgtEl>
                                          <p:spTgt spid="40"/>
                                        </p:tgtEl>
                                        <p:attrNameLst>
                                          <p:attrName>ppt_y</p:attrName>
                                        </p:attrNameLst>
                                      </p:cBhvr>
                                      <p:tavLst>
                                        <p:tav tm="0">
                                          <p:val>
                                            <p:strVal val="ppt_y"/>
                                          </p:val>
                                        </p:tav>
                                        <p:tav tm="100000">
                                          <p:val>
                                            <p:strVal val="ppt_y"/>
                                          </p:val>
                                        </p:tav>
                                      </p:tavLst>
                                    </p:anim>
                                    <p:set>
                                      <p:cBhvr>
                                        <p:cTn id="454" dur="1" fill="hold">
                                          <p:stCondLst>
                                            <p:cond delay="2999"/>
                                          </p:stCondLst>
                                        </p:cTn>
                                        <p:tgtEl>
                                          <p:spTgt spid="40"/>
                                        </p:tgtEl>
                                        <p:attrNameLst>
                                          <p:attrName>style.visibility</p:attrName>
                                        </p:attrNameLst>
                                      </p:cBhvr>
                                      <p:to>
                                        <p:strVal val="hidden"/>
                                      </p:to>
                                    </p:set>
                                  </p:childTnLst>
                                </p:cTn>
                              </p:par>
                              <p:par>
                                <p:cTn id="455" presetID="2" presetClass="exit" presetSubtype="8" fill="hold" grpId="2" nodeType="withEffect">
                                  <p:stCondLst>
                                    <p:cond delay="0"/>
                                  </p:stCondLst>
                                  <p:childTnLst>
                                    <p:anim calcmode="lin" valueType="num">
                                      <p:cBhvr additive="base">
                                        <p:cTn id="456" dur="3000"/>
                                        <p:tgtEl>
                                          <p:spTgt spid="41"/>
                                        </p:tgtEl>
                                        <p:attrNameLst>
                                          <p:attrName>ppt_x</p:attrName>
                                        </p:attrNameLst>
                                      </p:cBhvr>
                                      <p:tavLst>
                                        <p:tav tm="0">
                                          <p:val>
                                            <p:strVal val="ppt_x"/>
                                          </p:val>
                                        </p:tav>
                                        <p:tav tm="100000">
                                          <p:val>
                                            <p:strVal val="0-ppt_w/2"/>
                                          </p:val>
                                        </p:tav>
                                      </p:tavLst>
                                    </p:anim>
                                    <p:anim calcmode="lin" valueType="num">
                                      <p:cBhvr additive="base">
                                        <p:cTn id="457" dur="3000"/>
                                        <p:tgtEl>
                                          <p:spTgt spid="41"/>
                                        </p:tgtEl>
                                        <p:attrNameLst>
                                          <p:attrName>ppt_y</p:attrName>
                                        </p:attrNameLst>
                                      </p:cBhvr>
                                      <p:tavLst>
                                        <p:tav tm="0">
                                          <p:val>
                                            <p:strVal val="ppt_y"/>
                                          </p:val>
                                        </p:tav>
                                        <p:tav tm="100000">
                                          <p:val>
                                            <p:strVal val="ppt_y"/>
                                          </p:val>
                                        </p:tav>
                                      </p:tavLst>
                                    </p:anim>
                                    <p:set>
                                      <p:cBhvr>
                                        <p:cTn id="458" dur="1" fill="hold">
                                          <p:stCondLst>
                                            <p:cond delay="2999"/>
                                          </p:stCondLst>
                                        </p:cTn>
                                        <p:tgtEl>
                                          <p:spTgt spid="41"/>
                                        </p:tgtEl>
                                        <p:attrNameLst>
                                          <p:attrName>style.visibility</p:attrName>
                                        </p:attrNameLst>
                                      </p:cBhvr>
                                      <p:to>
                                        <p:strVal val="hidden"/>
                                      </p:to>
                                    </p:set>
                                  </p:childTnLst>
                                </p:cTn>
                              </p:par>
                              <p:par>
                                <p:cTn id="459" presetID="2" presetClass="exit" presetSubtype="8" fill="hold" grpId="2" nodeType="withEffect">
                                  <p:stCondLst>
                                    <p:cond delay="0"/>
                                  </p:stCondLst>
                                  <p:childTnLst>
                                    <p:anim calcmode="lin" valueType="num">
                                      <p:cBhvr additive="base">
                                        <p:cTn id="460" dur="3000"/>
                                        <p:tgtEl>
                                          <p:spTgt spid="42"/>
                                        </p:tgtEl>
                                        <p:attrNameLst>
                                          <p:attrName>ppt_x</p:attrName>
                                        </p:attrNameLst>
                                      </p:cBhvr>
                                      <p:tavLst>
                                        <p:tav tm="0">
                                          <p:val>
                                            <p:strVal val="ppt_x"/>
                                          </p:val>
                                        </p:tav>
                                        <p:tav tm="100000">
                                          <p:val>
                                            <p:strVal val="0-ppt_w/2"/>
                                          </p:val>
                                        </p:tav>
                                      </p:tavLst>
                                    </p:anim>
                                    <p:anim calcmode="lin" valueType="num">
                                      <p:cBhvr additive="base">
                                        <p:cTn id="461" dur="3000"/>
                                        <p:tgtEl>
                                          <p:spTgt spid="42"/>
                                        </p:tgtEl>
                                        <p:attrNameLst>
                                          <p:attrName>ppt_y</p:attrName>
                                        </p:attrNameLst>
                                      </p:cBhvr>
                                      <p:tavLst>
                                        <p:tav tm="0">
                                          <p:val>
                                            <p:strVal val="ppt_y"/>
                                          </p:val>
                                        </p:tav>
                                        <p:tav tm="100000">
                                          <p:val>
                                            <p:strVal val="ppt_y"/>
                                          </p:val>
                                        </p:tav>
                                      </p:tavLst>
                                    </p:anim>
                                    <p:set>
                                      <p:cBhvr>
                                        <p:cTn id="462" dur="1" fill="hold">
                                          <p:stCondLst>
                                            <p:cond delay="2999"/>
                                          </p:stCondLst>
                                        </p:cTn>
                                        <p:tgtEl>
                                          <p:spTgt spid="42"/>
                                        </p:tgtEl>
                                        <p:attrNameLst>
                                          <p:attrName>style.visibility</p:attrName>
                                        </p:attrNameLst>
                                      </p:cBhvr>
                                      <p:to>
                                        <p:strVal val="hidden"/>
                                      </p:to>
                                    </p:set>
                                  </p:childTnLst>
                                </p:cTn>
                              </p:par>
                              <p:par>
                                <p:cTn id="463" presetID="2" presetClass="exit" presetSubtype="8" fill="hold" grpId="2" nodeType="withEffect">
                                  <p:stCondLst>
                                    <p:cond delay="0"/>
                                  </p:stCondLst>
                                  <p:childTnLst>
                                    <p:anim calcmode="lin" valueType="num">
                                      <p:cBhvr additive="base">
                                        <p:cTn id="464" dur="3000"/>
                                        <p:tgtEl>
                                          <p:spTgt spid="43"/>
                                        </p:tgtEl>
                                        <p:attrNameLst>
                                          <p:attrName>ppt_x</p:attrName>
                                        </p:attrNameLst>
                                      </p:cBhvr>
                                      <p:tavLst>
                                        <p:tav tm="0">
                                          <p:val>
                                            <p:strVal val="ppt_x"/>
                                          </p:val>
                                        </p:tav>
                                        <p:tav tm="100000">
                                          <p:val>
                                            <p:strVal val="0-ppt_w/2"/>
                                          </p:val>
                                        </p:tav>
                                      </p:tavLst>
                                    </p:anim>
                                    <p:anim calcmode="lin" valueType="num">
                                      <p:cBhvr additive="base">
                                        <p:cTn id="465" dur="3000"/>
                                        <p:tgtEl>
                                          <p:spTgt spid="43"/>
                                        </p:tgtEl>
                                        <p:attrNameLst>
                                          <p:attrName>ppt_y</p:attrName>
                                        </p:attrNameLst>
                                      </p:cBhvr>
                                      <p:tavLst>
                                        <p:tav tm="0">
                                          <p:val>
                                            <p:strVal val="ppt_y"/>
                                          </p:val>
                                        </p:tav>
                                        <p:tav tm="100000">
                                          <p:val>
                                            <p:strVal val="ppt_y"/>
                                          </p:val>
                                        </p:tav>
                                      </p:tavLst>
                                    </p:anim>
                                    <p:set>
                                      <p:cBhvr>
                                        <p:cTn id="466" dur="1" fill="hold">
                                          <p:stCondLst>
                                            <p:cond delay="2999"/>
                                          </p:stCondLst>
                                        </p:cTn>
                                        <p:tgtEl>
                                          <p:spTgt spid="43"/>
                                        </p:tgtEl>
                                        <p:attrNameLst>
                                          <p:attrName>style.visibility</p:attrName>
                                        </p:attrNameLst>
                                      </p:cBhvr>
                                      <p:to>
                                        <p:strVal val="hidden"/>
                                      </p:to>
                                    </p:set>
                                  </p:childTnLst>
                                </p:cTn>
                              </p:par>
                              <p:par>
                                <p:cTn id="467" presetID="2" presetClass="exit" presetSubtype="8" fill="hold" grpId="2" nodeType="withEffect">
                                  <p:stCondLst>
                                    <p:cond delay="0"/>
                                  </p:stCondLst>
                                  <p:childTnLst>
                                    <p:anim calcmode="lin" valueType="num">
                                      <p:cBhvr additive="base">
                                        <p:cTn id="468" dur="3000"/>
                                        <p:tgtEl>
                                          <p:spTgt spid="44"/>
                                        </p:tgtEl>
                                        <p:attrNameLst>
                                          <p:attrName>ppt_x</p:attrName>
                                        </p:attrNameLst>
                                      </p:cBhvr>
                                      <p:tavLst>
                                        <p:tav tm="0">
                                          <p:val>
                                            <p:strVal val="ppt_x"/>
                                          </p:val>
                                        </p:tav>
                                        <p:tav tm="100000">
                                          <p:val>
                                            <p:strVal val="0-ppt_w/2"/>
                                          </p:val>
                                        </p:tav>
                                      </p:tavLst>
                                    </p:anim>
                                    <p:anim calcmode="lin" valueType="num">
                                      <p:cBhvr additive="base">
                                        <p:cTn id="469" dur="3000"/>
                                        <p:tgtEl>
                                          <p:spTgt spid="44"/>
                                        </p:tgtEl>
                                        <p:attrNameLst>
                                          <p:attrName>ppt_y</p:attrName>
                                        </p:attrNameLst>
                                      </p:cBhvr>
                                      <p:tavLst>
                                        <p:tav tm="0">
                                          <p:val>
                                            <p:strVal val="ppt_y"/>
                                          </p:val>
                                        </p:tav>
                                        <p:tav tm="100000">
                                          <p:val>
                                            <p:strVal val="ppt_y"/>
                                          </p:val>
                                        </p:tav>
                                      </p:tavLst>
                                    </p:anim>
                                    <p:set>
                                      <p:cBhvr>
                                        <p:cTn id="470" dur="1" fill="hold">
                                          <p:stCondLst>
                                            <p:cond delay="2999"/>
                                          </p:stCondLst>
                                        </p:cTn>
                                        <p:tgtEl>
                                          <p:spTgt spid="44"/>
                                        </p:tgtEl>
                                        <p:attrNameLst>
                                          <p:attrName>style.visibility</p:attrName>
                                        </p:attrNameLst>
                                      </p:cBhvr>
                                      <p:to>
                                        <p:strVal val="hidden"/>
                                      </p:to>
                                    </p:set>
                                  </p:childTnLst>
                                </p:cTn>
                              </p:par>
                              <p:par>
                                <p:cTn id="471" presetID="8" presetClass="emph" presetSubtype="0" fill="hold" grpId="3" nodeType="withEffect">
                                  <p:stCondLst>
                                    <p:cond delay="0"/>
                                  </p:stCondLst>
                                  <p:childTnLst>
                                    <p:animRot by="-21600000">
                                      <p:cBhvr>
                                        <p:cTn id="472" dur="3000" fill="hold"/>
                                        <p:tgtEl>
                                          <p:spTgt spid="4"/>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6"/>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8"/>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10"/>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12"/>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14"/>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16"/>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31"/>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32"/>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33"/>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34"/>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35"/>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36"/>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37"/>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38"/>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39"/>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40"/>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41"/>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42"/>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43"/>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44"/>
                                        </p:tgtEl>
                                        <p:attrNameLst>
                                          <p:attrName>r</p:attrName>
                                        </p:attrNameLst>
                                      </p:cBhvr>
                                    </p:animRot>
                                  </p:childTnLst>
                                </p:cTn>
                              </p:par>
                              <p:par>
                                <p:cTn id="513" presetID="23" presetClass="entr" presetSubtype="288" fill="hold" nodeType="withEffect">
                                  <p:stCondLst>
                                    <p:cond delay="0"/>
                                  </p:stCondLst>
                                  <p:childTnLst>
                                    <p:set>
                                      <p:cBhvr>
                                        <p:cTn id="514" dur="1" fill="hold">
                                          <p:stCondLst>
                                            <p:cond delay="0"/>
                                          </p:stCondLst>
                                        </p:cTn>
                                        <p:tgtEl>
                                          <p:spTgt spid="2"/>
                                        </p:tgtEl>
                                        <p:attrNameLst>
                                          <p:attrName>style.visibility</p:attrName>
                                        </p:attrNameLst>
                                      </p:cBhvr>
                                      <p:to>
                                        <p:strVal val="visible"/>
                                      </p:to>
                                    </p:set>
                                    <p:anim calcmode="lin" valueType="num">
                                      <p:cBhvr>
                                        <p:cTn id="515" dur="3000" fill="hold"/>
                                        <p:tgtEl>
                                          <p:spTgt spid="2"/>
                                        </p:tgtEl>
                                        <p:attrNameLst>
                                          <p:attrName>ppt_w</p:attrName>
                                        </p:attrNameLst>
                                      </p:cBhvr>
                                      <p:tavLst>
                                        <p:tav tm="0">
                                          <p:val>
                                            <p:strVal val="4/3*#ppt_w"/>
                                          </p:val>
                                        </p:tav>
                                        <p:tav tm="100000">
                                          <p:val>
                                            <p:strVal val="#ppt_w"/>
                                          </p:val>
                                        </p:tav>
                                      </p:tavLst>
                                    </p:anim>
                                    <p:anim calcmode="lin" valueType="num">
                                      <p:cBhvr>
                                        <p:cTn id="516" dur="3000" fill="hold"/>
                                        <p:tgtEl>
                                          <p:spTgt spid="2"/>
                                        </p:tgtEl>
                                        <p:attrNameLst>
                                          <p:attrName>ppt_h</p:attrName>
                                        </p:attrNameLst>
                                      </p:cBhvr>
                                      <p:tavLst>
                                        <p:tav tm="0">
                                          <p:val>
                                            <p:strVal val="4/3*#ppt_h"/>
                                          </p:val>
                                        </p:tav>
                                        <p:tav tm="100000">
                                          <p:val>
                                            <p:strVal val="#ppt_h"/>
                                          </p:val>
                                        </p:tav>
                                      </p:tavLst>
                                    </p:anim>
                                  </p:childTnLst>
                                </p:cTn>
                              </p:par>
                              <p:par>
                                <p:cTn id="517" presetID="16" presetClass="entr" presetSubtype="37" fill="hold" nodeType="withEffect">
                                  <p:stCondLst>
                                    <p:cond delay="0"/>
                                  </p:stCondLst>
                                  <p:childTnLst>
                                    <p:set>
                                      <p:cBhvr>
                                        <p:cTn id="518" dur="1" fill="hold">
                                          <p:stCondLst>
                                            <p:cond delay="0"/>
                                          </p:stCondLst>
                                        </p:cTn>
                                        <p:tgtEl>
                                          <p:spTgt spid="2"/>
                                        </p:tgtEl>
                                        <p:attrNameLst>
                                          <p:attrName>style.visibility</p:attrName>
                                        </p:attrNameLst>
                                      </p:cBhvr>
                                      <p:to>
                                        <p:strVal val="visible"/>
                                      </p:to>
                                    </p:set>
                                    <p:animEffect transition="in" filter="barn(outVertical)">
                                      <p:cBhvr>
                                        <p:cTn id="5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410758a92bd28a110992940d853c89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589566">
            <a:off x="2571211" y="1995769"/>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50539">
            <a:off x="3857541" y="3273357"/>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161747">
            <a:off x="3857481" y="567311"/>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546529">
            <a:off x="5286399" y="1996046"/>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400173">
            <a:off x="2813548" y="1236774"/>
            <a:ext cx="1368044"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2907776" y="2907464"/>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538945">
            <a:off x="4836473" y="907072"/>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39552">
            <a:off x="4836339" y="2970983"/>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983be4b639b0990ff642fa6747e94fd(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857488" cy="5143500"/>
          </a:xfrm>
          <a:prstGeom prst="moon">
            <a:avLst>
              <a:gd name="adj" fmla="val 12666"/>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357950" y="0"/>
            <a:ext cx="2786050" cy="5143500"/>
          </a:xfrm>
          <a:prstGeom prst="moon">
            <a:avLst>
              <a:gd name="adj" fmla="val 14495"/>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48" y="0"/>
            <a:ext cx="2857488" cy="5143500"/>
          </a:xfrm>
          <a:prstGeom prst="moon">
            <a:avLst>
              <a:gd name="adj" fmla="val 11999"/>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643570" y="0"/>
            <a:ext cx="2786050" cy="5143500"/>
          </a:xfrm>
          <a:prstGeom prst="moon">
            <a:avLst>
              <a:gd name="adj" fmla="val 14495"/>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0"/>
            <a:ext cx="2786050" cy="5143500"/>
          </a:xfrm>
          <a:prstGeom prst="moon">
            <a:avLst>
              <a:gd name="adj" fmla="val 13128"/>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0"/>
            <a:ext cx="2857488" cy="5143500"/>
          </a:xfrm>
          <a:prstGeom prst="moon">
            <a:avLst>
              <a:gd name="adj" fmla="val 14000"/>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14546" y="0"/>
            <a:ext cx="2857488" cy="5143500"/>
          </a:xfrm>
          <a:prstGeom prst="moon">
            <a:avLst>
              <a:gd name="adj" fmla="val 14000"/>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14810" y="0"/>
            <a:ext cx="2786050" cy="5143500"/>
          </a:xfrm>
          <a:prstGeom prst="moon">
            <a:avLst>
              <a:gd name="adj" fmla="val 12444"/>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fmla="#ppt_w*sin(2.5*pi*$)">
                                          <p:val>
                                            <p:fltVal val="0"/>
                                          </p:val>
                                        </p:tav>
                                        <p:tav tm="100000">
                                          <p:val>
                                            <p:fltVal val="1"/>
                                          </p:val>
                                        </p:tav>
                                      </p:tavLst>
                                    </p:anim>
                                    <p:anim calcmode="lin" valueType="num">
                                      <p:cBhvr>
                                        <p:cTn id="43" dur="3000" fill="hold"/>
                                        <p:tgtEl>
                                          <p:spTgt spid="4"/>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3" presetClass="entr" presetSubtype="16" fill="hold" grpId="2"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3000"/>
                                        <p:tgtEl>
                                          <p:spTgt spid="4"/>
                                        </p:tgtEl>
                                      </p:cBhvr>
                                    </p:animEffect>
                                  </p:childTnLst>
                                </p:cTn>
                              </p:par>
                              <p:par>
                                <p:cTn id="75" presetID="13" presetClass="entr" presetSubtype="16" fill="hold" grpId="2"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2"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3000"/>
                                        <p:tgtEl>
                                          <p:spTgt spid="9"/>
                                        </p:tgtEl>
                                      </p:cBhvr>
                                    </p:animEffect>
                                  </p:childTnLst>
                                </p:cTn>
                              </p:par>
                              <p:par>
                                <p:cTn id="81" presetID="13" presetClass="entr" presetSubtype="16" fill="hold" grpId="2"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3000"/>
                                        <p:tgtEl>
                                          <p:spTgt spid="10"/>
                                        </p:tgtEl>
                                      </p:cBhvr>
                                    </p:animEffect>
                                  </p:childTnLst>
                                </p:cTn>
                              </p:par>
                              <p:par>
                                <p:cTn id="84" presetID="13" presetClass="entr" presetSubtype="16"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plus(in)">
                                      <p:cBhvr>
                                        <p:cTn id="86" dur="3000"/>
                                        <p:tgtEl>
                                          <p:spTgt spid="5"/>
                                        </p:tgtEl>
                                      </p:cBhvr>
                                    </p:animEffect>
                                  </p:childTnLst>
                                </p:cTn>
                              </p:par>
                              <p:par>
                                <p:cTn id="87" presetID="13" presetClass="entr" presetSubtype="16" fill="hold" grpId="2"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plus(in)">
                                      <p:cBhvr>
                                        <p:cTn id="89" dur="3000"/>
                                        <p:tgtEl>
                                          <p:spTgt spid="7"/>
                                        </p:tgtEl>
                                      </p:cBhvr>
                                    </p:animEffect>
                                  </p:childTnLst>
                                </p:cTn>
                              </p:par>
                              <p:par>
                                <p:cTn id="90" presetID="13" presetClass="entr" presetSubtype="16" fill="hold" grpId="2"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plus(in)">
                                      <p:cBhvr>
                                        <p:cTn id="92" dur="3000"/>
                                        <p:tgtEl>
                                          <p:spTgt spid="8"/>
                                        </p:tgtEl>
                                      </p:cBhvr>
                                    </p:animEffect>
                                  </p:childTnLst>
                                </p:cTn>
                              </p:par>
                              <p:par>
                                <p:cTn id="93" presetID="13" presetClass="entr" presetSubtype="16" fill="hold" grpId="2"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childTnLst>
                          </p:cTn>
                        </p:par>
                        <p:par>
                          <p:cTn id="96" fill="hold">
                            <p:stCondLst>
                              <p:cond delay="3000"/>
                            </p:stCondLst>
                            <p:childTnLst>
                              <p:par>
                                <p:cTn id="97" presetID="2" presetClass="exit" presetSubtype="2" fill="hold" grpId="3"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10" fill="hold" grpId="4" nodeType="withEffect">
                                  <p:stCondLst>
                                    <p:cond delay="0"/>
                                  </p:stCondLst>
                                  <p:childTnLst>
                                    <p:anim calcmode="lin" valueType="num">
                                      <p:cBhvr>
                                        <p:cTn id="130" dur="3000"/>
                                        <p:tgtEl>
                                          <p:spTgt spid="4"/>
                                        </p:tgtEl>
                                        <p:attrNameLst>
                                          <p:attrName>ppt_h</p:attrName>
                                        </p:attrNameLst>
                                      </p:cBhvr>
                                      <p:tavLst>
                                        <p:tav tm="0">
                                          <p:val>
                                            <p:strVal val="ppt_h"/>
                                          </p:val>
                                        </p:tav>
                                        <p:tav tm="100000">
                                          <p:val>
                                            <p:strVal val="ppt_h"/>
                                          </p:val>
                                        </p:tav>
                                      </p:tavLst>
                                    </p:anim>
                                    <p:anim calcmode="lin" valueType="num">
                                      <p:cBhvr>
                                        <p:cTn id="13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10" fill="hold" grpId="4" nodeType="withEffect">
                                  <p:stCondLst>
                                    <p:cond delay="0"/>
                                  </p:stCondLst>
                                  <p:childTnLst>
                                    <p:anim calcmode="lin" valueType="num">
                                      <p:cBhvr>
                                        <p:cTn id="134" dur="3000"/>
                                        <p:tgtEl>
                                          <p:spTgt spid="6"/>
                                        </p:tgtEl>
                                        <p:attrNameLst>
                                          <p:attrName>ppt_h</p:attrName>
                                        </p:attrNameLst>
                                      </p:cBhvr>
                                      <p:tavLst>
                                        <p:tav tm="0">
                                          <p:val>
                                            <p:strVal val="ppt_h"/>
                                          </p:val>
                                        </p:tav>
                                        <p:tav tm="100000">
                                          <p:val>
                                            <p:strVal val="ppt_h"/>
                                          </p:val>
                                        </p:tav>
                                      </p:tavLst>
                                    </p:anim>
                                    <p:anim calcmode="lin" valueType="num">
                                      <p:cBhvr>
                                        <p:cTn id="13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10" fill="hold" grpId="4" nodeType="withEffect">
                                  <p:stCondLst>
                                    <p:cond delay="0"/>
                                  </p:stCondLst>
                                  <p:childTnLst>
                                    <p:anim calcmode="lin" valueType="num">
                                      <p:cBhvr>
                                        <p:cTn id="138" dur="3000"/>
                                        <p:tgtEl>
                                          <p:spTgt spid="9"/>
                                        </p:tgtEl>
                                        <p:attrNameLst>
                                          <p:attrName>ppt_h</p:attrName>
                                        </p:attrNameLst>
                                      </p:cBhvr>
                                      <p:tavLst>
                                        <p:tav tm="0">
                                          <p:val>
                                            <p:strVal val="ppt_h"/>
                                          </p:val>
                                        </p:tav>
                                        <p:tav tm="100000">
                                          <p:val>
                                            <p:strVal val="ppt_h"/>
                                          </p:val>
                                        </p:tav>
                                      </p:tavLst>
                                    </p:anim>
                                    <p:anim calcmode="lin" valueType="num">
                                      <p:cBhvr>
                                        <p:cTn id="1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9"/>
                                        </p:tgtEl>
                                        <p:attrNameLst>
                                          <p:attrName>style.visibility</p:attrName>
                                        </p:attrNameLst>
                                      </p:cBhvr>
                                      <p:to>
                                        <p:strVal val="hidden"/>
                                      </p:to>
                                    </p:set>
                                  </p:childTnLst>
                                </p:cTn>
                              </p:par>
                              <p:par>
                                <p:cTn id="141" presetID="19" presetClass="exit" presetSubtype="10" fill="hold" grpId="4" nodeType="withEffect">
                                  <p:stCondLst>
                                    <p:cond delay="0"/>
                                  </p:stCondLst>
                                  <p:childTnLst>
                                    <p:anim calcmode="lin" valueType="num">
                                      <p:cBhvr>
                                        <p:cTn id="142" dur="3000"/>
                                        <p:tgtEl>
                                          <p:spTgt spid="10"/>
                                        </p:tgtEl>
                                        <p:attrNameLst>
                                          <p:attrName>ppt_h</p:attrName>
                                        </p:attrNameLst>
                                      </p:cBhvr>
                                      <p:tavLst>
                                        <p:tav tm="0">
                                          <p:val>
                                            <p:strVal val="ppt_h"/>
                                          </p:val>
                                        </p:tav>
                                        <p:tav tm="100000">
                                          <p:val>
                                            <p:strVal val="ppt_h"/>
                                          </p:val>
                                        </p:tav>
                                      </p:tavLst>
                                    </p:anim>
                                    <p:anim calcmode="lin" valueType="num">
                                      <p:cBhvr>
                                        <p:cTn id="1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3000"/>
                                        <p:tgtEl>
                                          <p:spTgt spid="5"/>
                                        </p:tgtEl>
                                        <p:attrNameLst>
                                          <p:attrName>ppt_h</p:attrName>
                                        </p:attrNameLst>
                                      </p:cBhvr>
                                      <p:tavLst>
                                        <p:tav tm="0">
                                          <p:val>
                                            <p:strVal val="ppt_h"/>
                                          </p:val>
                                        </p:tav>
                                        <p:tav tm="100000">
                                          <p:val>
                                            <p:strVal val="ppt_h"/>
                                          </p:val>
                                        </p:tav>
                                      </p:tavLst>
                                    </p:anim>
                                    <p:anim calcmode="lin" valueType="num">
                                      <p:cBhvr>
                                        <p:cTn id="1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5"/>
                                        </p:tgtEl>
                                        <p:attrNameLst>
                                          <p:attrName>style.visibility</p:attrName>
                                        </p:attrNameLst>
                                      </p:cBhvr>
                                      <p:to>
                                        <p:strVal val="hidden"/>
                                      </p:to>
                                    </p:set>
                                  </p:childTnLst>
                                </p:cTn>
                              </p:par>
                              <p:par>
                                <p:cTn id="149" presetID="19" presetClass="exit" presetSubtype="10" fill="hold" grpId="4" nodeType="withEffect">
                                  <p:stCondLst>
                                    <p:cond delay="0"/>
                                  </p:stCondLst>
                                  <p:childTnLst>
                                    <p:anim calcmode="lin" valueType="num">
                                      <p:cBhvr>
                                        <p:cTn id="150" dur="3000"/>
                                        <p:tgtEl>
                                          <p:spTgt spid="7"/>
                                        </p:tgtEl>
                                        <p:attrNameLst>
                                          <p:attrName>ppt_h</p:attrName>
                                        </p:attrNameLst>
                                      </p:cBhvr>
                                      <p:tavLst>
                                        <p:tav tm="0">
                                          <p:val>
                                            <p:strVal val="ppt_h"/>
                                          </p:val>
                                        </p:tav>
                                        <p:tav tm="100000">
                                          <p:val>
                                            <p:strVal val="ppt_h"/>
                                          </p:val>
                                        </p:tav>
                                      </p:tavLst>
                                    </p:anim>
                                    <p:anim calcmode="lin" valueType="num">
                                      <p:cBhvr>
                                        <p:cTn id="1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7"/>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3000"/>
                                        <p:tgtEl>
                                          <p:spTgt spid="8"/>
                                        </p:tgtEl>
                                        <p:attrNameLst>
                                          <p:attrName>ppt_h</p:attrName>
                                        </p:attrNameLst>
                                      </p:cBhvr>
                                      <p:tavLst>
                                        <p:tav tm="0">
                                          <p:val>
                                            <p:strVal val="ppt_h"/>
                                          </p:val>
                                        </p:tav>
                                        <p:tav tm="100000">
                                          <p:val>
                                            <p:strVal val="ppt_h"/>
                                          </p:val>
                                        </p:tav>
                                      </p:tavLst>
                                    </p:anim>
                                    <p:anim calcmode="lin" valueType="num">
                                      <p:cBhvr>
                                        <p:cTn id="1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8"/>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3000"/>
                                        <p:tgtEl>
                                          <p:spTgt spid="11"/>
                                        </p:tgtEl>
                                        <p:attrNameLst>
                                          <p:attrName>ppt_h</p:attrName>
                                        </p:attrNameLst>
                                      </p:cBhvr>
                                      <p:tavLst>
                                        <p:tav tm="0">
                                          <p:val>
                                            <p:strVal val="ppt_h"/>
                                          </p:val>
                                        </p:tav>
                                        <p:tav tm="100000">
                                          <p:val>
                                            <p:strVal val="ppt_h"/>
                                          </p:val>
                                        </p:tav>
                                      </p:tavLst>
                                    </p:anim>
                                    <p:anim calcmode="lin" valueType="num">
                                      <p:cBhvr>
                                        <p:cTn id="15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11"/>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37"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Vertical)">
                                      <p:cBhvr>
                                        <p:cTn id="1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ushiman_1292938079_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2"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8572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1434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07153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42872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8591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7167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78605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1467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57186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92905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28628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7200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00062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71500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07219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42938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78661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07233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50095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78671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fill="hold"/>
                                        <p:tgtEl>
                                          <p:spTgt spid="3"/>
                                        </p:tgtEl>
                                        <p:attrNameLst>
                                          <p:attrName>ppt_x</p:attrName>
                                        </p:attrNameLst>
                                      </p:cBhvr>
                                      <p:tavLst>
                                        <p:tav tm="0">
                                          <p:val>
                                            <p:strVal val="0-#ppt_w/2"/>
                                          </p:val>
                                        </p:tav>
                                        <p:tav tm="100000">
                                          <p:val>
                                            <p:strVal val="#ppt_x"/>
                                          </p:val>
                                        </p:tav>
                                      </p:tavLst>
                                    </p:anim>
                                    <p:anim calcmode="lin" valueType="num">
                                      <p:cBhvr additive="base">
                                        <p:cTn id="11" dur="5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0" fill="hold"/>
                                        <p:tgtEl>
                                          <p:spTgt spid="5"/>
                                        </p:tgtEl>
                                        <p:attrNameLst>
                                          <p:attrName>ppt_x</p:attrName>
                                        </p:attrNameLst>
                                      </p:cBhvr>
                                      <p:tavLst>
                                        <p:tav tm="0">
                                          <p:val>
                                            <p:strVal val="0-#ppt_w/2"/>
                                          </p:val>
                                        </p:tav>
                                        <p:tav tm="100000">
                                          <p:val>
                                            <p:strVal val="#ppt_x"/>
                                          </p:val>
                                        </p:tav>
                                      </p:tavLst>
                                    </p:anim>
                                    <p:anim calcmode="lin" valueType="num">
                                      <p:cBhvr additive="base">
                                        <p:cTn id="19" dur="5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0-#ppt_w/2"/>
                                          </p:val>
                                        </p:tav>
                                        <p:tav tm="100000">
                                          <p:val>
                                            <p:strVal val="#ppt_x"/>
                                          </p:val>
                                        </p:tav>
                                      </p:tavLst>
                                    </p:anim>
                                    <p:anim calcmode="lin" valueType="num">
                                      <p:cBhvr additive="base">
                                        <p:cTn id="23" dur="5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0" fill="hold"/>
                                        <p:tgtEl>
                                          <p:spTgt spid="7"/>
                                        </p:tgtEl>
                                        <p:attrNameLst>
                                          <p:attrName>ppt_x</p:attrName>
                                        </p:attrNameLst>
                                      </p:cBhvr>
                                      <p:tavLst>
                                        <p:tav tm="0">
                                          <p:val>
                                            <p:strVal val="0-#ppt_w/2"/>
                                          </p:val>
                                        </p:tav>
                                        <p:tav tm="100000">
                                          <p:val>
                                            <p:strVal val="#ppt_x"/>
                                          </p:val>
                                        </p:tav>
                                      </p:tavLst>
                                    </p:anim>
                                    <p:anim calcmode="lin" valueType="num">
                                      <p:cBhvr additive="base">
                                        <p:cTn id="27" dur="5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0" fill="hold"/>
                                        <p:tgtEl>
                                          <p:spTgt spid="8"/>
                                        </p:tgtEl>
                                        <p:attrNameLst>
                                          <p:attrName>ppt_x</p:attrName>
                                        </p:attrNameLst>
                                      </p:cBhvr>
                                      <p:tavLst>
                                        <p:tav tm="0">
                                          <p:val>
                                            <p:strVal val="0-#ppt_w/2"/>
                                          </p:val>
                                        </p:tav>
                                        <p:tav tm="100000">
                                          <p:val>
                                            <p:strVal val="#ppt_x"/>
                                          </p:val>
                                        </p:tav>
                                      </p:tavLst>
                                    </p:anim>
                                    <p:anim calcmode="lin" valueType="num">
                                      <p:cBhvr additive="base">
                                        <p:cTn id="31" dur="5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0" fill="hold"/>
                                        <p:tgtEl>
                                          <p:spTgt spid="9"/>
                                        </p:tgtEl>
                                        <p:attrNameLst>
                                          <p:attrName>ppt_x</p:attrName>
                                        </p:attrNameLst>
                                      </p:cBhvr>
                                      <p:tavLst>
                                        <p:tav tm="0">
                                          <p:val>
                                            <p:strVal val="0-#ppt_w/2"/>
                                          </p:val>
                                        </p:tav>
                                        <p:tav tm="100000">
                                          <p:val>
                                            <p:strVal val="#ppt_x"/>
                                          </p:val>
                                        </p:tav>
                                      </p:tavLst>
                                    </p:anim>
                                    <p:anim calcmode="lin" valueType="num">
                                      <p:cBhvr additive="base">
                                        <p:cTn id="35" dur="5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0" fill="hold"/>
                                        <p:tgtEl>
                                          <p:spTgt spid="10"/>
                                        </p:tgtEl>
                                        <p:attrNameLst>
                                          <p:attrName>ppt_x</p:attrName>
                                        </p:attrNameLst>
                                      </p:cBhvr>
                                      <p:tavLst>
                                        <p:tav tm="0">
                                          <p:val>
                                            <p:strVal val="0-#ppt_w/2"/>
                                          </p:val>
                                        </p:tav>
                                        <p:tav tm="100000">
                                          <p:val>
                                            <p:strVal val="#ppt_x"/>
                                          </p:val>
                                        </p:tav>
                                      </p:tavLst>
                                    </p:anim>
                                    <p:anim calcmode="lin" valueType="num">
                                      <p:cBhvr additive="base">
                                        <p:cTn id="39" dur="5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0" fill="hold"/>
                                        <p:tgtEl>
                                          <p:spTgt spid="11"/>
                                        </p:tgtEl>
                                        <p:attrNameLst>
                                          <p:attrName>ppt_x</p:attrName>
                                        </p:attrNameLst>
                                      </p:cBhvr>
                                      <p:tavLst>
                                        <p:tav tm="0">
                                          <p:val>
                                            <p:strVal val="0-#ppt_w/2"/>
                                          </p:val>
                                        </p:tav>
                                        <p:tav tm="100000">
                                          <p:val>
                                            <p:strVal val="#ppt_x"/>
                                          </p:val>
                                        </p:tav>
                                      </p:tavLst>
                                    </p:anim>
                                    <p:anim calcmode="lin" valueType="num">
                                      <p:cBhvr additive="base">
                                        <p:cTn id="43" dur="5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0" fill="hold"/>
                                        <p:tgtEl>
                                          <p:spTgt spid="12"/>
                                        </p:tgtEl>
                                        <p:attrNameLst>
                                          <p:attrName>ppt_x</p:attrName>
                                        </p:attrNameLst>
                                      </p:cBhvr>
                                      <p:tavLst>
                                        <p:tav tm="0">
                                          <p:val>
                                            <p:strVal val="0-#ppt_w/2"/>
                                          </p:val>
                                        </p:tav>
                                        <p:tav tm="100000">
                                          <p:val>
                                            <p:strVal val="#ppt_x"/>
                                          </p:val>
                                        </p:tav>
                                      </p:tavLst>
                                    </p:anim>
                                    <p:anim calcmode="lin" valueType="num">
                                      <p:cBhvr additive="base">
                                        <p:cTn id="47" dur="5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5000" fill="hold"/>
                                        <p:tgtEl>
                                          <p:spTgt spid="13"/>
                                        </p:tgtEl>
                                        <p:attrNameLst>
                                          <p:attrName>ppt_x</p:attrName>
                                        </p:attrNameLst>
                                      </p:cBhvr>
                                      <p:tavLst>
                                        <p:tav tm="0">
                                          <p:val>
                                            <p:strVal val="0-#ppt_w/2"/>
                                          </p:val>
                                        </p:tav>
                                        <p:tav tm="100000">
                                          <p:val>
                                            <p:strVal val="#ppt_x"/>
                                          </p:val>
                                        </p:tav>
                                      </p:tavLst>
                                    </p:anim>
                                    <p:anim calcmode="lin" valueType="num">
                                      <p:cBhvr additive="base">
                                        <p:cTn id="51" dur="5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0" fill="hold"/>
                                        <p:tgtEl>
                                          <p:spTgt spid="14"/>
                                        </p:tgtEl>
                                        <p:attrNameLst>
                                          <p:attrName>ppt_x</p:attrName>
                                        </p:attrNameLst>
                                      </p:cBhvr>
                                      <p:tavLst>
                                        <p:tav tm="0">
                                          <p:val>
                                            <p:strVal val="0-#ppt_w/2"/>
                                          </p:val>
                                        </p:tav>
                                        <p:tav tm="100000">
                                          <p:val>
                                            <p:strVal val="#ppt_x"/>
                                          </p:val>
                                        </p:tav>
                                      </p:tavLst>
                                    </p:anim>
                                    <p:anim calcmode="lin" valueType="num">
                                      <p:cBhvr additive="base">
                                        <p:cTn id="55" dur="5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5000" fill="hold"/>
                                        <p:tgtEl>
                                          <p:spTgt spid="15"/>
                                        </p:tgtEl>
                                        <p:attrNameLst>
                                          <p:attrName>ppt_x</p:attrName>
                                        </p:attrNameLst>
                                      </p:cBhvr>
                                      <p:tavLst>
                                        <p:tav tm="0">
                                          <p:val>
                                            <p:strVal val="0-#ppt_w/2"/>
                                          </p:val>
                                        </p:tav>
                                        <p:tav tm="100000">
                                          <p:val>
                                            <p:strVal val="#ppt_x"/>
                                          </p:val>
                                        </p:tav>
                                      </p:tavLst>
                                    </p:anim>
                                    <p:anim calcmode="lin" valueType="num">
                                      <p:cBhvr additive="base">
                                        <p:cTn id="59" dur="5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0" fill="hold"/>
                                        <p:tgtEl>
                                          <p:spTgt spid="16"/>
                                        </p:tgtEl>
                                        <p:attrNameLst>
                                          <p:attrName>ppt_x</p:attrName>
                                        </p:attrNameLst>
                                      </p:cBhvr>
                                      <p:tavLst>
                                        <p:tav tm="0">
                                          <p:val>
                                            <p:strVal val="0-#ppt_w/2"/>
                                          </p:val>
                                        </p:tav>
                                        <p:tav tm="100000">
                                          <p:val>
                                            <p:strVal val="#ppt_x"/>
                                          </p:val>
                                        </p:tav>
                                      </p:tavLst>
                                    </p:anim>
                                    <p:anim calcmode="lin" valueType="num">
                                      <p:cBhvr additive="base">
                                        <p:cTn id="63" dur="5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5000" fill="hold"/>
                                        <p:tgtEl>
                                          <p:spTgt spid="17"/>
                                        </p:tgtEl>
                                        <p:attrNameLst>
                                          <p:attrName>ppt_x</p:attrName>
                                        </p:attrNameLst>
                                      </p:cBhvr>
                                      <p:tavLst>
                                        <p:tav tm="0">
                                          <p:val>
                                            <p:strVal val="0-#ppt_w/2"/>
                                          </p:val>
                                        </p:tav>
                                        <p:tav tm="100000">
                                          <p:val>
                                            <p:strVal val="#ppt_x"/>
                                          </p:val>
                                        </p:tav>
                                      </p:tavLst>
                                    </p:anim>
                                    <p:anim calcmode="lin" valueType="num">
                                      <p:cBhvr additive="base">
                                        <p:cTn id="67" dur="5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5000" fill="hold"/>
                                        <p:tgtEl>
                                          <p:spTgt spid="18"/>
                                        </p:tgtEl>
                                        <p:attrNameLst>
                                          <p:attrName>ppt_x</p:attrName>
                                        </p:attrNameLst>
                                      </p:cBhvr>
                                      <p:tavLst>
                                        <p:tav tm="0">
                                          <p:val>
                                            <p:strVal val="0-#ppt_w/2"/>
                                          </p:val>
                                        </p:tav>
                                        <p:tav tm="100000">
                                          <p:val>
                                            <p:strVal val="#ppt_x"/>
                                          </p:val>
                                        </p:tav>
                                      </p:tavLst>
                                    </p:anim>
                                    <p:anim calcmode="lin" valueType="num">
                                      <p:cBhvr additive="base">
                                        <p:cTn id="71" dur="5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5000" fill="hold"/>
                                        <p:tgtEl>
                                          <p:spTgt spid="19"/>
                                        </p:tgtEl>
                                        <p:attrNameLst>
                                          <p:attrName>ppt_x</p:attrName>
                                        </p:attrNameLst>
                                      </p:cBhvr>
                                      <p:tavLst>
                                        <p:tav tm="0">
                                          <p:val>
                                            <p:strVal val="0-#ppt_w/2"/>
                                          </p:val>
                                        </p:tav>
                                        <p:tav tm="100000">
                                          <p:val>
                                            <p:strVal val="#ppt_x"/>
                                          </p:val>
                                        </p:tav>
                                      </p:tavLst>
                                    </p:anim>
                                    <p:anim calcmode="lin" valueType="num">
                                      <p:cBhvr additive="base">
                                        <p:cTn id="75" dur="5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5000" fill="hold"/>
                                        <p:tgtEl>
                                          <p:spTgt spid="20"/>
                                        </p:tgtEl>
                                        <p:attrNameLst>
                                          <p:attrName>ppt_x</p:attrName>
                                        </p:attrNameLst>
                                      </p:cBhvr>
                                      <p:tavLst>
                                        <p:tav tm="0">
                                          <p:val>
                                            <p:strVal val="0-#ppt_w/2"/>
                                          </p:val>
                                        </p:tav>
                                        <p:tav tm="100000">
                                          <p:val>
                                            <p:strVal val="#ppt_x"/>
                                          </p:val>
                                        </p:tav>
                                      </p:tavLst>
                                    </p:anim>
                                    <p:anim calcmode="lin" valueType="num">
                                      <p:cBhvr additive="base">
                                        <p:cTn id="79" dur="5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5000" fill="hold"/>
                                        <p:tgtEl>
                                          <p:spTgt spid="21"/>
                                        </p:tgtEl>
                                        <p:attrNameLst>
                                          <p:attrName>ppt_x</p:attrName>
                                        </p:attrNameLst>
                                      </p:cBhvr>
                                      <p:tavLst>
                                        <p:tav tm="0">
                                          <p:val>
                                            <p:strVal val="0-#ppt_w/2"/>
                                          </p:val>
                                        </p:tav>
                                        <p:tav tm="100000">
                                          <p:val>
                                            <p:strVal val="#ppt_x"/>
                                          </p:val>
                                        </p:tav>
                                      </p:tavLst>
                                    </p:anim>
                                    <p:anim calcmode="lin" valueType="num">
                                      <p:cBhvr additive="base">
                                        <p:cTn id="83" dur="5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5000" fill="hold"/>
                                        <p:tgtEl>
                                          <p:spTgt spid="22"/>
                                        </p:tgtEl>
                                        <p:attrNameLst>
                                          <p:attrName>ppt_x</p:attrName>
                                        </p:attrNameLst>
                                      </p:cBhvr>
                                      <p:tavLst>
                                        <p:tav tm="0">
                                          <p:val>
                                            <p:strVal val="0-#ppt_w/2"/>
                                          </p:val>
                                        </p:tav>
                                        <p:tav tm="100000">
                                          <p:val>
                                            <p:strVal val="#ppt_x"/>
                                          </p:val>
                                        </p:tav>
                                      </p:tavLst>
                                    </p:anim>
                                    <p:anim calcmode="lin" valueType="num">
                                      <p:cBhvr additive="base">
                                        <p:cTn id="87" dur="5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0" fill="hold"/>
                                        <p:tgtEl>
                                          <p:spTgt spid="23"/>
                                        </p:tgtEl>
                                        <p:attrNameLst>
                                          <p:attrName>ppt_x</p:attrName>
                                        </p:attrNameLst>
                                      </p:cBhvr>
                                      <p:tavLst>
                                        <p:tav tm="0">
                                          <p:val>
                                            <p:strVal val="0-#ppt_w/2"/>
                                          </p:val>
                                        </p:tav>
                                        <p:tav tm="100000">
                                          <p:val>
                                            <p:strVal val="#ppt_x"/>
                                          </p:val>
                                        </p:tav>
                                      </p:tavLst>
                                    </p:anim>
                                    <p:anim calcmode="lin" valueType="num">
                                      <p:cBhvr additive="base">
                                        <p:cTn id="91" dur="5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5000" fill="hold"/>
                                        <p:tgtEl>
                                          <p:spTgt spid="24"/>
                                        </p:tgtEl>
                                        <p:attrNameLst>
                                          <p:attrName>ppt_x</p:attrName>
                                        </p:attrNameLst>
                                      </p:cBhvr>
                                      <p:tavLst>
                                        <p:tav tm="0">
                                          <p:val>
                                            <p:strVal val="0-#ppt_w/2"/>
                                          </p:val>
                                        </p:tav>
                                        <p:tav tm="100000">
                                          <p:val>
                                            <p:strVal val="#ppt_x"/>
                                          </p:val>
                                        </p:tav>
                                      </p:tavLst>
                                    </p:anim>
                                    <p:anim calcmode="lin" valueType="num">
                                      <p:cBhvr additive="base">
                                        <p:cTn id="95" dur="5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5000" fill="hold"/>
                                        <p:tgtEl>
                                          <p:spTgt spid="25"/>
                                        </p:tgtEl>
                                        <p:attrNameLst>
                                          <p:attrName>ppt_x</p:attrName>
                                        </p:attrNameLst>
                                      </p:cBhvr>
                                      <p:tavLst>
                                        <p:tav tm="0">
                                          <p:val>
                                            <p:strVal val="0-#ppt_w/2"/>
                                          </p:val>
                                        </p:tav>
                                        <p:tav tm="100000">
                                          <p:val>
                                            <p:strVal val="#ppt_x"/>
                                          </p:val>
                                        </p:tav>
                                      </p:tavLst>
                                    </p:anim>
                                    <p:anim calcmode="lin" valueType="num">
                                      <p:cBhvr additive="base">
                                        <p:cTn id="99" dur="5000" fill="hold"/>
                                        <p:tgtEl>
                                          <p:spTgt spid="25"/>
                                        </p:tgtEl>
                                        <p:attrNameLst>
                                          <p:attrName>ppt_y</p:attrName>
                                        </p:attrNameLst>
                                      </p:cBhvr>
                                      <p:tavLst>
                                        <p:tav tm="0">
                                          <p:val>
                                            <p:strVal val="#ppt_y"/>
                                          </p:val>
                                        </p:tav>
                                        <p:tav tm="100000">
                                          <p:val>
                                            <p:strVal val="#ppt_y"/>
                                          </p:val>
                                        </p:tav>
                                      </p:tavLst>
                                    </p:anim>
                                  </p:childTnLst>
                                </p:cTn>
                              </p:par>
                              <p:par>
                                <p:cTn id="100" presetID="8" presetClass="emph" presetSubtype="0" fill="hold" grpId="1" nodeType="withEffect">
                                  <p:stCondLst>
                                    <p:cond delay="0"/>
                                  </p:stCondLst>
                                  <p:childTnLst>
                                    <p:animRot by="21600000">
                                      <p:cBhvr>
                                        <p:cTn id="101" dur="5000" fill="hold"/>
                                        <p:tgtEl>
                                          <p:spTgt spid="3"/>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4"/>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5"/>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6"/>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1"/>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2"/>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3"/>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4"/>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5"/>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16"/>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17"/>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18"/>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19"/>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0"/>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1"/>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2"/>
                                        </p:tgtEl>
                                        <p:attrNameLst>
                                          <p:attrName>r</p:attrName>
                                        </p:attrNameLst>
                                      </p:cBhvr>
                                    </p:animRot>
                                  </p:childTnLst>
                                </p:cTn>
                              </p:par>
                              <p:par>
                                <p:cTn id="140" presetID="8" presetClass="emph" presetSubtype="0" fill="hold" grpId="1" nodeType="withEffect">
                                  <p:stCondLst>
                                    <p:cond delay="0"/>
                                  </p:stCondLst>
                                  <p:childTnLst>
                                    <p:animRot by="21600000">
                                      <p:cBhvr>
                                        <p:cTn id="141" dur="5000" fill="hold"/>
                                        <p:tgtEl>
                                          <p:spTgt spid="23"/>
                                        </p:tgtEl>
                                        <p:attrNameLst>
                                          <p:attrName>r</p:attrName>
                                        </p:attrNameLst>
                                      </p:cBhvr>
                                    </p:animRot>
                                  </p:childTnLst>
                                </p:cTn>
                              </p:par>
                              <p:par>
                                <p:cTn id="142" presetID="8" presetClass="emph" presetSubtype="0" fill="hold" grpId="1" nodeType="withEffect">
                                  <p:stCondLst>
                                    <p:cond delay="0"/>
                                  </p:stCondLst>
                                  <p:childTnLst>
                                    <p:animRot by="-21600000">
                                      <p:cBhvr>
                                        <p:cTn id="143" dur="5000" fill="hold"/>
                                        <p:tgtEl>
                                          <p:spTgt spid="24"/>
                                        </p:tgtEl>
                                        <p:attrNameLst>
                                          <p:attrName>r</p:attrName>
                                        </p:attrNameLst>
                                      </p:cBhvr>
                                    </p:animRot>
                                  </p:childTnLst>
                                </p:cTn>
                              </p:par>
                              <p:par>
                                <p:cTn id="144" presetID="8" presetClass="emph" presetSubtype="0" fill="hold" grpId="1" nodeType="withEffect">
                                  <p:stCondLst>
                                    <p:cond delay="0"/>
                                  </p:stCondLst>
                                  <p:childTnLst>
                                    <p:animRot by="21600000">
                                      <p:cBhvr>
                                        <p:cTn id="145" dur="5000" fill="hold"/>
                                        <p:tgtEl>
                                          <p:spTgt spid="25"/>
                                        </p:tgtEl>
                                        <p:attrNameLst>
                                          <p:attrName>r</p:attrName>
                                        </p:attrNameLst>
                                      </p:cBhvr>
                                    </p:animRot>
                                  </p:childTnLst>
                                </p:cTn>
                              </p:par>
                              <p:par>
                                <p:cTn id="146" presetID="3" presetClass="entr" presetSubtype="10" fill="hold" grpId="2" nodeType="withEffect">
                                  <p:stCondLst>
                                    <p:cond delay="0"/>
                                  </p:stCondLst>
                                  <p:childTnLst>
                                    <p:set>
                                      <p:cBhvr>
                                        <p:cTn id="147" dur="1" fill="hold">
                                          <p:stCondLst>
                                            <p:cond delay="0"/>
                                          </p:stCondLst>
                                        </p:cTn>
                                        <p:tgtEl>
                                          <p:spTgt spid="3"/>
                                        </p:tgtEl>
                                        <p:attrNameLst>
                                          <p:attrName>style.visibility</p:attrName>
                                        </p:attrNameLst>
                                      </p:cBhvr>
                                      <p:to>
                                        <p:strVal val="visible"/>
                                      </p:to>
                                    </p:set>
                                    <p:animEffect transition="in" filter="blinds(horizontal)">
                                      <p:cBhvr>
                                        <p:cTn id="148" dur="5000"/>
                                        <p:tgtEl>
                                          <p:spTgt spid="3"/>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4"/>
                                        </p:tgtEl>
                                        <p:attrNameLst>
                                          <p:attrName>style.visibility</p:attrName>
                                        </p:attrNameLst>
                                      </p:cBhvr>
                                      <p:to>
                                        <p:strVal val="visible"/>
                                      </p:to>
                                    </p:set>
                                    <p:animEffect transition="in" filter="blinds(horizontal)">
                                      <p:cBhvr>
                                        <p:cTn id="151" dur="5000"/>
                                        <p:tgtEl>
                                          <p:spTgt spid="4"/>
                                        </p:tgtEl>
                                      </p:cBhvr>
                                    </p:animEffect>
                                  </p:childTnLst>
                                </p:cTn>
                              </p:par>
                              <p:par>
                                <p:cTn id="152" presetID="3" presetClass="entr" presetSubtype="10"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blinds(horizontal)">
                                      <p:cBhvr>
                                        <p:cTn id="154" dur="5000"/>
                                        <p:tgtEl>
                                          <p:spTgt spid="5"/>
                                        </p:tgtEl>
                                      </p:cBhvr>
                                    </p:animEffect>
                                  </p:childTnLst>
                                </p:cTn>
                              </p:par>
                              <p:par>
                                <p:cTn id="155" presetID="3" presetClass="entr" presetSubtype="10"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blinds(horizontal)">
                                      <p:cBhvr>
                                        <p:cTn id="157" dur="5000"/>
                                        <p:tgtEl>
                                          <p:spTgt spid="6"/>
                                        </p:tgtEl>
                                      </p:cBhvr>
                                    </p:animEffect>
                                  </p:childTnLst>
                                </p:cTn>
                              </p:par>
                              <p:par>
                                <p:cTn id="158" presetID="3" presetClass="entr" presetSubtype="10"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blinds(horizontal)">
                                      <p:cBhvr>
                                        <p:cTn id="160" dur="5000"/>
                                        <p:tgtEl>
                                          <p:spTgt spid="7"/>
                                        </p:tgtEl>
                                      </p:cBhvr>
                                    </p:animEffect>
                                  </p:childTnLst>
                                </p:cTn>
                              </p:par>
                              <p:par>
                                <p:cTn id="161" presetID="3" presetClass="entr" presetSubtype="10"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blinds(horizontal)">
                                      <p:cBhvr>
                                        <p:cTn id="163" dur="5000"/>
                                        <p:tgtEl>
                                          <p:spTgt spid="8"/>
                                        </p:tgtEl>
                                      </p:cBhvr>
                                    </p:animEffect>
                                  </p:childTnLst>
                                </p:cTn>
                              </p:par>
                              <p:par>
                                <p:cTn id="164" presetID="3" presetClass="entr" presetSubtype="10"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blinds(horizontal)">
                                      <p:cBhvr>
                                        <p:cTn id="166" dur="5000"/>
                                        <p:tgtEl>
                                          <p:spTgt spid="9"/>
                                        </p:tgtEl>
                                      </p:cBhvr>
                                    </p:animEffect>
                                  </p:childTnLst>
                                </p:cTn>
                              </p:par>
                              <p:par>
                                <p:cTn id="167" presetID="3" presetClass="entr" presetSubtype="10"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blinds(horizontal)">
                                      <p:cBhvr>
                                        <p:cTn id="169" dur="5000"/>
                                        <p:tgtEl>
                                          <p:spTgt spid="10"/>
                                        </p:tgtEl>
                                      </p:cBhvr>
                                    </p:animEffect>
                                  </p:childTnLst>
                                </p:cTn>
                              </p:par>
                              <p:par>
                                <p:cTn id="170" presetID="3" presetClass="entr" presetSubtype="10"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blinds(horizontal)">
                                      <p:cBhvr>
                                        <p:cTn id="172" dur="5000"/>
                                        <p:tgtEl>
                                          <p:spTgt spid="11"/>
                                        </p:tgtEl>
                                      </p:cBhvr>
                                    </p:animEffect>
                                  </p:childTnLst>
                                </p:cTn>
                              </p:par>
                              <p:par>
                                <p:cTn id="173" presetID="3" presetClass="entr" presetSubtype="10"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blinds(horizontal)">
                                      <p:cBhvr>
                                        <p:cTn id="175" dur="5000"/>
                                        <p:tgtEl>
                                          <p:spTgt spid="12"/>
                                        </p:tgtEl>
                                      </p:cBhvr>
                                    </p:animEffect>
                                  </p:childTnLst>
                                </p:cTn>
                              </p:par>
                              <p:par>
                                <p:cTn id="176" presetID="3" presetClass="entr" presetSubtype="10"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blinds(horizontal)">
                                      <p:cBhvr>
                                        <p:cTn id="178" dur="5000"/>
                                        <p:tgtEl>
                                          <p:spTgt spid="13"/>
                                        </p:tgtEl>
                                      </p:cBhvr>
                                    </p:animEffect>
                                  </p:childTnLst>
                                </p:cTn>
                              </p:par>
                              <p:par>
                                <p:cTn id="179" presetID="3" presetClass="entr" presetSubtype="10"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blinds(horizontal)">
                                      <p:cBhvr>
                                        <p:cTn id="181" dur="5000"/>
                                        <p:tgtEl>
                                          <p:spTgt spid="14"/>
                                        </p:tgtEl>
                                      </p:cBhvr>
                                    </p:animEffect>
                                  </p:childTnLst>
                                </p:cTn>
                              </p:par>
                              <p:par>
                                <p:cTn id="182" presetID="3" presetClass="entr" presetSubtype="10"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blinds(horizontal)">
                                      <p:cBhvr>
                                        <p:cTn id="184" dur="5000"/>
                                        <p:tgtEl>
                                          <p:spTgt spid="15"/>
                                        </p:tgtEl>
                                      </p:cBhvr>
                                    </p:animEffect>
                                  </p:childTnLst>
                                </p:cTn>
                              </p:par>
                              <p:par>
                                <p:cTn id="185" presetID="3" presetClass="entr" presetSubtype="10"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blinds(horizontal)">
                                      <p:cBhvr>
                                        <p:cTn id="187" dur="5000"/>
                                        <p:tgtEl>
                                          <p:spTgt spid="16"/>
                                        </p:tgtEl>
                                      </p:cBhvr>
                                    </p:animEffect>
                                  </p:childTnLst>
                                </p:cTn>
                              </p:par>
                              <p:par>
                                <p:cTn id="188" presetID="3" presetClass="entr" presetSubtype="10"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blinds(horizontal)">
                                      <p:cBhvr>
                                        <p:cTn id="190" dur="5000"/>
                                        <p:tgtEl>
                                          <p:spTgt spid="17"/>
                                        </p:tgtEl>
                                      </p:cBhvr>
                                    </p:animEffect>
                                  </p:childTnLst>
                                </p:cTn>
                              </p:par>
                              <p:par>
                                <p:cTn id="191" presetID="3" presetClass="entr" presetSubtype="10"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blinds(horizontal)">
                                      <p:cBhvr>
                                        <p:cTn id="193" dur="5000"/>
                                        <p:tgtEl>
                                          <p:spTgt spid="18"/>
                                        </p:tgtEl>
                                      </p:cBhvr>
                                    </p:animEffect>
                                  </p:childTnLst>
                                </p:cTn>
                              </p:par>
                              <p:par>
                                <p:cTn id="194" presetID="3" presetClass="entr" presetSubtype="10"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blinds(horizontal)">
                                      <p:cBhvr>
                                        <p:cTn id="196" dur="5000"/>
                                        <p:tgtEl>
                                          <p:spTgt spid="19"/>
                                        </p:tgtEl>
                                      </p:cBhvr>
                                    </p:animEffect>
                                  </p:childTnLst>
                                </p:cTn>
                              </p:par>
                              <p:par>
                                <p:cTn id="197" presetID="3" presetClass="entr" presetSubtype="10"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blinds(horizontal)">
                                      <p:cBhvr>
                                        <p:cTn id="199" dur="5000"/>
                                        <p:tgtEl>
                                          <p:spTgt spid="20"/>
                                        </p:tgtEl>
                                      </p:cBhvr>
                                    </p:animEffect>
                                  </p:childTnLst>
                                </p:cTn>
                              </p:par>
                              <p:par>
                                <p:cTn id="200" presetID="3" presetClass="entr" presetSubtype="10"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blinds(horizontal)">
                                      <p:cBhvr>
                                        <p:cTn id="202" dur="5000"/>
                                        <p:tgtEl>
                                          <p:spTgt spid="21"/>
                                        </p:tgtEl>
                                      </p:cBhvr>
                                    </p:animEffect>
                                  </p:childTnLst>
                                </p:cTn>
                              </p:par>
                              <p:par>
                                <p:cTn id="203" presetID="3" presetClass="entr" presetSubtype="10"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blinds(horizontal)">
                                      <p:cBhvr>
                                        <p:cTn id="205" dur="5000"/>
                                        <p:tgtEl>
                                          <p:spTgt spid="22"/>
                                        </p:tgtEl>
                                      </p:cBhvr>
                                    </p:animEffect>
                                  </p:childTnLst>
                                </p:cTn>
                              </p:par>
                              <p:par>
                                <p:cTn id="206" presetID="3" presetClass="entr" presetSubtype="10" fill="hold" grpId="2" nodeType="withEffect">
                                  <p:stCondLst>
                                    <p:cond delay="0"/>
                                  </p:stCondLst>
                                  <p:childTnLst>
                                    <p:set>
                                      <p:cBhvr>
                                        <p:cTn id="207" dur="1" fill="hold">
                                          <p:stCondLst>
                                            <p:cond delay="0"/>
                                          </p:stCondLst>
                                        </p:cTn>
                                        <p:tgtEl>
                                          <p:spTgt spid="23"/>
                                        </p:tgtEl>
                                        <p:attrNameLst>
                                          <p:attrName>style.visibility</p:attrName>
                                        </p:attrNameLst>
                                      </p:cBhvr>
                                      <p:to>
                                        <p:strVal val="visible"/>
                                      </p:to>
                                    </p:set>
                                    <p:animEffect transition="in" filter="blinds(horizontal)">
                                      <p:cBhvr>
                                        <p:cTn id="208" dur="5000"/>
                                        <p:tgtEl>
                                          <p:spTgt spid="23"/>
                                        </p:tgtEl>
                                      </p:cBhvr>
                                    </p:animEffect>
                                  </p:childTnLst>
                                </p:cTn>
                              </p:par>
                              <p:par>
                                <p:cTn id="209" presetID="3" presetClass="entr" presetSubtype="10" fill="hold" grpId="2" nodeType="withEffect">
                                  <p:stCondLst>
                                    <p:cond delay="0"/>
                                  </p:stCondLst>
                                  <p:childTnLst>
                                    <p:set>
                                      <p:cBhvr>
                                        <p:cTn id="210" dur="1" fill="hold">
                                          <p:stCondLst>
                                            <p:cond delay="0"/>
                                          </p:stCondLst>
                                        </p:cTn>
                                        <p:tgtEl>
                                          <p:spTgt spid="24"/>
                                        </p:tgtEl>
                                        <p:attrNameLst>
                                          <p:attrName>style.visibility</p:attrName>
                                        </p:attrNameLst>
                                      </p:cBhvr>
                                      <p:to>
                                        <p:strVal val="visible"/>
                                      </p:to>
                                    </p:set>
                                    <p:animEffect transition="in" filter="blinds(horizontal)">
                                      <p:cBhvr>
                                        <p:cTn id="211" dur="5000"/>
                                        <p:tgtEl>
                                          <p:spTgt spid="24"/>
                                        </p:tgtEl>
                                      </p:cBhvr>
                                    </p:animEffect>
                                  </p:childTnLst>
                                </p:cTn>
                              </p:par>
                              <p:par>
                                <p:cTn id="212" presetID="3" presetClass="entr" presetSubtype="10" fill="hold" grpId="2" nodeType="withEffect">
                                  <p:stCondLst>
                                    <p:cond delay="0"/>
                                  </p:stCondLst>
                                  <p:childTnLst>
                                    <p:set>
                                      <p:cBhvr>
                                        <p:cTn id="213" dur="1" fill="hold">
                                          <p:stCondLst>
                                            <p:cond delay="0"/>
                                          </p:stCondLst>
                                        </p:cTn>
                                        <p:tgtEl>
                                          <p:spTgt spid="25"/>
                                        </p:tgtEl>
                                        <p:attrNameLst>
                                          <p:attrName>style.visibility</p:attrName>
                                        </p:attrNameLst>
                                      </p:cBhvr>
                                      <p:to>
                                        <p:strVal val="visible"/>
                                      </p:to>
                                    </p:set>
                                    <p:animEffect transition="in" filter="blinds(horizontal)">
                                      <p:cBhvr>
                                        <p:cTn id="214" dur="5000"/>
                                        <p:tgtEl>
                                          <p:spTgt spid="25"/>
                                        </p:tgtEl>
                                      </p:cBhvr>
                                    </p:animEffect>
                                  </p:childTnLst>
                                </p:cTn>
                              </p:par>
                              <p:par>
                                <p:cTn id="215" presetID="2" presetClass="exit" presetSubtype="8" fill="hold" grpId="3" nodeType="withEffect">
                                  <p:stCondLst>
                                    <p:cond delay="0"/>
                                  </p:stCondLst>
                                  <p:childTnLst>
                                    <p:anim calcmode="lin" valueType="num">
                                      <p:cBhvr additive="base">
                                        <p:cTn id="216" dur="5000"/>
                                        <p:tgtEl>
                                          <p:spTgt spid="3"/>
                                        </p:tgtEl>
                                        <p:attrNameLst>
                                          <p:attrName>ppt_x</p:attrName>
                                        </p:attrNameLst>
                                      </p:cBhvr>
                                      <p:tavLst>
                                        <p:tav tm="0">
                                          <p:val>
                                            <p:strVal val="ppt_x"/>
                                          </p:val>
                                        </p:tav>
                                        <p:tav tm="100000">
                                          <p:val>
                                            <p:strVal val="0-ppt_w/2"/>
                                          </p:val>
                                        </p:tav>
                                      </p:tavLst>
                                    </p:anim>
                                    <p:anim calcmode="lin" valueType="num">
                                      <p:cBhvr additive="base">
                                        <p:cTn id="217" dur="5000"/>
                                        <p:tgtEl>
                                          <p:spTgt spid="3"/>
                                        </p:tgtEl>
                                        <p:attrNameLst>
                                          <p:attrName>ppt_y</p:attrName>
                                        </p:attrNameLst>
                                      </p:cBhvr>
                                      <p:tavLst>
                                        <p:tav tm="0">
                                          <p:val>
                                            <p:strVal val="ppt_y"/>
                                          </p:val>
                                        </p:tav>
                                        <p:tav tm="100000">
                                          <p:val>
                                            <p:strVal val="ppt_y"/>
                                          </p:val>
                                        </p:tav>
                                      </p:tavLst>
                                    </p:anim>
                                    <p:set>
                                      <p:cBhvr>
                                        <p:cTn id="218" dur="1" fill="hold">
                                          <p:stCondLst>
                                            <p:cond delay="4999"/>
                                          </p:stCondLst>
                                        </p:cTn>
                                        <p:tgtEl>
                                          <p:spTgt spid="3"/>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5000"/>
                                        <p:tgtEl>
                                          <p:spTgt spid="4"/>
                                        </p:tgtEl>
                                        <p:attrNameLst>
                                          <p:attrName>ppt_x</p:attrName>
                                        </p:attrNameLst>
                                      </p:cBhvr>
                                      <p:tavLst>
                                        <p:tav tm="0">
                                          <p:val>
                                            <p:strVal val="ppt_x"/>
                                          </p:val>
                                        </p:tav>
                                        <p:tav tm="100000">
                                          <p:val>
                                            <p:strVal val="0-ppt_w/2"/>
                                          </p:val>
                                        </p:tav>
                                      </p:tavLst>
                                    </p:anim>
                                    <p:anim calcmode="lin" valueType="num">
                                      <p:cBhvr additive="base">
                                        <p:cTn id="221" dur="5000"/>
                                        <p:tgtEl>
                                          <p:spTgt spid="4"/>
                                        </p:tgtEl>
                                        <p:attrNameLst>
                                          <p:attrName>ppt_y</p:attrName>
                                        </p:attrNameLst>
                                      </p:cBhvr>
                                      <p:tavLst>
                                        <p:tav tm="0">
                                          <p:val>
                                            <p:strVal val="ppt_y"/>
                                          </p:val>
                                        </p:tav>
                                        <p:tav tm="100000">
                                          <p:val>
                                            <p:strVal val="ppt_y"/>
                                          </p:val>
                                        </p:tav>
                                      </p:tavLst>
                                    </p:anim>
                                    <p:set>
                                      <p:cBhvr>
                                        <p:cTn id="222" dur="1" fill="hold">
                                          <p:stCondLst>
                                            <p:cond delay="4999"/>
                                          </p:stCondLst>
                                        </p:cTn>
                                        <p:tgtEl>
                                          <p:spTgt spid="4"/>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5000"/>
                                        <p:tgtEl>
                                          <p:spTgt spid="5"/>
                                        </p:tgtEl>
                                        <p:attrNameLst>
                                          <p:attrName>ppt_x</p:attrName>
                                        </p:attrNameLst>
                                      </p:cBhvr>
                                      <p:tavLst>
                                        <p:tav tm="0">
                                          <p:val>
                                            <p:strVal val="ppt_x"/>
                                          </p:val>
                                        </p:tav>
                                        <p:tav tm="100000">
                                          <p:val>
                                            <p:strVal val="0-ppt_w/2"/>
                                          </p:val>
                                        </p:tav>
                                      </p:tavLst>
                                    </p:anim>
                                    <p:anim calcmode="lin" valueType="num">
                                      <p:cBhvr additive="base">
                                        <p:cTn id="225" dur="5000"/>
                                        <p:tgtEl>
                                          <p:spTgt spid="5"/>
                                        </p:tgtEl>
                                        <p:attrNameLst>
                                          <p:attrName>ppt_y</p:attrName>
                                        </p:attrNameLst>
                                      </p:cBhvr>
                                      <p:tavLst>
                                        <p:tav tm="0">
                                          <p:val>
                                            <p:strVal val="ppt_y"/>
                                          </p:val>
                                        </p:tav>
                                        <p:tav tm="100000">
                                          <p:val>
                                            <p:strVal val="ppt_y"/>
                                          </p:val>
                                        </p:tav>
                                      </p:tavLst>
                                    </p:anim>
                                    <p:set>
                                      <p:cBhvr>
                                        <p:cTn id="226" dur="1" fill="hold">
                                          <p:stCondLst>
                                            <p:cond delay="4999"/>
                                          </p:stCondLst>
                                        </p:cTn>
                                        <p:tgtEl>
                                          <p:spTgt spid="5"/>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5000"/>
                                        <p:tgtEl>
                                          <p:spTgt spid="6"/>
                                        </p:tgtEl>
                                        <p:attrNameLst>
                                          <p:attrName>ppt_x</p:attrName>
                                        </p:attrNameLst>
                                      </p:cBhvr>
                                      <p:tavLst>
                                        <p:tav tm="0">
                                          <p:val>
                                            <p:strVal val="ppt_x"/>
                                          </p:val>
                                        </p:tav>
                                        <p:tav tm="100000">
                                          <p:val>
                                            <p:strVal val="0-ppt_w/2"/>
                                          </p:val>
                                        </p:tav>
                                      </p:tavLst>
                                    </p:anim>
                                    <p:anim calcmode="lin" valueType="num">
                                      <p:cBhvr additive="base">
                                        <p:cTn id="229" dur="5000"/>
                                        <p:tgtEl>
                                          <p:spTgt spid="6"/>
                                        </p:tgtEl>
                                        <p:attrNameLst>
                                          <p:attrName>ppt_y</p:attrName>
                                        </p:attrNameLst>
                                      </p:cBhvr>
                                      <p:tavLst>
                                        <p:tav tm="0">
                                          <p:val>
                                            <p:strVal val="ppt_y"/>
                                          </p:val>
                                        </p:tav>
                                        <p:tav tm="100000">
                                          <p:val>
                                            <p:strVal val="ppt_y"/>
                                          </p:val>
                                        </p:tav>
                                      </p:tavLst>
                                    </p:anim>
                                    <p:set>
                                      <p:cBhvr>
                                        <p:cTn id="230" dur="1" fill="hold">
                                          <p:stCondLst>
                                            <p:cond delay="4999"/>
                                          </p:stCondLst>
                                        </p:cTn>
                                        <p:tgtEl>
                                          <p:spTgt spid="6"/>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5000"/>
                                        <p:tgtEl>
                                          <p:spTgt spid="7"/>
                                        </p:tgtEl>
                                        <p:attrNameLst>
                                          <p:attrName>ppt_x</p:attrName>
                                        </p:attrNameLst>
                                      </p:cBhvr>
                                      <p:tavLst>
                                        <p:tav tm="0">
                                          <p:val>
                                            <p:strVal val="ppt_x"/>
                                          </p:val>
                                        </p:tav>
                                        <p:tav tm="100000">
                                          <p:val>
                                            <p:strVal val="0-ppt_w/2"/>
                                          </p:val>
                                        </p:tav>
                                      </p:tavLst>
                                    </p:anim>
                                    <p:anim calcmode="lin" valueType="num">
                                      <p:cBhvr additive="base">
                                        <p:cTn id="233" dur="5000"/>
                                        <p:tgtEl>
                                          <p:spTgt spid="7"/>
                                        </p:tgtEl>
                                        <p:attrNameLst>
                                          <p:attrName>ppt_y</p:attrName>
                                        </p:attrNameLst>
                                      </p:cBhvr>
                                      <p:tavLst>
                                        <p:tav tm="0">
                                          <p:val>
                                            <p:strVal val="ppt_y"/>
                                          </p:val>
                                        </p:tav>
                                        <p:tav tm="100000">
                                          <p:val>
                                            <p:strVal val="ppt_y"/>
                                          </p:val>
                                        </p:tav>
                                      </p:tavLst>
                                    </p:anim>
                                    <p:set>
                                      <p:cBhvr>
                                        <p:cTn id="234" dur="1" fill="hold">
                                          <p:stCondLst>
                                            <p:cond delay="4999"/>
                                          </p:stCondLst>
                                        </p:cTn>
                                        <p:tgtEl>
                                          <p:spTgt spid="7"/>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5000"/>
                                        <p:tgtEl>
                                          <p:spTgt spid="8"/>
                                        </p:tgtEl>
                                        <p:attrNameLst>
                                          <p:attrName>ppt_x</p:attrName>
                                        </p:attrNameLst>
                                      </p:cBhvr>
                                      <p:tavLst>
                                        <p:tav tm="0">
                                          <p:val>
                                            <p:strVal val="ppt_x"/>
                                          </p:val>
                                        </p:tav>
                                        <p:tav tm="100000">
                                          <p:val>
                                            <p:strVal val="0-ppt_w/2"/>
                                          </p:val>
                                        </p:tav>
                                      </p:tavLst>
                                    </p:anim>
                                    <p:anim calcmode="lin" valueType="num">
                                      <p:cBhvr additive="base">
                                        <p:cTn id="237" dur="5000"/>
                                        <p:tgtEl>
                                          <p:spTgt spid="8"/>
                                        </p:tgtEl>
                                        <p:attrNameLst>
                                          <p:attrName>ppt_y</p:attrName>
                                        </p:attrNameLst>
                                      </p:cBhvr>
                                      <p:tavLst>
                                        <p:tav tm="0">
                                          <p:val>
                                            <p:strVal val="ppt_y"/>
                                          </p:val>
                                        </p:tav>
                                        <p:tav tm="100000">
                                          <p:val>
                                            <p:strVal val="ppt_y"/>
                                          </p:val>
                                        </p:tav>
                                      </p:tavLst>
                                    </p:anim>
                                    <p:set>
                                      <p:cBhvr>
                                        <p:cTn id="238" dur="1" fill="hold">
                                          <p:stCondLst>
                                            <p:cond delay="4999"/>
                                          </p:stCondLst>
                                        </p:cTn>
                                        <p:tgtEl>
                                          <p:spTgt spid="8"/>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5000"/>
                                        <p:tgtEl>
                                          <p:spTgt spid="9"/>
                                        </p:tgtEl>
                                        <p:attrNameLst>
                                          <p:attrName>ppt_x</p:attrName>
                                        </p:attrNameLst>
                                      </p:cBhvr>
                                      <p:tavLst>
                                        <p:tav tm="0">
                                          <p:val>
                                            <p:strVal val="ppt_x"/>
                                          </p:val>
                                        </p:tav>
                                        <p:tav tm="100000">
                                          <p:val>
                                            <p:strVal val="0-ppt_w/2"/>
                                          </p:val>
                                        </p:tav>
                                      </p:tavLst>
                                    </p:anim>
                                    <p:anim calcmode="lin" valueType="num">
                                      <p:cBhvr additive="base">
                                        <p:cTn id="241" dur="5000"/>
                                        <p:tgtEl>
                                          <p:spTgt spid="9"/>
                                        </p:tgtEl>
                                        <p:attrNameLst>
                                          <p:attrName>ppt_y</p:attrName>
                                        </p:attrNameLst>
                                      </p:cBhvr>
                                      <p:tavLst>
                                        <p:tav tm="0">
                                          <p:val>
                                            <p:strVal val="ppt_y"/>
                                          </p:val>
                                        </p:tav>
                                        <p:tav tm="100000">
                                          <p:val>
                                            <p:strVal val="ppt_y"/>
                                          </p:val>
                                        </p:tav>
                                      </p:tavLst>
                                    </p:anim>
                                    <p:set>
                                      <p:cBhvr>
                                        <p:cTn id="242" dur="1" fill="hold">
                                          <p:stCondLst>
                                            <p:cond delay="4999"/>
                                          </p:stCondLst>
                                        </p:cTn>
                                        <p:tgtEl>
                                          <p:spTgt spid="9"/>
                                        </p:tgtEl>
                                        <p:attrNameLst>
                                          <p:attrName>style.visibility</p:attrName>
                                        </p:attrNameLst>
                                      </p:cBhvr>
                                      <p:to>
                                        <p:strVal val="hidden"/>
                                      </p:to>
                                    </p:set>
                                  </p:childTnLst>
                                </p:cTn>
                              </p:par>
                              <p:par>
                                <p:cTn id="243" presetID="2" presetClass="exit" presetSubtype="8" fill="hold" grpId="3" nodeType="withEffect">
                                  <p:stCondLst>
                                    <p:cond delay="0"/>
                                  </p:stCondLst>
                                  <p:childTnLst>
                                    <p:anim calcmode="lin" valueType="num">
                                      <p:cBhvr additive="base">
                                        <p:cTn id="244" dur="5000"/>
                                        <p:tgtEl>
                                          <p:spTgt spid="10"/>
                                        </p:tgtEl>
                                        <p:attrNameLst>
                                          <p:attrName>ppt_x</p:attrName>
                                        </p:attrNameLst>
                                      </p:cBhvr>
                                      <p:tavLst>
                                        <p:tav tm="0">
                                          <p:val>
                                            <p:strVal val="ppt_x"/>
                                          </p:val>
                                        </p:tav>
                                        <p:tav tm="100000">
                                          <p:val>
                                            <p:strVal val="0-ppt_w/2"/>
                                          </p:val>
                                        </p:tav>
                                      </p:tavLst>
                                    </p:anim>
                                    <p:anim calcmode="lin" valueType="num">
                                      <p:cBhvr additive="base">
                                        <p:cTn id="245" dur="5000"/>
                                        <p:tgtEl>
                                          <p:spTgt spid="10"/>
                                        </p:tgtEl>
                                        <p:attrNameLst>
                                          <p:attrName>ppt_y</p:attrName>
                                        </p:attrNameLst>
                                      </p:cBhvr>
                                      <p:tavLst>
                                        <p:tav tm="0">
                                          <p:val>
                                            <p:strVal val="ppt_y"/>
                                          </p:val>
                                        </p:tav>
                                        <p:tav tm="100000">
                                          <p:val>
                                            <p:strVal val="ppt_y"/>
                                          </p:val>
                                        </p:tav>
                                      </p:tavLst>
                                    </p:anim>
                                    <p:set>
                                      <p:cBhvr>
                                        <p:cTn id="246" dur="1" fill="hold">
                                          <p:stCondLst>
                                            <p:cond delay="4999"/>
                                          </p:stCondLst>
                                        </p:cTn>
                                        <p:tgtEl>
                                          <p:spTgt spid="10"/>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5000"/>
                                        <p:tgtEl>
                                          <p:spTgt spid="11"/>
                                        </p:tgtEl>
                                        <p:attrNameLst>
                                          <p:attrName>ppt_x</p:attrName>
                                        </p:attrNameLst>
                                      </p:cBhvr>
                                      <p:tavLst>
                                        <p:tav tm="0">
                                          <p:val>
                                            <p:strVal val="ppt_x"/>
                                          </p:val>
                                        </p:tav>
                                        <p:tav tm="100000">
                                          <p:val>
                                            <p:strVal val="0-ppt_w/2"/>
                                          </p:val>
                                        </p:tav>
                                      </p:tavLst>
                                    </p:anim>
                                    <p:anim calcmode="lin" valueType="num">
                                      <p:cBhvr additive="base">
                                        <p:cTn id="249" dur="5000"/>
                                        <p:tgtEl>
                                          <p:spTgt spid="11"/>
                                        </p:tgtEl>
                                        <p:attrNameLst>
                                          <p:attrName>ppt_y</p:attrName>
                                        </p:attrNameLst>
                                      </p:cBhvr>
                                      <p:tavLst>
                                        <p:tav tm="0">
                                          <p:val>
                                            <p:strVal val="ppt_y"/>
                                          </p:val>
                                        </p:tav>
                                        <p:tav tm="100000">
                                          <p:val>
                                            <p:strVal val="ppt_y"/>
                                          </p:val>
                                        </p:tav>
                                      </p:tavLst>
                                    </p:anim>
                                    <p:set>
                                      <p:cBhvr>
                                        <p:cTn id="250" dur="1" fill="hold">
                                          <p:stCondLst>
                                            <p:cond delay="4999"/>
                                          </p:stCondLst>
                                        </p:cTn>
                                        <p:tgtEl>
                                          <p:spTgt spid="11"/>
                                        </p:tgtEl>
                                        <p:attrNameLst>
                                          <p:attrName>style.visibility</p:attrName>
                                        </p:attrNameLst>
                                      </p:cBhvr>
                                      <p:to>
                                        <p:strVal val="hidden"/>
                                      </p:to>
                                    </p:set>
                                  </p:childTnLst>
                                </p:cTn>
                              </p:par>
                              <p:par>
                                <p:cTn id="251" presetID="2" presetClass="exit" presetSubtype="8" fill="hold" grpId="3" nodeType="withEffect">
                                  <p:stCondLst>
                                    <p:cond delay="0"/>
                                  </p:stCondLst>
                                  <p:childTnLst>
                                    <p:anim calcmode="lin" valueType="num">
                                      <p:cBhvr additive="base">
                                        <p:cTn id="252" dur="5000"/>
                                        <p:tgtEl>
                                          <p:spTgt spid="12"/>
                                        </p:tgtEl>
                                        <p:attrNameLst>
                                          <p:attrName>ppt_x</p:attrName>
                                        </p:attrNameLst>
                                      </p:cBhvr>
                                      <p:tavLst>
                                        <p:tav tm="0">
                                          <p:val>
                                            <p:strVal val="ppt_x"/>
                                          </p:val>
                                        </p:tav>
                                        <p:tav tm="100000">
                                          <p:val>
                                            <p:strVal val="0-ppt_w/2"/>
                                          </p:val>
                                        </p:tav>
                                      </p:tavLst>
                                    </p:anim>
                                    <p:anim calcmode="lin" valueType="num">
                                      <p:cBhvr additive="base">
                                        <p:cTn id="253" dur="5000"/>
                                        <p:tgtEl>
                                          <p:spTgt spid="12"/>
                                        </p:tgtEl>
                                        <p:attrNameLst>
                                          <p:attrName>ppt_y</p:attrName>
                                        </p:attrNameLst>
                                      </p:cBhvr>
                                      <p:tavLst>
                                        <p:tav tm="0">
                                          <p:val>
                                            <p:strVal val="ppt_y"/>
                                          </p:val>
                                        </p:tav>
                                        <p:tav tm="100000">
                                          <p:val>
                                            <p:strVal val="ppt_y"/>
                                          </p:val>
                                        </p:tav>
                                      </p:tavLst>
                                    </p:anim>
                                    <p:set>
                                      <p:cBhvr>
                                        <p:cTn id="254" dur="1" fill="hold">
                                          <p:stCondLst>
                                            <p:cond delay="4999"/>
                                          </p:stCondLst>
                                        </p:cTn>
                                        <p:tgtEl>
                                          <p:spTgt spid="12"/>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5000"/>
                                        <p:tgtEl>
                                          <p:spTgt spid="13"/>
                                        </p:tgtEl>
                                        <p:attrNameLst>
                                          <p:attrName>ppt_x</p:attrName>
                                        </p:attrNameLst>
                                      </p:cBhvr>
                                      <p:tavLst>
                                        <p:tav tm="0">
                                          <p:val>
                                            <p:strVal val="ppt_x"/>
                                          </p:val>
                                        </p:tav>
                                        <p:tav tm="100000">
                                          <p:val>
                                            <p:strVal val="0-ppt_w/2"/>
                                          </p:val>
                                        </p:tav>
                                      </p:tavLst>
                                    </p:anim>
                                    <p:anim calcmode="lin" valueType="num">
                                      <p:cBhvr additive="base">
                                        <p:cTn id="257" dur="5000"/>
                                        <p:tgtEl>
                                          <p:spTgt spid="13"/>
                                        </p:tgtEl>
                                        <p:attrNameLst>
                                          <p:attrName>ppt_y</p:attrName>
                                        </p:attrNameLst>
                                      </p:cBhvr>
                                      <p:tavLst>
                                        <p:tav tm="0">
                                          <p:val>
                                            <p:strVal val="ppt_y"/>
                                          </p:val>
                                        </p:tav>
                                        <p:tav tm="100000">
                                          <p:val>
                                            <p:strVal val="ppt_y"/>
                                          </p:val>
                                        </p:tav>
                                      </p:tavLst>
                                    </p:anim>
                                    <p:set>
                                      <p:cBhvr>
                                        <p:cTn id="258" dur="1" fill="hold">
                                          <p:stCondLst>
                                            <p:cond delay="4999"/>
                                          </p:stCondLst>
                                        </p:cTn>
                                        <p:tgtEl>
                                          <p:spTgt spid="13"/>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5000"/>
                                        <p:tgtEl>
                                          <p:spTgt spid="14"/>
                                        </p:tgtEl>
                                        <p:attrNameLst>
                                          <p:attrName>ppt_x</p:attrName>
                                        </p:attrNameLst>
                                      </p:cBhvr>
                                      <p:tavLst>
                                        <p:tav tm="0">
                                          <p:val>
                                            <p:strVal val="ppt_x"/>
                                          </p:val>
                                        </p:tav>
                                        <p:tav tm="100000">
                                          <p:val>
                                            <p:strVal val="0-ppt_w/2"/>
                                          </p:val>
                                        </p:tav>
                                      </p:tavLst>
                                    </p:anim>
                                    <p:anim calcmode="lin" valueType="num">
                                      <p:cBhvr additive="base">
                                        <p:cTn id="261" dur="5000"/>
                                        <p:tgtEl>
                                          <p:spTgt spid="14"/>
                                        </p:tgtEl>
                                        <p:attrNameLst>
                                          <p:attrName>ppt_y</p:attrName>
                                        </p:attrNameLst>
                                      </p:cBhvr>
                                      <p:tavLst>
                                        <p:tav tm="0">
                                          <p:val>
                                            <p:strVal val="ppt_y"/>
                                          </p:val>
                                        </p:tav>
                                        <p:tav tm="100000">
                                          <p:val>
                                            <p:strVal val="ppt_y"/>
                                          </p:val>
                                        </p:tav>
                                      </p:tavLst>
                                    </p:anim>
                                    <p:set>
                                      <p:cBhvr>
                                        <p:cTn id="262" dur="1" fill="hold">
                                          <p:stCondLst>
                                            <p:cond delay="4999"/>
                                          </p:stCondLst>
                                        </p:cTn>
                                        <p:tgtEl>
                                          <p:spTgt spid="14"/>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5000"/>
                                        <p:tgtEl>
                                          <p:spTgt spid="15"/>
                                        </p:tgtEl>
                                        <p:attrNameLst>
                                          <p:attrName>ppt_x</p:attrName>
                                        </p:attrNameLst>
                                      </p:cBhvr>
                                      <p:tavLst>
                                        <p:tav tm="0">
                                          <p:val>
                                            <p:strVal val="ppt_x"/>
                                          </p:val>
                                        </p:tav>
                                        <p:tav tm="100000">
                                          <p:val>
                                            <p:strVal val="0-ppt_w/2"/>
                                          </p:val>
                                        </p:tav>
                                      </p:tavLst>
                                    </p:anim>
                                    <p:anim calcmode="lin" valueType="num">
                                      <p:cBhvr additive="base">
                                        <p:cTn id="265" dur="5000"/>
                                        <p:tgtEl>
                                          <p:spTgt spid="15"/>
                                        </p:tgtEl>
                                        <p:attrNameLst>
                                          <p:attrName>ppt_y</p:attrName>
                                        </p:attrNameLst>
                                      </p:cBhvr>
                                      <p:tavLst>
                                        <p:tav tm="0">
                                          <p:val>
                                            <p:strVal val="ppt_y"/>
                                          </p:val>
                                        </p:tav>
                                        <p:tav tm="100000">
                                          <p:val>
                                            <p:strVal val="ppt_y"/>
                                          </p:val>
                                        </p:tav>
                                      </p:tavLst>
                                    </p:anim>
                                    <p:set>
                                      <p:cBhvr>
                                        <p:cTn id="266" dur="1" fill="hold">
                                          <p:stCondLst>
                                            <p:cond delay="4999"/>
                                          </p:stCondLst>
                                        </p:cTn>
                                        <p:tgtEl>
                                          <p:spTgt spid="15"/>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5000"/>
                                        <p:tgtEl>
                                          <p:spTgt spid="16"/>
                                        </p:tgtEl>
                                        <p:attrNameLst>
                                          <p:attrName>ppt_x</p:attrName>
                                        </p:attrNameLst>
                                      </p:cBhvr>
                                      <p:tavLst>
                                        <p:tav tm="0">
                                          <p:val>
                                            <p:strVal val="ppt_x"/>
                                          </p:val>
                                        </p:tav>
                                        <p:tav tm="100000">
                                          <p:val>
                                            <p:strVal val="0-ppt_w/2"/>
                                          </p:val>
                                        </p:tav>
                                      </p:tavLst>
                                    </p:anim>
                                    <p:anim calcmode="lin" valueType="num">
                                      <p:cBhvr additive="base">
                                        <p:cTn id="269" dur="5000"/>
                                        <p:tgtEl>
                                          <p:spTgt spid="16"/>
                                        </p:tgtEl>
                                        <p:attrNameLst>
                                          <p:attrName>ppt_y</p:attrName>
                                        </p:attrNameLst>
                                      </p:cBhvr>
                                      <p:tavLst>
                                        <p:tav tm="0">
                                          <p:val>
                                            <p:strVal val="ppt_y"/>
                                          </p:val>
                                        </p:tav>
                                        <p:tav tm="100000">
                                          <p:val>
                                            <p:strVal val="ppt_y"/>
                                          </p:val>
                                        </p:tav>
                                      </p:tavLst>
                                    </p:anim>
                                    <p:set>
                                      <p:cBhvr>
                                        <p:cTn id="270" dur="1" fill="hold">
                                          <p:stCondLst>
                                            <p:cond delay="4999"/>
                                          </p:stCondLst>
                                        </p:cTn>
                                        <p:tgtEl>
                                          <p:spTgt spid="16"/>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5000"/>
                                        <p:tgtEl>
                                          <p:spTgt spid="17"/>
                                        </p:tgtEl>
                                        <p:attrNameLst>
                                          <p:attrName>ppt_x</p:attrName>
                                        </p:attrNameLst>
                                      </p:cBhvr>
                                      <p:tavLst>
                                        <p:tav tm="0">
                                          <p:val>
                                            <p:strVal val="ppt_x"/>
                                          </p:val>
                                        </p:tav>
                                        <p:tav tm="100000">
                                          <p:val>
                                            <p:strVal val="0-ppt_w/2"/>
                                          </p:val>
                                        </p:tav>
                                      </p:tavLst>
                                    </p:anim>
                                    <p:anim calcmode="lin" valueType="num">
                                      <p:cBhvr additive="base">
                                        <p:cTn id="273" dur="5000"/>
                                        <p:tgtEl>
                                          <p:spTgt spid="17"/>
                                        </p:tgtEl>
                                        <p:attrNameLst>
                                          <p:attrName>ppt_y</p:attrName>
                                        </p:attrNameLst>
                                      </p:cBhvr>
                                      <p:tavLst>
                                        <p:tav tm="0">
                                          <p:val>
                                            <p:strVal val="ppt_y"/>
                                          </p:val>
                                        </p:tav>
                                        <p:tav tm="100000">
                                          <p:val>
                                            <p:strVal val="ppt_y"/>
                                          </p:val>
                                        </p:tav>
                                      </p:tavLst>
                                    </p:anim>
                                    <p:set>
                                      <p:cBhvr>
                                        <p:cTn id="274" dur="1" fill="hold">
                                          <p:stCondLst>
                                            <p:cond delay="4999"/>
                                          </p:stCondLst>
                                        </p:cTn>
                                        <p:tgtEl>
                                          <p:spTgt spid="17"/>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5000"/>
                                        <p:tgtEl>
                                          <p:spTgt spid="18"/>
                                        </p:tgtEl>
                                        <p:attrNameLst>
                                          <p:attrName>ppt_x</p:attrName>
                                        </p:attrNameLst>
                                      </p:cBhvr>
                                      <p:tavLst>
                                        <p:tav tm="0">
                                          <p:val>
                                            <p:strVal val="ppt_x"/>
                                          </p:val>
                                        </p:tav>
                                        <p:tav tm="100000">
                                          <p:val>
                                            <p:strVal val="0-ppt_w/2"/>
                                          </p:val>
                                        </p:tav>
                                      </p:tavLst>
                                    </p:anim>
                                    <p:anim calcmode="lin" valueType="num">
                                      <p:cBhvr additive="base">
                                        <p:cTn id="277" dur="5000"/>
                                        <p:tgtEl>
                                          <p:spTgt spid="18"/>
                                        </p:tgtEl>
                                        <p:attrNameLst>
                                          <p:attrName>ppt_y</p:attrName>
                                        </p:attrNameLst>
                                      </p:cBhvr>
                                      <p:tavLst>
                                        <p:tav tm="0">
                                          <p:val>
                                            <p:strVal val="ppt_y"/>
                                          </p:val>
                                        </p:tav>
                                        <p:tav tm="100000">
                                          <p:val>
                                            <p:strVal val="ppt_y"/>
                                          </p:val>
                                        </p:tav>
                                      </p:tavLst>
                                    </p:anim>
                                    <p:set>
                                      <p:cBhvr>
                                        <p:cTn id="278" dur="1" fill="hold">
                                          <p:stCondLst>
                                            <p:cond delay="4999"/>
                                          </p:stCondLst>
                                        </p:cTn>
                                        <p:tgtEl>
                                          <p:spTgt spid="18"/>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5000"/>
                                        <p:tgtEl>
                                          <p:spTgt spid="19"/>
                                        </p:tgtEl>
                                        <p:attrNameLst>
                                          <p:attrName>ppt_x</p:attrName>
                                        </p:attrNameLst>
                                      </p:cBhvr>
                                      <p:tavLst>
                                        <p:tav tm="0">
                                          <p:val>
                                            <p:strVal val="ppt_x"/>
                                          </p:val>
                                        </p:tav>
                                        <p:tav tm="100000">
                                          <p:val>
                                            <p:strVal val="0-ppt_w/2"/>
                                          </p:val>
                                        </p:tav>
                                      </p:tavLst>
                                    </p:anim>
                                    <p:anim calcmode="lin" valueType="num">
                                      <p:cBhvr additive="base">
                                        <p:cTn id="281" dur="5000"/>
                                        <p:tgtEl>
                                          <p:spTgt spid="19"/>
                                        </p:tgtEl>
                                        <p:attrNameLst>
                                          <p:attrName>ppt_y</p:attrName>
                                        </p:attrNameLst>
                                      </p:cBhvr>
                                      <p:tavLst>
                                        <p:tav tm="0">
                                          <p:val>
                                            <p:strVal val="ppt_y"/>
                                          </p:val>
                                        </p:tav>
                                        <p:tav tm="100000">
                                          <p:val>
                                            <p:strVal val="ppt_y"/>
                                          </p:val>
                                        </p:tav>
                                      </p:tavLst>
                                    </p:anim>
                                    <p:set>
                                      <p:cBhvr>
                                        <p:cTn id="282" dur="1" fill="hold">
                                          <p:stCondLst>
                                            <p:cond delay="4999"/>
                                          </p:stCondLst>
                                        </p:cTn>
                                        <p:tgtEl>
                                          <p:spTgt spid="19"/>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5000"/>
                                        <p:tgtEl>
                                          <p:spTgt spid="20"/>
                                        </p:tgtEl>
                                        <p:attrNameLst>
                                          <p:attrName>ppt_x</p:attrName>
                                        </p:attrNameLst>
                                      </p:cBhvr>
                                      <p:tavLst>
                                        <p:tav tm="0">
                                          <p:val>
                                            <p:strVal val="ppt_x"/>
                                          </p:val>
                                        </p:tav>
                                        <p:tav tm="100000">
                                          <p:val>
                                            <p:strVal val="0-ppt_w/2"/>
                                          </p:val>
                                        </p:tav>
                                      </p:tavLst>
                                    </p:anim>
                                    <p:anim calcmode="lin" valueType="num">
                                      <p:cBhvr additive="base">
                                        <p:cTn id="285" dur="5000"/>
                                        <p:tgtEl>
                                          <p:spTgt spid="20"/>
                                        </p:tgtEl>
                                        <p:attrNameLst>
                                          <p:attrName>ppt_y</p:attrName>
                                        </p:attrNameLst>
                                      </p:cBhvr>
                                      <p:tavLst>
                                        <p:tav tm="0">
                                          <p:val>
                                            <p:strVal val="ppt_y"/>
                                          </p:val>
                                        </p:tav>
                                        <p:tav tm="100000">
                                          <p:val>
                                            <p:strVal val="ppt_y"/>
                                          </p:val>
                                        </p:tav>
                                      </p:tavLst>
                                    </p:anim>
                                    <p:set>
                                      <p:cBhvr>
                                        <p:cTn id="286" dur="1" fill="hold">
                                          <p:stCondLst>
                                            <p:cond delay="4999"/>
                                          </p:stCondLst>
                                        </p:cTn>
                                        <p:tgtEl>
                                          <p:spTgt spid="20"/>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5000"/>
                                        <p:tgtEl>
                                          <p:spTgt spid="21"/>
                                        </p:tgtEl>
                                        <p:attrNameLst>
                                          <p:attrName>ppt_x</p:attrName>
                                        </p:attrNameLst>
                                      </p:cBhvr>
                                      <p:tavLst>
                                        <p:tav tm="0">
                                          <p:val>
                                            <p:strVal val="ppt_x"/>
                                          </p:val>
                                        </p:tav>
                                        <p:tav tm="100000">
                                          <p:val>
                                            <p:strVal val="0-ppt_w/2"/>
                                          </p:val>
                                        </p:tav>
                                      </p:tavLst>
                                    </p:anim>
                                    <p:anim calcmode="lin" valueType="num">
                                      <p:cBhvr additive="base">
                                        <p:cTn id="289" dur="5000"/>
                                        <p:tgtEl>
                                          <p:spTgt spid="21"/>
                                        </p:tgtEl>
                                        <p:attrNameLst>
                                          <p:attrName>ppt_y</p:attrName>
                                        </p:attrNameLst>
                                      </p:cBhvr>
                                      <p:tavLst>
                                        <p:tav tm="0">
                                          <p:val>
                                            <p:strVal val="ppt_y"/>
                                          </p:val>
                                        </p:tav>
                                        <p:tav tm="100000">
                                          <p:val>
                                            <p:strVal val="ppt_y"/>
                                          </p:val>
                                        </p:tav>
                                      </p:tavLst>
                                    </p:anim>
                                    <p:set>
                                      <p:cBhvr>
                                        <p:cTn id="290" dur="1" fill="hold">
                                          <p:stCondLst>
                                            <p:cond delay="4999"/>
                                          </p:stCondLst>
                                        </p:cTn>
                                        <p:tgtEl>
                                          <p:spTgt spid="21"/>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5000"/>
                                        <p:tgtEl>
                                          <p:spTgt spid="22"/>
                                        </p:tgtEl>
                                        <p:attrNameLst>
                                          <p:attrName>ppt_x</p:attrName>
                                        </p:attrNameLst>
                                      </p:cBhvr>
                                      <p:tavLst>
                                        <p:tav tm="0">
                                          <p:val>
                                            <p:strVal val="ppt_x"/>
                                          </p:val>
                                        </p:tav>
                                        <p:tav tm="100000">
                                          <p:val>
                                            <p:strVal val="0-ppt_w/2"/>
                                          </p:val>
                                        </p:tav>
                                      </p:tavLst>
                                    </p:anim>
                                    <p:anim calcmode="lin" valueType="num">
                                      <p:cBhvr additive="base">
                                        <p:cTn id="293" dur="5000"/>
                                        <p:tgtEl>
                                          <p:spTgt spid="22"/>
                                        </p:tgtEl>
                                        <p:attrNameLst>
                                          <p:attrName>ppt_y</p:attrName>
                                        </p:attrNameLst>
                                      </p:cBhvr>
                                      <p:tavLst>
                                        <p:tav tm="0">
                                          <p:val>
                                            <p:strVal val="ppt_y"/>
                                          </p:val>
                                        </p:tav>
                                        <p:tav tm="100000">
                                          <p:val>
                                            <p:strVal val="ppt_y"/>
                                          </p:val>
                                        </p:tav>
                                      </p:tavLst>
                                    </p:anim>
                                    <p:set>
                                      <p:cBhvr>
                                        <p:cTn id="294" dur="1" fill="hold">
                                          <p:stCondLst>
                                            <p:cond delay="4999"/>
                                          </p:stCondLst>
                                        </p:cTn>
                                        <p:tgtEl>
                                          <p:spTgt spid="22"/>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5000"/>
                                        <p:tgtEl>
                                          <p:spTgt spid="23"/>
                                        </p:tgtEl>
                                        <p:attrNameLst>
                                          <p:attrName>ppt_x</p:attrName>
                                        </p:attrNameLst>
                                      </p:cBhvr>
                                      <p:tavLst>
                                        <p:tav tm="0">
                                          <p:val>
                                            <p:strVal val="ppt_x"/>
                                          </p:val>
                                        </p:tav>
                                        <p:tav tm="100000">
                                          <p:val>
                                            <p:strVal val="0-ppt_w/2"/>
                                          </p:val>
                                        </p:tav>
                                      </p:tavLst>
                                    </p:anim>
                                    <p:anim calcmode="lin" valueType="num">
                                      <p:cBhvr additive="base">
                                        <p:cTn id="297" dur="5000"/>
                                        <p:tgtEl>
                                          <p:spTgt spid="23"/>
                                        </p:tgtEl>
                                        <p:attrNameLst>
                                          <p:attrName>ppt_y</p:attrName>
                                        </p:attrNameLst>
                                      </p:cBhvr>
                                      <p:tavLst>
                                        <p:tav tm="0">
                                          <p:val>
                                            <p:strVal val="ppt_y"/>
                                          </p:val>
                                        </p:tav>
                                        <p:tav tm="100000">
                                          <p:val>
                                            <p:strVal val="ppt_y"/>
                                          </p:val>
                                        </p:tav>
                                      </p:tavLst>
                                    </p:anim>
                                    <p:set>
                                      <p:cBhvr>
                                        <p:cTn id="298" dur="1" fill="hold">
                                          <p:stCondLst>
                                            <p:cond delay="4999"/>
                                          </p:stCondLst>
                                        </p:cTn>
                                        <p:tgtEl>
                                          <p:spTgt spid="23"/>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5000"/>
                                        <p:tgtEl>
                                          <p:spTgt spid="24"/>
                                        </p:tgtEl>
                                        <p:attrNameLst>
                                          <p:attrName>ppt_x</p:attrName>
                                        </p:attrNameLst>
                                      </p:cBhvr>
                                      <p:tavLst>
                                        <p:tav tm="0">
                                          <p:val>
                                            <p:strVal val="ppt_x"/>
                                          </p:val>
                                        </p:tav>
                                        <p:tav tm="100000">
                                          <p:val>
                                            <p:strVal val="0-ppt_w/2"/>
                                          </p:val>
                                        </p:tav>
                                      </p:tavLst>
                                    </p:anim>
                                    <p:anim calcmode="lin" valueType="num">
                                      <p:cBhvr additive="base">
                                        <p:cTn id="301" dur="5000"/>
                                        <p:tgtEl>
                                          <p:spTgt spid="24"/>
                                        </p:tgtEl>
                                        <p:attrNameLst>
                                          <p:attrName>ppt_y</p:attrName>
                                        </p:attrNameLst>
                                      </p:cBhvr>
                                      <p:tavLst>
                                        <p:tav tm="0">
                                          <p:val>
                                            <p:strVal val="ppt_y"/>
                                          </p:val>
                                        </p:tav>
                                        <p:tav tm="100000">
                                          <p:val>
                                            <p:strVal val="ppt_y"/>
                                          </p:val>
                                        </p:tav>
                                      </p:tavLst>
                                    </p:anim>
                                    <p:set>
                                      <p:cBhvr>
                                        <p:cTn id="302" dur="1" fill="hold">
                                          <p:stCondLst>
                                            <p:cond delay="4999"/>
                                          </p:stCondLst>
                                        </p:cTn>
                                        <p:tgtEl>
                                          <p:spTgt spid="24"/>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5000"/>
                                        <p:tgtEl>
                                          <p:spTgt spid="25"/>
                                        </p:tgtEl>
                                        <p:attrNameLst>
                                          <p:attrName>ppt_x</p:attrName>
                                        </p:attrNameLst>
                                      </p:cBhvr>
                                      <p:tavLst>
                                        <p:tav tm="0">
                                          <p:val>
                                            <p:strVal val="ppt_x"/>
                                          </p:val>
                                        </p:tav>
                                        <p:tav tm="100000">
                                          <p:val>
                                            <p:strVal val="0-ppt_w/2"/>
                                          </p:val>
                                        </p:tav>
                                      </p:tavLst>
                                    </p:anim>
                                    <p:anim calcmode="lin" valueType="num">
                                      <p:cBhvr additive="base">
                                        <p:cTn id="305" dur="5000"/>
                                        <p:tgtEl>
                                          <p:spTgt spid="25"/>
                                        </p:tgtEl>
                                        <p:attrNameLst>
                                          <p:attrName>ppt_y</p:attrName>
                                        </p:attrNameLst>
                                      </p:cBhvr>
                                      <p:tavLst>
                                        <p:tav tm="0">
                                          <p:val>
                                            <p:strVal val="ppt_y"/>
                                          </p:val>
                                        </p:tav>
                                        <p:tav tm="100000">
                                          <p:val>
                                            <p:strVal val="ppt_y"/>
                                          </p:val>
                                        </p:tav>
                                      </p:tavLst>
                                    </p:anim>
                                    <p:set>
                                      <p:cBhvr>
                                        <p:cTn id="306" dur="1" fill="hold">
                                          <p:stCondLst>
                                            <p:cond delay="4999"/>
                                          </p:stCondLst>
                                        </p:cTn>
                                        <p:tgtEl>
                                          <p:spTgt spid="25"/>
                                        </p:tgtEl>
                                        <p:attrNameLst>
                                          <p:attrName>style.visibility</p:attrName>
                                        </p:attrNameLst>
                                      </p:cBhvr>
                                      <p:to>
                                        <p:strVal val="hidden"/>
                                      </p:to>
                                    </p:set>
                                  </p:childTnLst>
                                </p:cTn>
                              </p:par>
                              <p:par>
                                <p:cTn id="307" presetID="3" presetClass="exit" presetSubtype="10" fill="hold" grpId="4" nodeType="withEffect">
                                  <p:stCondLst>
                                    <p:cond delay="0"/>
                                  </p:stCondLst>
                                  <p:childTnLst>
                                    <p:animEffect transition="out" filter="blinds(horizontal)">
                                      <p:cBhvr>
                                        <p:cTn id="308" dur="5000"/>
                                        <p:tgtEl>
                                          <p:spTgt spid="3"/>
                                        </p:tgtEl>
                                      </p:cBhvr>
                                    </p:animEffect>
                                    <p:set>
                                      <p:cBhvr>
                                        <p:cTn id="309" dur="1" fill="hold">
                                          <p:stCondLst>
                                            <p:cond delay="4999"/>
                                          </p:stCondLst>
                                        </p:cTn>
                                        <p:tgtEl>
                                          <p:spTgt spid="3"/>
                                        </p:tgtEl>
                                        <p:attrNameLst>
                                          <p:attrName>style.visibility</p:attrName>
                                        </p:attrNameLst>
                                      </p:cBhvr>
                                      <p:to>
                                        <p:strVal val="hidden"/>
                                      </p:to>
                                    </p:set>
                                  </p:childTnLst>
                                </p:cTn>
                              </p:par>
                              <p:par>
                                <p:cTn id="310" presetID="3" presetClass="exit" presetSubtype="10" fill="hold" grpId="4" nodeType="withEffect">
                                  <p:stCondLst>
                                    <p:cond delay="0"/>
                                  </p:stCondLst>
                                  <p:childTnLst>
                                    <p:animEffect transition="out" filter="blinds(horizontal)">
                                      <p:cBhvr>
                                        <p:cTn id="311" dur="5000"/>
                                        <p:tgtEl>
                                          <p:spTgt spid="4"/>
                                        </p:tgtEl>
                                      </p:cBhvr>
                                    </p:animEffect>
                                    <p:set>
                                      <p:cBhvr>
                                        <p:cTn id="312" dur="1" fill="hold">
                                          <p:stCondLst>
                                            <p:cond delay="4999"/>
                                          </p:stCondLst>
                                        </p:cTn>
                                        <p:tgtEl>
                                          <p:spTgt spid="4"/>
                                        </p:tgtEl>
                                        <p:attrNameLst>
                                          <p:attrName>style.visibility</p:attrName>
                                        </p:attrNameLst>
                                      </p:cBhvr>
                                      <p:to>
                                        <p:strVal val="hidden"/>
                                      </p:to>
                                    </p:set>
                                  </p:childTnLst>
                                </p:cTn>
                              </p:par>
                              <p:par>
                                <p:cTn id="313" presetID="3" presetClass="exit" presetSubtype="10" fill="hold" grpId="4" nodeType="withEffect">
                                  <p:stCondLst>
                                    <p:cond delay="0"/>
                                  </p:stCondLst>
                                  <p:childTnLst>
                                    <p:animEffect transition="out" filter="blinds(horizontal)">
                                      <p:cBhvr>
                                        <p:cTn id="314" dur="5000"/>
                                        <p:tgtEl>
                                          <p:spTgt spid="5"/>
                                        </p:tgtEl>
                                      </p:cBhvr>
                                    </p:animEffect>
                                    <p:set>
                                      <p:cBhvr>
                                        <p:cTn id="315" dur="1" fill="hold">
                                          <p:stCondLst>
                                            <p:cond delay="4999"/>
                                          </p:stCondLst>
                                        </p:cTn>
                                        <p:tgtEl>
                                          <p:spTgt spid="5"/>
                                        </p:tgtEl>
                                        <p:attrNameLst>
                                          <p:attrName>style.visibility</p:attrName>
                                        </p:attrNameLst>
                                      </p:cBhvr>
                                      <p:to>
                                        <p:strVal val="hidden"/>
                                      </p:to>
                                    </p:set>
                                  </p:childTnLst>
                                </p:cTn>
                              </p:par>
                              <p:par>
                                <p:cTn id="316" presetID="3" presetClass="exit" presetSubtype="10" fill="hold" grpId="4" nodeType="withEffect">
                                  <p:stCondLst>
                                    <p:cond delay="0"/>
                                  </p:stCondLst>
                                  <p:childTnLst>
                                    <p:animEffect transition="out" filter="blinds(horizontal)">
                                      <p:cBhvr>
                                        <p:cTn id="317" dur="5000"/>
                                        <p:tgtEl>
                                          <p:spTgt spid="6"/>
                                        </p:tgtEl>
                                      </p:cBhvr>
                                    </p:animEffect>
                                    <p:set>
                                      <p:cBhvr>
                                        <p:cTn id="318" dur="1" fill="hold">
                                          <p:stCondLst>
                                            <p:cond delay="4999"/>
                                          </p:stCondLst>
                                        </p:cTn>
                                        <p:tgtEl>
                                          <p:spTgt spid="6"/>
                                        </p:tgtEl>
                                        <p:attrNameLst>
                                          <p:attrName>style.visibility</p:attrName>
                                        </p:attrNameLst>
                                      </p:cBhvr>
                                      <p:to>
                                        <p:strVal val="hidden"/>
                                      </p:to>
                                    </p:set>
                                  </p:childTnLst>
                                </p:cTn>
                              </p:par>
                              <p:par>
                                <p:cTn id="319" presetID="3" presetClass="exit" presetSubtype="10" fill="hold" grpId="4" nodeType="withEffect">
                                  <p:stCondLst>
                                    <p:cond delay="0"/>
                                  </p:stCondLst>
                                  <p:childTnLst>
                                    <p:animEffect transition="out" filter="blinds(horizontal)">
                                      <p:cBhvr>
                                        <p:cTn id="320" dur="5000"/>
                                        <p:tgtEl>
                                          <p:spTgt spid="7"/>
                                        </p:tgtEl>
                                      </p:cBhvr>
                                    </p:animEffect>
                                    <p:set>
                                      <p:cBhvr>
                                        <p:cTn id="321" dur="1" fill="hold">
                                          <p:stCondLst>
                                            <p:cond delay="4999"/>
                                          </p:stCondLst>
                                        </p:cTn>
                                        <p:tgtEl>
                                          <p:spTgt spid="7"/>
                                        </p:tgtEl>
                                        <p:attrNameLst>
                                          <p:attrName>style.visibility</p:attrName>
                                        </p:attrNameLst>
                                      </p:cBhvr>
                                      <p:to>
                                        <p:strVal val="hidden"/>
                                      </p:to>
                                    </p:set>
                                  </p:childTnLst>
                                </p:cTn>
                              </p:par>
                              <p:par>
                                <p:cTn id="322" presetID="3" presetClass="exit" presetSubtype="10" fill="hold" grpId="4" nodeType="withEffect">
                                  <p:stCondLst>
                                    <p:cond delay="0"/>
                                  </p:stCondLst>
                                  <p:childTnLst>
                                    <p:animEffect transition="out" filter="blinds(horizontal)">
                                      <p:cBhvr>
                                        <p:cTn id="323" dur="5000"/>
                                        <p:tgtEl>
                                          <p:spTgt spid="8"/>
                                        </p:tgtEl>
                                      </p:cBhvr>
                                    </p:animEffect>
                                    <p:set>
                                      <p:cBhvr>
                                        <p:cTn id="324" dur="1" fill="hold">
                                          <p:stCondLst>
                                            <p:cond delay="4999"/>
                                          </p:stCondLst>
                                        </p:cTn>
                                        <p:tgtEl>
                                          <p:spTgt spid="8"/>
                                        </p:tgtEl>
                                        <p:attrNameLst>
                                          <p:attrName>style.visibility</p:attrName>
                                        </p:attrNameLst>
                                      </p:cBhvr>
                                      <p:to>
                                        <p:strVal val="hidden"/>
                                      </p:to>
                                    </p:set>
                                  </p:childTnLst>
                                </p:cTn>
                              </p:par>
                              <p:par>
                                <p:cTn id="325" presetID="3" presetClass="exit" presetSubtype="10" fill="hold" grpId="4" nodeType="withEffect">
                                  <p:stCondLst>
                                    <p:cond delay="0"/>
                                  </p:stCondLst>
                                  <p:childTnLst>
                                    <p:animEffect transition="out" filter="blinds(horizontal)">
                                      <p:cBhvr>
                                        <p:cTn id="326" dur="5000"/>
                                        <p:tgtEl>
                                          <p:spTgt spid="9"/>
                                        </p:tgtEl>
                                      </p:cBhvr>
                                    </p:animEffect>
                                    <p:set>
                                      <p:cBhvr>
                                        <p:cTn id="327" dur="1" fill="hold">
                                          <p:stCondLst>
                                            <p:cond delay="4999"/>
                                          </p:stCondLst>
                                        </p:cTn>
                                        <p:tgtEl>
                                          <p:spTgt spid="9"/>
                                        </p:tgtEl>
                                        <p:attrNameLst>
                                          <p:attrName>style.visibility</p:attrName>
                                        </p:attrNameLst>
                                      </p:cBhvr>
                                      <p:to>
                                        <p:strVal val="hidden"/>
                                      </p:to>
                                    </p:set>
                                  </p:childTnLst>
                                </p:cTn>
                              </p:par>
                              <p:par>
                                <p:cTn id="328" presetID="3" presetClass="exit" presetSubtype="10" fill="hold" grpId="4" nodeType="withEffect">
                                  <p:stCondLst>
                                    <p:cond delay="0"/>
                                  </p:stCondLst>
                                  <p:childTnLst>
                                    <p:animEffect transition="out" filter="blinds(horizontal)">
                                      <p:cBhvr>
                                        <p:cTn id="329" dur="5000"/>
                                        <p:tgtEl>
                                          <p:spTgt spid="10"/>
                                        </p:tgtEl>
                                      </p:cBhvr>
                                    </p:animEffect>
                                    <p:set>
                                      <p:cBhvr>
                                        <p:cTn id="330" dur="1" fill="hold">
                                          <p:stCondLst>
                                            <p:cond delay="4999"/>
                                          </p:stCondLst>
                                        </p:cTn>
                                        <p:tgtEl>
                                          <p:spTgt spid="10"/>
                                        </p:tgtEl>
                                        <p:attrNameLst>
                                          <p:attrName>style.visibility</p:attrName>
                                        </p:attrNameLst>
                                      </p:cBhvr>
                                      <p:to>
                                        <p:strVal val="hidden"/>
                                      </p:to>
                                    </p:set>
                                  </p:childTnLst>
                                </p:cTn>
                              </p:par>
                              <p:par>
                                <p:cTn id="331" presetID="3" presetClass="exit" presetSubtype="10" fill="hold" grpId="4" nodeType="withEffect">
                                  <p:stCondLst>
                                    <p:cond delay="0"/>
                                  </p:stCondLst>
                                  <p:childTnLst>
                                    <p:animEffect transition="out" filter="blinds(horizontal)">
                                      <p:cBhvr>
                                        <p:cTn id="332" dur="5000"/>
                                        <p:tgtEl>
                                          <p:spTgt spid="11"/>
                                        </p:tgtEl>
                                      </p:cBhvr>
                                    </p:animEffect>
                                    <p:set>
                                      <p:cBhvr>
                                        <p:cTn id="333" dur="1" fill="hold">
                                          <p:stCondLst>
                                            <p:cond delay="4999"/>
                                          </p:stCondLst>
                                        </p:cTn>
                                        <p:tgtEl>
                                          <p:spTgt spid="11"/>
                                        </p:tgtEl>
                                        <p:attrNameLst>
                                          <p:attrName>style.visibility</p:attrName>
                                        </p:attrNameLst>
                                      </p:cBhvr>
                                      <p:to>
                                        <p:strVal val="hidden"/>
                                      </p:to>
                                    </p:set>
                                  </p:childTnLst>
                                </p:cTn>
                              </p:par>
                              <p:par>
                                <p:cTn id="334" presetID="3" presetClass="exit" presetSubtype="10" fill="hold" grpId="4" nodeType="withEffect">
                                  <p:stCondLst>
                                    <p:cond delay="0"/>
                                  </p:stCondLst>
                                  <p:childTnLst>
                                    <p:animEffect transition="out" filter="blinds(horizontal)">
                                      <p:cBhvr>
                                        <p:cTn id="335" dur="5000"/>
                                        <p:tgtEl>
                                          <p:spTgt spid="12"/>
                                        </p:tgtEl>
                                      </p:cBhvr>
                                    </p:animEffect>
                                    <p:set>
                                      <p:cBhvr>
                                        <p:cTn id="336" dur="1" fill="hold">
                                          <p:stCondLst>
                                            <p:cond delay="4999"/>
                                          </p:stCondLst>
                                        </p:cTn>
                                        <p:tgtEl>
                                          <p:spTgt spid="12"/>
                                        </p:tgtEl>
                                        <p:attrNameLst>
                                          <p:attrName>style.visibility</p:attrName>
                                        </p:attrNameLst>
                                      </p:cBhvr>
                                      <p:to>
                                        <p:strVal val="hidden"/>
                                      </p:to>
                                    </p:set>
                                  </p:childTnLst>
                                </p:cTn>
                              </p:par>
                              <p:par>
                                <p:cTn id="337" presetID="3" presetClass="exit" presetSubtype="10" fill="hold" grpId="4" nodeType="withEffect">
                                  <p:stCondLst>
                                    <p:cond delay="0"/>
                                  </p:stCondLst>
                                  <p:childTnLst>
                                    <p:animEffect transition="out" filter="blinds(horizontal)">
                                      <p:cBhvr>
                                        <p:cTn id="338" dur="5000"/>
                                        <p:tgtEl>
                                          <p:spTgt spid="13"/>
                                        </p:tgtEl>
                                      </p:cBhvr>
                                    </p:animEffect>
                                    <p:set>
                                      <p:cBhvr>
                                        <p:cTn id="339" dur="1" fill="hold">
                                          <p:stCondLst>
                                            <p:cond delay="4999"/>
                                          </p:stCondLst>
                                        </p:cTn>
                                        <p:tgtEl>
                                          <p:spTgt spid="13"/>
                                        </p:tgtEl>
                                        <p:attrNameLst>
                                          <p:attrName>style.visibility</p:attrName>
                                        </p:attrNameLst>
                                      </p:cBhvr>
                                      <p:to>
                                        <p:strVal val="hidden"/>
                                      </p:to>
                                    </p:set>
                                  </p:childTnLst>
                                </p:cTn>
                              </p:par>
                              <p:par>
                                <p:cTn id="340" presetID="3" presetClass="exit" presetSubtype="10" fill="hold" grpId="4" nodeType="withEffect">
                                  <p:stCondLst>
                                    <p:cond delay="0"/>
                                  </p:stCondLst>
                                  <p:childTnLst>
                                    <p:animEffect transition="out" filter="blinds(horizontal)">
                                      <p:cBhvr>
                                        <p:cTn id="341" dur="5000"/>
                                        <p:tgtEl>
                                          <p:spTgt spid="14"/>
                                        </p:tgtEl>
                                      </p:cBhvr>
                                    </p:animEffect>
                                    <p:set>
                                      <p:cBhvr>
                                        <p:cTn id="342" dur="1" fill="hold">
                                          <p:stCondLst>
                                            <p:cond delay="4999"/>
                                          </p:stCondLst>
                                        </p:cTn>
                                        <p:tgtEl>
                                          <p:spTgt spid="14"/>
                                        </p:tgtEl>
                                        <p:attrNameLst>
                                          <p:attrName>style.visibility</p:attrName>
                                        </p:attrNameLst>
                                      </p:cBhvr>
                                      <p:to>
                                        <p:strVal val="hidden"/>
                                      </p:to>
                                    </p:set>
                                  </p:childTnLst>
                                </p:cTn>
                              </p:par>
                              <p:par>
                                <p:cTn id="343" presetID="3" presetClass="exit" presetSubtype="10" fill="hold" grpId="4" nodeType="withEffect">
                                  <p:stCondLst>
                                    <p:cond delay="0"/>
                                  </p:stCondLst>
                                  <p:childTnLst>
                                    <p:animEffect transition="out" filter="blinds(horizontal)">
                                      <p:cBhvr>
                                        <p:cTn id="344" dur="5000"/>
                                        <p:tgtEl>
                                          <p:spTgt spid="15"/>
                                        </p:tgtEl>
                                      </p:cBhvr>
                                    </p:animEffect>
                                    <p:set>
                                      <p:cBhvr>
                                        <p:cTn id="345" dur="1" fill="hold">
                                          <p:stCondLst>
                                            <p:cond delay="4999"/>
                                          </p:stCondLst>
                                        </p:cTn>
                                        <p:tgtEl>
                                          <p:spTgt spid="15"/>
                                        </p:tgtEl>
                                        <p:attrNameLst>
                                          <p:attrName>style.visibility</p:attrName>
                                        </p:attrNameLst>
                                      </p:cBhvr>
                                      <p:to>
                                        <p:strVal val="hidden"/>
                                      </p:to>
                                    </p:set>
                                  </p:childTnLst>
                                </p:cTn>
                              </p:par>
                              <p:par>
                                <p:cTn id="346" presetID="3" presetClass="exit" presetSubtype="10" fill="hold" grpId="4" nodeType="withEffect">
                                  <p:stCondLst>
                                    <p:cond delay="0"/>
                                  </p:stCondLst>
                                  <p:childTnLst>
                                    <p:animEffect transition="out" filter="blinds(horizontal)">
                                      <p:cBhvr>
                                        <p:cTn id="347" dur="5000"/>
                                        <p:tgtEl>
                                          <p:spTgt spid="16"/>
                                        </p:tgtEl>
                                      </p:cBhvr>
                                    </p:animEffect>
                                    <p:set>
                                      <p:cBhvr>
                                        <p:cTn id="348" dur="1" fill="hold">
                                          <p:stCondLst>
                                            <p:cond delay="4999"/>
                                          </p:stCondLst>
                                        </p:cTn>
                                        <p:tgtEl>
                                          <p:spTgt spid="16"/>
                                        </p:tgtEl>
                                        <p:attrNameLst>
                                          <p:attrName>style.visibility</p:attrName>
                                        </p:attrNameLst>
                                      </p:cBhvr>
                                      <p:to>
                                        <p:strVal val="hidden"/>
                                      </p:to>
                                    </p:set>
                                  </p:childTnLst>
                                </p:cTn>
                              </p:par>
                              <p:par>
                                <p:cTn id="349" presetID="3" presetClass="exit" presetSubtype="10" fill="hold" grpId="4" nodeType="withEffect">
                                  <p:stCondLst>
                                    <p:cond delay="0"/>
                                  </p:stCondLst>
                                  <p:childTnLst>
                                    <p:animEffect transition="out" filter="blinds(horizontal)">
                                      <p:cBhvr>
                                        <p:cTn id="350" dur="5000"/>
                                        <p:tgtEl>
                                          <p:spTgt spid="17"/>
                                        </p:tgtEl>
                                      </p:cBhvr>
                                    </p:animEffect>
                                    <p:set>
                                      <p:cBhvr>
                                        <p:cTn id="351" dur="1" fill="hold">
                                          <p:stCondLst>
                                            <p:cond delay="4999"/>
                                          </p:stCondLst>
                                        </p:cTn>
                                        <p:tgtEl>
                                          <p:spTgt spid="17"/>
                                        </p:tgtEl>
                                        <p:attrNameLst>
                                          <p:attrName>style.visibility</p:attrName>
                                        </p:attrNameLst>
                                      </p:cBhvr>
                                      <p:to>
                                        <p:strVal val="hidden"/>
                                      </p:to>
                                    </p:set>
                                  </p:childTnLst>
                                </p:cTn>
                              </p:par>
                              <p:par>
                                <p:cTn id="352" presetID="3" presetClass="exit" presetSubtype="10" fill="hold" grpId="4" nodeType="withEffect">
                                  <p:stCondLst>
                                    <p:cond delay="0"/>
                                  </p:stCondLst>
                                  <p:childTnLst>
                                    <p:animEffect transition="out" filter="blinds(horizontal)">
                                      <p:cBhvr>
                                        <p:cTn id="353" dur="5000"/>
                                        <p:tgtEl>
                                          <p:spTgt spid="18"/>
                                        </p:tgtEl>
                                      </p:cBhvr>
                                    </p:animEffect>
                                    <p:set>
                                      <p:cBhvr>
                                        <p:cTn id="354" dur="1" fill="hold">
                                          <p:stCondLst>
                                            <p:cond delay="4999"/>
                                          </p:stCondLst>
                                        </p:cTn>
                                        <p:tgtEl>
                                          <p:spTgt spid="18"/>
                                        </p:tgtEl>
                                        <p:attrNameLst>
                                          <p:attrName>style.visibility</p:attrName>
                                        </p:attrNameLst>
                                      </p:cBhvr>
                                      <p:to>
                                        <p:strVal val="hidden"/>
                                      </p:to>
                                    </p:set>
                                  </p:childTnLst>
                                </p:cTn>
                              </p:par>
                              <p:par>
                                <p:cTn id="355" presetID="3" presetClass="exit" presetSubtype="10" fill="hold" grpId="4" nodeType="withEffect">
                                  <p:stCondLst>
                                    <p:cond delay="0"/>
                                  </p:stCondLst>
                                  <p:childTnLst>
                                    <p:animEffect transition="out" filter="blinds(horizontal)">
                                      <p:cBhvr>
                                        <p:cTn id="356" dur="5000"/>
                                        <p:tgtEl>
                                          <p:spTgt spid="19"/>
                                        </p:tgtEl>
                                      </p:cBhvr>
                                    </p:animEffect>
                                    <p:set>
                                      <p:cBhvr>
                                        <p:cTn id="357" dur="1" fill="hold">
                                          <p:stCondLst>
                                            <p:cond delay="4999"/>
                                          </p:stCondLst>
                                        </p:cTn>
                                        <p:tgtEl>
                                          <p:spTgt spid="19"/>
                                        </p:tgtEl>
                                        <p:attrNameLst>
                                          <p:attrName>style.visibility</p:attrName>
                                        </p:attrNameLst>
                                      </p:cBhvr>
                                      <p:to>
                                        <p:strVal val="hidden"/>
                                      </p:to>
                                    </p:set>
                                  </p:childTnLst>
                                </p:cTn>
                              </p:par>
                              <p:par>
                                <p:cTn id="358" presetID="3" presetClass="exit" presetSubtype="10" fill="hold" grpId="4" nodeType="withEffect">
                                  <p:stCondLst>
                                    <p:cond delay="0"/>
                                  </p:stCondLst>
                                  <p:childTnLst>
                                    <p:animEffect transition="out" filter="blinds(horizontal)">
                                      <p:cBhvr>
                                        <p:cTn id="359" dur="5000"/>
                                        <p:tgtEl>
                                          <p:spTgt spid="20"/>
                                        </p:tgtEl>
                                      </p:cBhvr>
                                    </p:animEffect>
                                    <p:set>
                                      <p:cBhvr>
                                        <p:cTn id="360" dur="1" fill="hold">
                                          <p:stCondLst>
                                            <p:cond delay="4999"/>
                                          </p:stCondLst>
                                        </p:cTn>
                                        <p:tgtEl>
                                          <p:spTgt spid="20"/>
                                        </p:tgtEl>
                                        <p:attrNameLst>
                                          <p:attrName>style.visibility</p:attrName>
                                        </p:attrNameLst>
                                      </p:cBhvr>
                                      <p:to>
                                        <p:strVal val="hidden"/>
                                      </p:to>
                                    </p:set>
                                  </p:childTnLst>
                                </p:cTn>
                              </p:par>
                              <p:par>
                                <p:cTn id="361" presetID="3" presetClass="exit" presetSubtype="10" fill="hold" grpId="4" nodeType="withEffect">
                                  <p:stCondLst>
                                    <p:cond delay="0"/>
                                  </p:stCondLst>
                                  <p:childTnLst>
                                    <p:animEffect transition="out" filter="blinds(horizontal)">
                                      <p:cBhvr>
                                        <p:cTn id="362" dur="5000"/>
                                        <p:tgtEl>
                                          <p:spTgt spid="21"/>
                                        </p:tgtEl>
                                      </p:cBhvr>
                                    </p:animEffect>
                                    <p:set>
                                      <p:cBhvr>
                                        <p:cTn id="363" dur="1" fill="hold">
                                          <p:stCondLst>
                                            <p:cond delay="4999"/>
                                          </p:stCondLst>
                                        </p:cTn>
                                        <p:tgtEl>
                                          <p:spTgt spid="21"/>
                                        </p:tgtEl>
                                        <p:attrNameLst>
                                          <p:attrName>style.visibility</p:attrName>
                                        </p:attrNameLst>
                                      </p:cBhvr>
                                      <p:to>
                                        <p:strVal val="hidden"/>
                                      </p:to>
                                    </p:set>
                                  </p:childTnLst>
                                </p:cTn>
                              </p:par>
                              <p:par>
                                <p:cTn id="364" presetID="3" presetClass="exit" presetSubtype="10" fill="hold" grpId="4" nodeType="withEffect">
                                  <p:stCondLst>
                                    <p:cond delay="0"/>
                                  </p:stCondLst>
                                  <p:childTnLst>
                                    <p:animEffect transition="out" filter="blinds(horizontal)">
                                      <p:cBhvr>
                                        <p:cTn id="365" dur="5000"/>
                                        <p:tgtEl>
                                          <p:spTgt spid="22"/>
                                        </p:tgtEl>
                                      </p:cBhvr>
                                    </p:animEffect>
                                    <p:set>
                                      <p:cBhvr>
                                        <p:cTn id="366" dur="1" fill="hold">
                                          <p:stCondLst>
                                            <p:cond delay="4999"/>
                                          </p:stCondLst>
                                        </p:cTn>
                                        <p:tgtEl>
                                          <p:spTgt spid="22"/>
                                        </p:tgtEl>
                                        <p:attrNameLst>
                                          <p:attrName>style.visibility</p:attrName>
                                        </p:attrNameLst>
                                      </p:cBhvr>
                                      <p:to>
                                        <p:strVal val="hidden"/>
                                      </p:to>
                                    </p:set>
                                  </p:childTnLst>
                                </p:cTn>
                              </p:par>
                              <p:par>
                                <p:cTn id="367" presetID="3" presetClass="exit" presetSubtype="10" fill="hold" grpId="4" nodeType="withEffect">
                                  <p:stCondLst>
                                    <p:cond delay="0"/>
                                  </p:stCondLst>
                                  <p:childTnLst>
                                    <p:animEffect transition="out" filter="blinds(horizontal)">
                                      <p:cBhvr>
                                        <p:cTn id="368" dur="5000"/>
                                        <p:tgtEl>
                                          <p:spTgt spid="23"/>
                                        </p:tgtEl>
                                      </p:cBhvr>
                                    </p:animEffect>
                                    <p:set>
                                      <p:cBhvr>
                                        <p:cTn id="369" dur="1" fill="hold">
                                          <p:stCondLst>
                                            <p:cond delay="4999"/>
                                          </p:stCondLst>
                                        </p:cTn>
                                        <p:tgtEl>
                                          <p:spTgt spid="23"/>
                                        </p:tgtEl>
                                        <p:attrNameLst>
                                          <p:attrName>style.visibility</p:attrName>
                                        </p:attrNameLst>
                                      </p:cBhvr>
                                      <p:to>
                                        <p:strVal val="hidden"/>
                                      </p:to>
                                    </p:set>
                                  </p:childTnLst>
                                </p:cTn>
                              </p:par>
                              <p:par>
                                <p:cTn id="370" presetID="3" presetClass="exit" presetSubtype="10" fill="hold" grpId="4" nodeType="withEffect">
                                  <p:stCondLst>
                                    <p:cond delay="0"/>
                                  </p:stCondLst>
                                  <p:childTnLst>
                                    <p:animEffect transition="out" filter="blinds(horizontal)">
                                      <p:cBhvr>
                                        <p:cTn id="371" dur="5000"/>
                                        <p:tgtEl>
                                          <p:spTgt spid="24"/>
                                        </p:tgtEl>
                                      </p:cBhvr>
                                    </p:animEffect>
                                    <p:set>
                                      <p:cBhvr>
                                        <p:cTn id="372" dur="1" fill="hold">
                                          <p:stCondLst>
                                            <p:cond delay="4999"/>
                                          </p:stCondLst>
                                        </p:cTn>
                                        <p:tgtEl>
                                          <p:spTgt spid="24"/>
                                        </p:tgtEl>
                                        <p:attrNameLst>
                                          <p:attrName>style.visibility</p:attrName>
                                        </p:attrNameLst>
                                      </p:cBhvr>
                                      <p:to>
                                        <p:strVal val="hidden"/>
                                      </p:to>
                                    </p:set>
                                  </p:childTnLst>
                                </p:cTn>
                              </p:par>
                              <p:par>
                                <p:cTn id="373" presetID="3" presetClass="exit" presetSubtype="10" fill="hold" grpId="4" nodeType="withEffect">
                                  <p:stCondLst>
                                    <p:cond delay="0"/>
                                  </p:stCondLst>
                                  <p:childTnLst>
                                    <p:animEffect transition="out" filter="blinds(horizontal)">
                                      <p:cBhvr>
                                        <p:cTn id="374" dur="5000"/>
                                        <p:tgtEl>
                                          <p:spTgt spid="25"/>
                                        </p:tgtEl>
                                      </p:cBhvr>
                                    </p:animEffect>
                                    <p:set>
                                      <p:cBhvr>
                                        <p:cTn id="375" dur="1" fill="hold">
                                          <p:stCondLst>
                                            <p:cond delay="4999"/>
                                          </p:stCondLst>
                                        </p:cTn>
                                        <p:tgtEl>
                                          <p:spTgt spid="25"/>
                                        </p:tgtEl>
                                        <p:attrNameLst>
                                          <p:attrName>style.visibility</p:attrName>
                                        </p:attrNameLst>
                                      </p:cBhvr>
                                      <p:to>
                                        <p:strVal val="hidden"/>
                                      </p:to>
                                    </p:set>
                                  </p:childTnLst>
                                </p:cTn>
                              </p:par>
                              <p:par>
                                <p:cTn id="376" presetID="8" presetClass="emph" presetSubtype="0" fill="hold" grpId="5" nodeType="withEffect">
                                  <p:stCondLst>
                                    <p:cond delay="0"/>
                                  </p:stCondLst>
                                  <p:childTnLst>
                                    <p:animRot by="21600000">
                                      <p:cBhvr>
                                        <p:cTn id="377" dur="5000" fill="hold"/>
                                        <p:tgtEl>
                                          <p:spTgt spid="3"/>
                                        </p:tgtEl>
                                        <p:attrNameLst>
                                          <p:attrName>r</p:attrName>
                                        </p:attrNameLst>
                                      </p:cBhvr>
                                    </p:animRot>
                                  </p:childTnLst>
                                </p:cTn>
                              </p:par>
                              <p:par>
                                <p:cTn id="378" presetID="8" presetClass="emph" presetSubtype="0" fill="hold" grpId="5" nodeType="withEffect">
                                  <p:stCondLst>
                                    <p:cond delay="0"/>
                                  </p:stCondLst>
                                  <p:childTnLst>
                                    <p:animRot by="-21600000">
                                      <p:cBhvr>
                                        <p:cTn id="379" dur="5000" fill="hold"/>
                                        <p:tgtEl>
                                          <p:spTgt spid="4"/>
                                        </p:tgtEl>
                                        <p:attrNameLst>
                                          <p:attrName>r</p:attrName>
                                        </p:attrNameLst>
                                      </p:cBhvr>
                                    </p:animRot>
                                  </p:childTnLst>
                                </p:cTn>
                              </p:par>
                              <p:par>
                                <p:cTn id="380" presetID="8" presetClass="emph" presetSubtype="0" fill="hold" grpId="5" nodeType="withEffect">
                                  <p:stCondLst>
                                    <p:cond delay="0"/>
                                  </p:stCondLst>
                                  <p:childTnLst>
                                    <p:animRot by="21600000">
                                      <p:cBhvr>
                                        <p:cTn id="381" dur="5000" fill="hold"/>
                                        <p:tgtEl>
                                          <p:spTgt spid="5"/>
                                        </p:tgtEl>
                                        <p:attrNameLst>
                                          <p:attrName>r</p:attrName>
                                        </p:attrNameLst>
                                      </p:cBhvr>
                                    </p:animRot>
                                  </p:childTnLst>
                                </p:cTn>
                              </p:par>
                              <p:par>
                                <p:cTn id="382" presetID="8" presetClass="emph" presetSubtype="0" fill="hold" grpId="5" nodeType="withEffect">
                                  <p:stCondLst>
                                    <p:cond delay="0"/>
                                  </p:stCondLst>
                                  <p:childTnLst>
                                    <p:animRot by="-21600000">
                                      <p:cBhvr>
                                        <p:cTn id="383" dur="5000" fill="hold"/>
                                        <p:tgtEl>
                                          <p:spTgt spid="6"/>
                                        </p:tgtEl>
                                        <p:attrNameLst>
                                          <p:attrName>r</p:attrName>
                                        </p:attrNameLst>
                                      </p:cBhvr>
                                    </p:animRot>
                                  </p:childTnLst>
                                </p:cTn>
                              </p:par>
                              <p:par>
                                <p:cTn id="384" presetID="8" presetClass="emph" presetSubtype="0" fill="hold" grpId="5" nodeType="withEffect">
                                  <p:stCondLst>
                                    <p:cond delay="0"/>
                                  </p:stCondLst>
                                  <p:childTnLst>
                                    <p:animRot by="21600000">
                                      <p:cBhvr>
                                        <p:cTn id="385" dur="5000" fill="hold"/>
                                        <p:tgtEl>
                                          <p:spTgt spid="7"/>
                                        </p:tgtEl>
                                        <p:attrNameLst>
                                          <p:attrName>r</p:attrName>
                                        </p:attrNameLst>
                                      </p:cBhvr>
                                    </p:animRot>
                                  </p:childTnLst>
                                </p:cTn>
                              </p:par>
                              <p:par>
                                <p:cTn id="386" presetID="8" presetClass="emph" presetSubtype="0" fill="hold" grpId="5" nodeType="withEffect">
                                  <p:stCondLst>
                                    <p:cond delay="0"/>
                                  </p:stCondLst>
                                  <p:childTnLst>
                                    <p:animRot by="-21600000">
                                      <p:cBhvr>
                                        <p:cTn id="387" dur="5000" fill="hold"/>
                                        <p:tgtEl>
                                          <p:spTgt spid="8"/>
                                        </p:tgtEl>
                                        <p:attrNameLst>
                                          <p:attrName>r</p:attrName>
                                        </p:attrNameLst>
                                      </p:cBhvr>
                                    </p:animRot>
                                  </p:childTnLst>
                                </p:cTn>
                              </p:par>
                              <p:par>
                                <p:cTn id="388" presetID="8" presetClass="emph" presetSubtype="0" fill="hold" grpId="5" nodeType="withEffect">
                                  <p:stCondLst>
                                    <p:cond delay="0"/>
                                  </p:stCondLst>
                                  <p:childTnLst>
                                    <p:animRot by="21600000">
                                      <p:cBhvr>
                                        <p:cTn id="389" dur="5000" fill="hold"/>
                                        <p:tgtEl>
                                          <p:spTgt spid="9"/>
                                        </p:tgtEl>
                                        <p:attrNameLst>
                                          <p:attrName>r</p:attrName>
                                        </p:attrNameLst>
                                      </p:cBhvr>
                                    </p:animRot>
                                  </p:childTnLst>
                                </p:cTn>
                              </p:par>
                              <p:par>
                                <p:cTn id="390" presetID="8" presetClass="emph" presetSubtype="0" fill="hold" grpId="5" nodeType="withEffect">
                                  <p:stCondLst>
                                    <p:cond delay="0"/>
                                  </p:stCondLst>
                                  <p:childTnLst>
                                    <p:animRot by="-21600000">
                                      <p:cBhvr>
                                        <p:cTn id="391" dur="5000" fill="hold"/>
                                        <p:tgtEl>
                                          <p:spTgt spid="10"/>
                                        </p:tgtEl>
                                        <p:attrNameLst>
                                          <p:attrName>r</p:attrName>
                                        </p:attrNameLst>
                                      </p:cBhvr>
                                    </p:animRot>
                                  </p:childTnLst>
                                </p:cTn>
                              </p:par>
                              <p:par>
                                <p:cTn id="392" presetID="8" presetClass="emph" presetSubtype="0" fill="hold" grpId="5" nodeType="withEffect">
                                  <p:stCondLst>
                                    <p:cond delay="0"/>
                                  </p:stCondLst>
                                  <p:childTnLst>
                                    <p:animRot by="21600000">
                                      <p:cBhvr>
                                        <p:cTn id="393" dur="5000" fill="hold"/>
                                        <p:tgtEl>
                                          <p:spTgt spid="11"/>
                                        </p:tgtEl>
                                        <p:attrNameLst>
                                          <p:attrName>r</p:attrName>
                                        </p:attrNameLst>
                                      </p:cBhvr>
                                    </p:animRot>
                                  </p:childTnLst>
                                </p:cTn>
                              </p:par>
                              <p:par>
                                <p:cTn id="394" presetID="8" presetClass="emph" presetSubtype="0" fill="hold" grpId="5" nodeType="withEffect">
                                  <p:stCondLst>
                                    <p:cond delay="0"/>
                                  </p:stCondLst>
                                  <p:childTnLst>
                                    <p:animRot by="-21600000">
                                      <p:cBhvr>
                                        <p:cTn id="395" dur="5000" fill="hold"/>
                                        <p:tgtEl>
                                          <p:spTgt spid="12"/>
                                        </p:tgtEl>
                                        <p:attrNameLst>
                                          <p:attrName>r</p:attrName>
                                        </p:attrNameLst>
                                      </p:cBhvr>
                                    </p:animRot>
                                  </p:childTnLst>
                                </p:cTn>
                              </p:par>
                              <p:par>
                                <p:cTn id="396" presetID="8" presetClass="emph" presetSubtype="0" fill="hold" grpId="5" nodeType="withEffect">
                                  <p:stCondLst>
                                    <p:cond delay="0"/>
                                  </p:stCondLst>
                                  <p:childTnLst>
                                    <p:animRot by="21600000">
                                      <p:cBhvr>
                                        <p:cTn id="397" dur="5000" fill="hold"/>
                                        <p:tgtEl>
                                          <p:spTgt spid="13"/>
                                        </p:tgtEl>
                                        <p:attrNameLst>
                                          <p:attrName>r</p:attrName>
                                        </p:attrNameLst>
                                      </p:cBhvr>
                                    </p:animRot>
                                  </p:childTnLst>
                                </p:cTn>
                              </p:par>
                              <p:par>
                                <p:cTn id="398" presetID="8" presetClass="emph" presetSubtype="0" fill="hold" grpId="5" nodeType="withEffect">
                                  <p:stCondLst>
                                    <p:cond delay="0"/>
                                  </p:stCondLst>
                                  <p:childTnLst>
                                    <p:animRot by="-21600000">
                                      <p:cBhvr>
                                        <p:cTn id="399" dur="5000" fill="hold"/>
                                        <p:tgtEl>
                                          <p:spTgt spid="14"/>
                                        </p:tgtEl>
                                        <p:attrNameLst>
                                          <p:attrName>r</p:attrName>
                                        </p:attrNameLst>
                                      </p:cBhvr>
                                    </p:animRot>
                                  </p:childTnLst>
                                </p:cTn>
                              </p:par>
                              <p:par>
                                <p:cTn id="400" presetID="8" presetClass="emph" presetSubtype="0" fill="hold" grpId="5" nodeType="withEffect">
                                  <p:stCondLst>
                                    <p:cond delay="0"/>
                                  </p:stCondLst>
                                  <p:childTnLst>
                                    <p:animRot by="21600000">
                                      <p:cBhvr>
                                        <p:cTn id="401" dur="5000" fill="hold"/>
                                        <p:tgtEl>
                                          <p:spTgt spid="15"/>
                                        </p:tgtEl>
                                        <p:attrNameLst>
                                          <p:attrName>r</p:attrName>
                                        </p:attrNameLst>
                                      </p:cBhvr>
                                    </p:animRot>
                                  </p:childTnLst>
                                </p:cTn>
                              </p:par>
                              <p:par>
                                <p:cTn id="402" presetID="8" presetClass="emph" presetSubtype="0" fill="hold" grpId="5" nodeType="withEffect">
                                  <p:stCondLst>
                                    <p:cond delay="0"/>
                                  </p:stCondLst>
                                  <p:childTnLst>
                                    <p:animRot by="-21600000">
                                      <p:cBhvr>
                                        <p:cTn id="403" dur="5000" fill="hold"/>
                                        <p:tgtEl>
                                          <p:spTgt spid="16"/>
                                        </p:tgtEl>
                                        <p:attrNameLst>
                                          <p:attrName>r</p:attrName>
                                        </p:attrNameLst>
                                      </p:cBhvr>
                                    </p:animRot>
                                  </p:childTnLst>
                                </p:cTn>
                              </p:par>
                              <p:par>
                                <p:cTn id="404" presetID="8" presetClass="emph" presetSubtype="0" fill="hold" grpId="5" nodeType="withEffect">
                                  <p:stCondLst>
                                    <p:cond delay="0"/>
                                  </p:stCondLst>
                                  <p:childTnLst>
                                    <p:animRot by="21600000">
                                      <p:cBhvr>
                                        <p:cTn id="405" dur="5000" fill="hold"/>
                                        <p:tgtEl>
                                          <p:spTgt spid="17"/>
                                        </p:tgtEl>
                                        <p:attrNameLst>
                                          <p:attrName>r</p:attrName>
                                        </p:attrNameLst>
                                      </p:cBhvr>
                                    </p:animRot>
                                  </p:childTnLst>
                                </p:cTn>
                              </p:par>
                              <p:par>
                                <p:cTn id="406" presetID="8" presetClass="emph" presetSubtype="0" fill="hold" grpId="5" nodeType="withEffect">
                                  <p:stCondLst>
                                    <p:cond delay="0"/>
                                  </p:stCondLst>
                                  <p:childTnLst>
                                    <p:animRot by="-21600000">
                                      <p:cBhvr>
                                        <p:cTn id="407" dur="5000" fill="hold"/>
                                        <p:tgtEl>
                                          <p:spTgt spid="18"/>
                                        </p:tgtEl>
                                        <p:attrNameLst>
                                          <p:attrName>r</p:attrName>
                                        </p:attrNameLst>
                                      </p:cBhvr>
                                    </p:animRot>
                                  </p:childTnLst>
                                </p:cTn>
                              </p:par>
                              <p:par>
                                <p:cTn id="408" presetID="8" presetClass="emph" presetSubtype="0" fill="hold" grpId="5" nodeType="withEffect">
                                  <p:stCondLst>
                                    <p:cond delay="0"/>
                                  </p:stCondLst>
                                  <p:childTnLst>
                                    <p:animRot by="21600000">
                                      <p:cBhvr>
                                        <p:cTn id="409" dur="5000" fill="hold"/>
                                        <p:tgtEl>
                                          <p:spTgt spid="19"/>
                                        </p:tgtEl>
                                        <p:attrNameLst>
                                          <p:attrName>r</p:attrName>
                                        </p:attrNameLst>
                                      </p:cBhvr>
                                    </p:animRot>
                                  </p:childTnLst>
                                </p:cTn>
                              </p:par>
                              <p:par>
                                <p:cTn id="410" presetID="8" presetClass="emph" presetSubtype="0" fill="hold" grpId="5" nodeType="withEffect">
                                  <p:stCondLst>
                                    <p:cond delay="0"/>
                                  </p:stCondLst>
                                  <p:childTnLst>
                                    <p:animRot by="-21600000">
                                      <p:cBhvr>
                                        <p:cTn id="411" dur="5000" fill="hold"/>
                                        <p:tgtEl>
                                          <p:spTgt spid="20"/>
                                        </p:tgtEl>
                                        <p:attrNameLst>
                                          <p:attrName>r</p:attrName>
                                        </p:attrNameLst>
                                      </p:cBhvr>
                                    </p:animRot>
                                  </p:childTnLst>
                                </p:cTn>
                              </p:par>
                              <p:par>
                                <p:cTn id="412" presetID="8" presetClass="emph" presetSubtype="0" fill="hold" grpId="5" nodeType="withEffect">
                                  <p:stCondLst>
                                    <p:cond delay="0"/>
                                  </p:stCondLst>
                                  <p:childTnLst>
                                    <p:animRot by="21600000">
                                      <p:cBhvr>
                                        <p:cTn id="413" dur="5000" fill="hold"/>
                                        <p:tgtEl>
                                          <p:spTgt spid="21"/>
                                        </p:tgtEl>
                                        <p:attrNameLst>
                                          <p:attrName>r</p:attrName>
                                        </p:attrNameLst>
                                      </p:cBhvr>
                                    </p:animRot>
                                  </p:childTnLst>
                                </p:cTn>
                              </p:par>
                              <p:par>
                                <p:cTn id="414" presetID="8" presetClass="emph" presetSubtype="0" fill="hold" grpId="5" nodeType="withEffect">
                                  <p:stCondLst>
                                    <p:cond delay="0"/>
                                  </p:stCondLst>
                                  <p:childTnLst>
                                    <p:animRot by="-21600000">
                                      <p:cBhvr>
                                        <p:cTn id="415" dur="5000" fill="hold"/>
                                        <p:tgtEl>
                                          <p:spTgt spid="22"/>
                                        </p:tgtEl>
                                        <p:attrNameLst>
                                          <p:attrName>r</p:attrName>
                                        </p:attrNameLst>
                                      </p:cBhvr>
                                    </p:animRot>
                                  </p:childTnLst>
                                </p:cTn>
                              </p:par>
                              <p:par>
                                <p:cTn id="416" presetID="8" presetClass="emph" presetSubtype="0" fill="hold" grpId="5" nodeType="withEffect">
                                  <p:stCondLst>
                                    <p:cond delay="0"/>
                                  </p:stCondLst>
                                  <p:childTnLst>
                                    <p:animRot by="21600000">
                                      <p:cBhvr>
                                        <p:cTn id="417" dur="5000" fill="hold"/>
                                        <p:tgtEl>
                                          <p:spTgt spid="23"/>
                                        </p:tgtEl>
                                        <p:attrNameLst>
                                          <p:attrName>r</p:attrName>
                                        </p:attrNameLst>
                                      </p:cBhvr>
                                    </p:animRot>
                                  </p:childTnLst>
                                </p:cTn>
                              </p:par>
                              <p:par>
                                <p:cTn id="418" presetID="8" presetClass="emph" presetSubtype="0" fill="hold" grpId="5" nodeType="withEffect">
                                  <p:stCondLst>
                                    <p:cond delay="0"/>
                                  </p:stCondLst>
                                  <p:childTnLst>
                                    <p:animRot by="-21600000">
                                      <p:cBhvr>
                                        <p:cTn id="419" dur="5000" fill="hold"/>
                                        <p:tgtEl>
                                          <p:spTgt spid="24"/>
                                        </p:tgtEl>
                                        <p:attrNameLst>
                                          <p:attrName>r</p:attrName>
                                        </p:attrNameLst>
                                      </p:cBhvr>
                                    </p:animRot>
                                  </p:childTnLst>
                                </p:cTn>
                              </p:par>
                              <p:par>
                                <p:cTn id="420" presetID="8" presetClass="emph" presetSubtype="0" fill="hold" grpId="5" nodeType="withEffect">
                                  <p:stCondLst>
                                    <p:cond delay="0"/>
                                  </p:stCondLst>
                                  <p:childTnLst>
                                    <p:animRot by="21600000">
                                      <p:cBhvr>
                                        <p:cTn id="421" dur="5000" fill="hold"/>
                                        <p:tgtEl>
                                          <p:spTgt spid="25"/>
                                        </p:tgtEl>
                                        <p:attrNameLst>
                                          <p:attrName>r</p:attrName>
                                        </p:attrNameLst>
                                      </p:cBhvr>
                                    </p:animRot>
                                  </p:childTnLst>
                                </p:cTn>
                              </p:par>
                              <p:par>
                                <p:cTn id="422" presetID="17" presetClass="entr" presetSubtype="2" fill="hold" nodeType="withEffect">
                                  <p:stCondLst>
                                    <p:cond delay="0"/>
                                  </p:stCondLst>
                                  <p:childTnLst>
                                    <p:set>
                                      <p:cBhvr>
                                        <p:cTn id="423" dur="1" fill="hold">
                                          <p:stCondLst>
                                            <p:cond delay="0"/>
                                          </p:stCondLst>
                                        </p:cTn>
                                        <p:tgtEl>
                                          <p:spTgt spid="2"/>
                                        </p:tgtEl>
                                        <p:attrNameLst>
                                          <p:attrName>style.visibility</p:attrName>
                                        </p:attrNameLst>
                                      </p:cBhvr>
                                      <p:to>
                                        <p:strVal val="visible"/>
                                      </p:to>
                                    </p:set>
                                    <p:anim calcmode="lin" valueType="num">
                                      <p:cBhvr>
                                        <p:cTn id="424" dur="5000" fill="hold"/>
                                        <p:tgtEl>
                                          <p:spTgt spid="2"/>
                                        </p:tgtEl>
                                        <p:attrNameLst>
                                          <p:attrName>ppt_x</p:attrName>
                                        </p:attrNameLst>
                                      </p:cBhvr>
                                      <p:tavLst>
                                        <p:tav tm="0">
                                          <p:val>
                                            <p:strVal val="#ppt_x+#ppt_w/2"/>
                                          </p:val>
                                        </p:tav>
                                        <p:tav tm="100000">
                                          <p:val>
                                            <p:strVal val="#ppt_x"/>
                                          </p:val>
                                        </p:tav>
                                      </p:tavLst>
                                    </p:anim>
                                    <p:anim calcmode="lin" valueType="num">
                                      <p:cBhvr>
                                        <p:cTn id="425" dur="5000" fill="hold"/>
                                        <p:tgtEl>
                                          <p:spTgt spid="2"/>
                                        </p:tgtEl>
                                        <p:attrNameLst>
                                          <p:attrName>ppt_y</p:attrName>
                                        </p:attrNameLst>
                                      </p:cBhvr>
                                      <p:tavLst>
                                        <p:tav tm="0">
                                          <p:val>
                                            <p:strVal val="#ppt_y"/>
                                          </p:val>
                                        </p:tav>
                                        <p:tav tm="100000">
                                          <p:val>
                                            <p:strVal val="#ppt_y"/>
                                          </p:val>
                                        </p:tav>
                                      </p:tavLst>
                                    </p:anim>
                                    <p:anim calcmode="lin" valueType="num">
                                      <p:cBhvr>
                                        <p:cTn id="426" dur="5000" fill="hold"/>
                                        <p:tgtEl>
                                          <p:spTgt spid="2"/>
                                        </p:tgtEl>
                                        <p:attrNameLst>
                                          <p:attrName>ppt_w</p:attrName>
                                        </p:attrNameLst>
                                      </p:cBhvr>
                                      <p:tavLst>
                                        <p:tav tm="0">
                                          <p:val>
                                            <p:fltVal val="0"/>
                                          </p:val>
                                        </p:tav>
                                        <p:tav tm="100000">
                                          <p:val>
                                            <p:strVal val="#ppt_w"/>
                                          </p:val>
                                        </p:tav>
                                      </p:tavLst>
                                    </p:anim>
                                    <p:anim calcmode="lin" valueType="num">
                                      <p:cBhvr>
                                        <p:cTn id="427"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ipo-sushi-types-of-583929243.jpg"/>
          <p:cNvPicPr>
            <a:picLocks noGrp="1" noChangeAspect="1"/>
          </p:cNvPicPr>
          <p:nvPr isPhoto="1"/>
        </p:nvPicPr>
        <p:blipFill>
          <a:blip r:embed="rId2">
            <a:lum/>
          </a:blip>
          <a:stretch>
            <a:fillRect/>
          </a:stretch>
        </p:blipFill>
        <p:spPr>
          <a:xfrm>
            <a:off x="882650" y="0"/>
            <a:ext cx="7378700" cy="5143500"/>
          </a:xfrm>
          <a:prstGeom prst="rect">
            <a:avLst/>
          </a:prstGeom>
          <a:noFill/>
          <a:ln>
            <a:noFill/>
          </a:ln>
        </p:spPr>
      </p:pic>
      <p:sp>
        <p:nvSpPr>
          <p:cNvPr id="5" name="4 Triángulo rectángulo"/>
          <p:cNvSpPr/>
          <p:nvPr/>
        </p:nvSpPr>
        <p:spPr>
          <a:xfrm flipV="1">
            <a:off x="0" y="0"/>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8286776" y="0"/>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0" y="428610"/>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0" y="857256"/>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0" y="1285866"/>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V="1">
            <a:off x="0" y="1714512"/>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0" y="2143122"/>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V="1">
            <a:off x="0" y="2571768"/>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V="1">
            <a:off x="0" y="3000378"/>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V="1">
            <a:off x="0" y="3429024"/>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V="1">
            <a:off x="0" y="3857634"/>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V="1">
            <a:off x="0" y="4286280"/>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V="1">
            <a:off x="0" y="4714890"/>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flipV="1">
            <a:off x="8286776" y="428610"/>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flipV="1">
            <a:off x="8286776" y="857256"/>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flipV="1">
            <a:off x="8286776" y="1285866"/>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flipV="1">
            <a:off x="8286776" y="1714512"/>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flipV="1">
            <a:off x="8286776" y="2143122"/>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flipV="1">
            <a:off x="8286776" y="2571768"/>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flipV="1">
            <a:off x="8286776" y="3000378"/>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flipV="1">
            <a:off x="8286776" y="3429024"/>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flipV="1">
            <a:off x="8286776" y="3857634"/>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flipH="1" flipV="1">
            <a:off x="8286776" y="4286280"/>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flipV="1">
            <a:off x="8286776" y="4714890"/>
            <a:ext cx="857224" cy="428610"/>
          </a:xfrm>
          <a:prstGeom prst="rtTriangle">
            <a:avLst/>
          </a:prstGeom>
          <a:solidFill>
            <a:schemeClr val="tx1"/>
          </a:soli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3000" fill="hold"/>
                                        <p:tgtEl>
                                          <p:spTgt spid="18"/>
                                        </p:tgtEl>
                                        <p:attrNameLst>
                                          <p:attrName>ppt_x</p:attrName>
                                        </p:attrNameLst>
                                      </p:cBhvr>
                                      <p:tavLst>
                                        <p:tav tm="0">
                                          <p:val>
                                            <p:strVal val="#ppt_x"/>
                                          </p:val>
                                        </p:tav>
                                        <p:tav tm="100000">
                                          <p:val>
                                            <p:strVal val="#ppt_x"/>
                                          </p:val>
                                        </p:tav>
                                      </p:tavLst>
                                    </p:anim>
                                    <p:anim calcmode="lin" valueType="num">
                                      <p:cBhvr additive="base">
                                        <p:cTn id="15" dur="30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3000" fill="hold"/>
                                        <p:tgtEl>
                                          <p:spTgt spid="19"/>
                                        </p:tgtEl>
                                        <p:attrNameLst>
                                          <p:attrName>ppt_x</p:attrName>
                                        </p:attrNameLst>
                                      </p:cBhvr>
                                      <p:tavLst>
                                        <p:tav tm="0">
                                          <p:val>
                                            <p:strVal val="#ppt_x"/>
                                          </p:val>
                                        </p:tav>
                                        <p:tav tm="100000">
                                          <p:val>
                                            <p:strVal val="#ppt_x"/>
                                          </p:val>
                                        </p:tav>
                                      </p:tavLst>
                                    </p:anim>
                                    <p:anim calcmode="lin" valueType="num">
                                      <p:cBhvr additive="base">
                                        <p:cTn id="19" dur="3000" fill="hold"/>
                                        <p:tgtEl>
                                          <p:spTgt spid="1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3000" fill="hold"/>
                                        <p:tgtEl>
                                          <p:spTgt spid="20"/>
                                        </p:tgtEl>
                                        <p:attrNameLst>
                                          <p:attrName>ppt_x</p:attrName>
                                        </p:attrNameLst>
                                      </p:cBhvr>
                                      <p:tavLst>
                                        <p:tav tm="0">
                                          <p:val>
                                            <p:strVal val="#ppt_x"/>
                                          </p:val>
                                        </p:tav>
                                        <p:tav tm="100000">
                                          <p:val>
                                            <p:strVal val="#ppt_x"/>
                                          </p:val>
                                        </p:tav>
                                      </p:tavLst>
                                    </p:anim>
                                    <p:anim calcmode="lin" valueType="num">
                                      <p:cBhvr additive="base">
                                        <p:cTn id="23" dur="3000" fill="hold"/>
                                        <p:tgtEl>
                                          <p:spTgt spid="2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3000" fill="hold"/>
                                        <p:tgtEl>
                                          <p:spTgt spid="21"/>
                                        </p:tgtEl>
                                        <p:attrNameLst>
                                          <p:attrName>ppt_x</p:attrName>
                                        </p:attrNameLst>
                                      </p:cBhvr>
                                      <p:tavLst>
                                        <p:tav tm="0">
                                          <p:val>
                                            <p:strVal val="#ppt_x"/>
                                          </p:val>
                                        </p:tav>
                                        <p:tav tm="100000">
                                          <p:val>
                                            <p:strVal val="#ppt_x"/>
                                          </p:val>
                                        </p:tav>
                                      </p:tavLst>
                                    </p:anim>
                                    <p:anim calcmode="lin" valueType="num">
                                      <p:cBhvr additive="base">
                                        <p:cTn id="27" dur="3000" fill="hold"/>
                                        <p:tgtEl>
                                          <p:spTgt spid="2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3000" fill="hold"/>
                                        <p:tgtEl>
                                          <p:spTgt spid="22"/>
                                        </p:tgtEl>
                                        <p:attrNameLst>
                                          <p:attrName>ppt_x</p:attrName>
                                        </p:attrNameLst>
                                      </p:cBhvr>
                                      <p:tavLst>
                                        <p:tav tm="0">
                                          <p:val>
                                            <p:strVal val="#ppt_x"/>
                                          </p:val>
                                        </p:tav>
                                        <p:tav tm="100000">
                                          <p:val>
                                            <p:strVal val="#ppt_x"/>
                                          </p:val>
                                        </p:tav>
                                      </p:tavLst>
                                    </p:anim>
                                    <p:anim calcmode="lin" valueType="num">
                                      <p:cBhvr additive="base">
                                        <p:cTn id="31" dur="3000" fill="hold"/>
                                        <p:tgtEl>
                                          <p:spTgt spid="2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3000" fill="hold"/>
                                        <p:tgtEl>
                                          <p:spTgt spid="23"/>
                                        </p:tgtEl>
                                        <p:attrNameLst>
                                          <p:attrName>ppt_x</p:attrName>
                                        </p:attrNameLst>
                                      </p:cBhvr>
                                      <p:tavLst>
                                        <p:tav tm="0">
                                          <p:val>
                                            <p:strVal val="#ppt_x"/>
                                          </p:val>
                                        </p:tav>
                                        <p:tav tm="100000">
                                          <p:val>
                                            <p:strVal val="#ppt_x"/>
                                          </p:val>
                                        </p:tav>
                                      </p:tavLst>
                                    </p:anim>
                                    <p:anim calcmode="lin" valueType="num">
                                      <p:cBhvr additive="base">
                                        <p:cTn id="35" dur="3000" fill="hold"/>
                                        <p:tgtEl>
                                          <p:spTgt spid="2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3000" fill="hold"/>
                                        <p:tgtEl>
                                          <p:spTgt spid="24"/>
                                        </p:tgtEl>
                                        <p:attrNameLst>
                                          <p:attrName>ppt_x</p:attrName>
                                        </p:attrNameLst>
                                      </p:cBhvr>
                                      <p:tavLst>
                                        <p:tav tm="0">
                                          <p:val>
                                            <p:strVal val="#ppt_x"/>
                                          </p:val>
                                        </p:tav>
                                        <p:tav tm="100000">
                                          <p:val>
                                            <p:strVal val="#ppt_x"/>
                                          </p:val>
                                        </p:tav>
                                      </p:tavLst>
                                    </p:anim>
                                    <p:anim calcmode="lin" valueType="num">
                                      <p:cBhvr additive="base">
                                        <p:cTn id="39" dur="3000" fill="hold"/>
                                        <p:tgtEl>
                                          <p:spTgt spid="24"/>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3000" fill="hold"/>
                                        <p:tgtEl>
                                          <p:spTgt spid="25"/>
                                        </p:tgtEl>
                                        <p:attrNameLst>
                                          <p:attrName>ppt_x</p:attrName>
                                        </p:attrNameLst>
                                      </p:cBhvr>
                                      <p:tavLst>
                                        <p:tav tm="0">
                                          <p:val>
                                            <p:strVal val="#ppt_x"/>
                                          </p:val>
                                        </p:tav>
                                        <p:tav tm="100000">
                                          <p:val>
                                            <p:strVal val="#ppt_x"/>
                                          </p:val>
                                        </p:tav>
                                      </p:tavLst>
                                    </p:anim>
                                    <p:anim calcmode="lin" valueType="num">
                                      <p:cBhvr additive="base">
                                        <p:cTn id="43" dur="3000" fill="hold"/>
                                        <p:tgtEl>
                                          <p:spTgt spid="2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3000" fill="hold"/>
                                        <p:tgtEl>
                                          <p:spTgt spid="26"/>
                                        </p:tgtEl>
                                        <p:attrNameLst>
                                          <p:attrName>ppt_x</p:attrName>
                                        </p:attrNameLst>
                                      </p:cBhvr>
                                      <p:tavLst>
                                        <p:tav tm="0">
                                          <p:val>
                                            <p:strVal val="#ppt_x"/>
                                          </p:val>
                                        </p:tav>
                                        <p:tav tm="100000">
                                          <p:val>
                                            <p:strVal val="#ppt_x"/>
                                          </p:val>
                                        </p:tav>
                                      </p:tavLst>
                                    </p:anim>
                                    <p:anim calcmode="lin" valueType="num">
                                      <p:cBhvr additive="base">
                                        <p:cTn id="47" dur="3000" fill="hold"/>
                                        <p:tgtEl>
                                          <p:spTgt spid="2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3000" fill="hold"/>
                                        <p:tgtEl>
                                          <p:spTgt spid="27"/>
                                        </p:tgtEl>
                                        <p:attrNameLst>
                                          <p:attrName>ppt_x</p:attrName>
                                        </p:attrNameLst>
                                      </p:cBhvr>
                                      <p:tavLst>
                                        <p:tav tm="0">
                                          <p:val>
                                            <p:strVal val="#ppt_x"/>
                                          </p:val>
                                        </p:tav>
                                        <p:tav tm="100000">
                                          <p:val>
                                            <p:strVal val="#ppt_x"/>
                                          </p:val>
                                        </p:tav>
                                      </p:tavLst>
                                    </p:anim>
                                    <p:anim calcmode="lin" valueType="num">
                                      <p:cBhvr additive="base">
                                        <p:cTn id="51" dur="3000" fill="hold"/>
                                        <p:tgtEl>
                                          <p:spTgt spid="2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additive="base">
                                        <p:cTn id="54" dur="3000" fill="hold"/>
                                        <p:tgtEl>
                                          <p:spTgt spid="28"/>
                                        </p:tgtEl>
                                        <p:attrNameLst>
                                          <p:attrName>ppt_x</p:attrName>
                                        </p:attrNameLst>
                                      </p:cBhvr>
                                      <p:tavLst>
                                        <p:tav tm="0">
                                          <p:val>
                                            <p:strVal val="#ppt_x"/>
                                          </p:val>
                                        </p:tav>
                                        <p:tav tm="100000">
                                          <p:val>
                                            <p:strVal val="#ppt_x"/>
                                          </p:val>
                                        </p:tav>
                                      </p:tavLst>
                                    </p:anim>
                                    <p:anim calcmode="lin" valueType="num">
                                      <p:cBhvr additive="base">
                                        <p:cTn id="55" dur="3000" fill="hold"/>
                                        <p:tgtEl>
                                          <p:spTgt spid="28"/>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3000" fill="hold"/>
                                        <p:tgtEl>
                                          <p:spTgt spid="5"/>
                                        </p:tgtEl>
                                        <p:attrNameLst>
                                          <p:attrName>ppt_x</p:attrName>
                                        </p:attrNameLst>
                                      </p:cBhvr>
                                      <p:tavLst>
                                        <p:tav tm="0">
                                          <p:val>
                                            <p:strVal val="#ppt_x"/>
                                          </p:val>
                                        </p:tav>
                                        <p:tav tm="100000">
                                          <p:val>
                                            <p:strVal val="#ppt_x"/>
                                          </p:val>
                                        </p:tav>
                                      </p:tavLst>
                                    </p:anim>
                                    <p:anim calcmode="lin" valueType="num">
                                      <p:cBhvr additive="base">
                                        <p:cTn id="59" dur="3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3000" fill="hold"/>
                                        <p:tgtEl>
                                          <p:spTgt spid="7"/>
                                        </p:tgtEl>
                                        <p:attrNameLst>
                                          <p:attrName>ppt_x</p:attrName>
                                        </p:attrNameLst>
                                      </p:cBhvr>
                                      <p:tavLst>
                                        <p:tav tm="0">
                                          <p:val>
                                            <p:strVal val="#ppt_x"/>
                                          </p:val>
                                        </p:tav>
                                        <p:tav tm="100000">
                                          <p:val>
                                            <p:strVal val="#ppt_x"/>
                                          </p:val>
                                        </p:tav>
                                      </p:tavLst>
                                    </p:anim>
                                    <p:anim calcmode="lin" valueType="num">
                                      <p:cBhvr additive="base">
                                        <p:cTn id="63" dur="3000" fill="hold"/>
                                        <p:tgtEl>
                                          <p:spTgt spid="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ppt_x"/>
                                          </p:val>
                                        </p:tav>
                                        <p:tav tm="100000">
                                          <p:val>
                                            <p:strVal val="#ppt_x"/>
                                          </p:val>
                                        </p:tav>
                                      </p:tavLst>
                                    </p:anim>
                                    <p:anim calcmode="lin" valueType="num">
                                      <p:cBhvr additive="base">
                                        <p:cTn id="67" dur="3000" fill="hold"/>
                                        <p:tgtEl>
                                          <p:spTgt spid="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ppt_x"/>
                                          </p:val>
                                        </p:tav>
                                        <p:tav tm="100000">
                                          <p:val>
                                            <p:strVal val="#ppt_x"/>
                                          </p:val>
                                        </p:tav>
                                      </p:tavLst>
                                    </p:anim>
                                    <p:anim calcmode="lin" valueType="num">
                                      <p:cBhvr additive="base">
                                        <p:cTn id="71" dur="3000" fill="hold"/>
                                        <p:tgtEl>
                                          <p:spTgt spid="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ppt_x"/>
                                          </p:val>
                                        </p:tav>
                                        <p:tav tm="100000">
                                          <p:val>
                                            <p:strVal val="#ppt_x"/>
                                          </p:val>
                                        </p:tav>
                                      </p:tavLst>
                                    </p:anim>
                                    <p:anim calcmode="lin" valueType="num">
                                      <p:cBhvr additive="base">
                                        <p:cTn id="75" dur="3000" fill="hold"/>
                                        <p:tgtEl>
                                          <p:spTgt spid="1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ppt_x"/>
                                          </p:val>
                                        </p:tav>
                                        <p:tav tm="100000">
                                          <p:val>
                                            <p:strVal val="#ppt_x"/>
                                          </p:val>
                                        </p:tav>
                                      </p:tavLst>
                                    </p:anim>
                                    <p:anim calcmode="lin" valueType="num">
                                      <p:cBhvr additive="base">
                                        <p:cTn id="79" dur="3000" fill="hold"/>
                                        <p:tgtEl>
                                          <p:spTgt spid="1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ppt_x"/>
                                          </p:val>
                                        </p:tav>
                                        <p:tav tm="100000">
                                          <p:val>
                                            <p:strVal val="#ppt_x"/>
                                          </p:val>
                                        </p:tav>
                                      </p:tavLst>
                                    </p:anim>
                                    <p:anim calcmode="lin" valueType="num">
                                      <p:cBhvr additive="base">
                                        <p:cTn id="83" dur="3000" fill="hold"/>
                                        <p:tgtEl>
                                          <p:spTgt spid="1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ppt_x"/>
                                          </p:val>
                                        </p:tav>
                                        <p:tav tm="100000">
                                          <p:val>
                                            <p:strVal val="#ppt_x"/>
                                          </p:val>
                                        </p:tav>
                                      </p:tavLst>
                                    </p:anim>
                                    <p:anim calcmode="lin" valueType="num">
                                      <p:cBhvr additive="base">
                                        <p:cTn id="87" dur="3000" fill="hold"/>
                                        <p:tgtEl>
                                          <p:spTgt spid="13"/>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ppt_x"/>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3000" fill="hold"/>
                                        <p:tgtEl>
                                          <p:spTgt spid="15"/>
                                        </p:tgtEl>
                                        <p:attrNameLst>
                                          <p:attrName>ppt_x</p:attrName>
                                        </p:attrNameLst>
                                      </p:cBhvr>
                                      <p:tavLst>
                                        <p:tav tm="0">
                                          <p:val>
                                            <p:strVal val="#ppt_x"/>
                                          </p:val>
                                        </p:tav>
                                        <p:tav tm="100000">
                                          <p:val>
                                            <p:strVal val="#ppt_x"/>
                                          </p:val>
                                        </p:tav>
                                      </p:tavLst>
                                    </p:anim>
                                    <p:anim calcmode="lin" valueType="num">
                                      <p:cBhvr additive="base">
                                        <p:cTn id="95" dur="3000" fill="hold"/>
                                        <p:tgtEl>
                                          <p:spTgt spid="15"/>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ppt_x"/>
                                          </p:val>
                                        </p:tav>
                                        <p:tav tm="100000">
                                          <p:val>
                                            <p:strVal val="#ppt_x"/>
                                          </p:val>
                                        </p:tav>
                                      </p:tavLst>
                                    </p:anim>
                                    <p:anim calcmode="lin" valueType="num">
                                      <p:cBhvr additive="base">
                                        <p:cTn id="99" dur="3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ppt_x"/>
                                          </p:val>
                                        </p:tav>
                                        <p:tav tm="100000">
                                          <p:val>
                                            <p:strVal val="#ppt_x"/>
                                          </p:val>
                                        </p:tav>
                                      </p:tavLst>
                                    </p:anim>
                                    <p:anim calcmode="lin" valueType="num">
                                      <p:cBhvr additive="base">
                                        <p:cTn id="103" dur="3000" fill="hold"/>
                                        <p:tgtEl>
                                          <p:spTgt spid="17"/>
                                        </p:tgtEl>
                                        <p:attrNameLst>
                                          <p:attrName>ppt_y</p:attrName>
                                        </p:attrNameLst>
                                      </p:cBhvr>
                                      <p:tavLst>
                                        <p:tav tm="0">
                                          <p:val>
                                            <p:strVal val="1+#ppt_h/2"/>
                                          </p:val>
                                        </p:tav>
                                        <p:tav tm="100000">
                                          <p:val>
                                            <p:strVal val="#ppt_y"/>
                                          </p:val>
                                        </p:tav>
                                      </p:tavLst>
                                    </p:anim>
                                  </p:childTnLst>
                                </p:cTn>
                              </p:par>
                              <p:par>
                                <p:cTn id="104" presetID="8" presetClass="emph" presetSubtype="0" fill="hold" grpId="1"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7"/>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8"/>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2"/>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3"/>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8"/>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9"/>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0"/>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2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5"/>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6"/>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8"/>
                                        </p:tgtEl>
                                        <p:attrNameLst>
                                          <p:attrName>r</p:attrName>
                                        </p:attrNameLst>
                                      </p:cBhvr>
                                    </p:animRot>
                                  </p:childTnLst>
                                </p:cTn>
                              </p:par>
                              <p:par>
                                <p:cTn id="152" presetID="42" presetClass="entr" presetSubtype="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fade">
                                      <p:cBhvr>
                                        <p:cTn id="154" dur="3000"/>
                                        <p:tgtEl>
                                          <p:spTgt spid="2"/>
                                        </p:tgtEl>
                                      </p:cBhvr>
                                    </p:animEffect>
                                    <p:anim calcmode="lin" valueType="num">
                                      <p:cBhvr>
                                        <p:cTn id="155" dur="3000" fill="hold"/>
                                        <p:tgtEl>
                                          <p:spTgt spid="2"/>
                                        </p:tgtEl>
                                        <p:attrNameLst>
                                          <p:attrName>ppt_x</p:attrName>
                                        </p:attrNameLst>
                                      </p:cBhvr>
                                      <p:tavLst>
                                        <p:tav tm="0">
                                          <p:val>
                                            <p:strVal val="#ppt_x"/>
                                          </p:val>
                                        </p:tav>
                                        <p:tav tm="100000">
                                          <p:val>
                                            <p:strVal val="#ppt_x"/>
                                          </p:val>
                                        </p:tav>
                                      </p:tavLst>
                                    </p:anim>
                                    <p:anim calcmode="lin" valueType="num">
                                      <p:cBhvr>
                                        <p:cTn id="156"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3a96c8c85dcfdc9ac0988c747e4f190.jpg"/>
          <p:cNvPicPr>
            <a:picLocks noGrp="1" noChangeAspect="1"/>
          </p:cNvPicPr>
          <p:nvPr isPhoto="1"/>
        </p:nvPicPr>
        <p:blipFill>
          <a:blip r:embed="rId2">
            <a:lum/>
          </a:blip>
          <a:stretch>
            <a:fillRect/>
          </a:stretch>
        </p:blipFill>
        <p:spPr>
          <a:xfrm>
            <a:off x="0" y="0"/>
            <a:ext cx="9144000" cy="5429270"/>
          </a:xfrm>
          <a:prstGeom prst="rect">
            <a:avLst/>
          </a:prstGeom>
          <a:noFill/>
          <a:ln>
            <a:noFill/>
          </a:ln>
        </p:spPr>
      </p:pic>
      <p:sp>
        <p:nvSpPr>
          <p:cNvPr id="3" name="2 Cheurón"/>
          <p:cNvSpPr/>
          <p:nvPr/>
        </p:nvSpPr>
        <p:spPr>
          <a:xfrm rot="16200000">
            <a:off x="321471" y="1178709"/>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5400000">
            <a:off x="321471" y="2178841"/>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107389" y="1178709"/>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2107389" y="2178841"/>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929090" y="1142990"/>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929090" y="2143122"/>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5786462" y="1142974"/>
            <a:ext cx="1142976" cy="185738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5786462" y="2143106"/>
            <a:ext cx="1142976" cy="185738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643834" y="1142990"/>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7643834" y="2143122"/>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21471" y="678643"/>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107389" y="678643"/>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29090" y="642924"/>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786462" y="642908"/>
            <a:ext cx="1142976" cy="185738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643834" y="642924"/>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321471" y="107139"/>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2107389" y="107139"/>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3929090" y="71420"/>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5786462" y="71404"/>
            <a:ext cx="1142976" cy="185738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643834" y="71420"/>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321471" y="-321471"/>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2107389" y="-321471"/>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3929090" y="-357190"/>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5786462" y="-357206"/>
            <a:ext cx="1142976" cy="185738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643834" y="-357190"/>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5400000">
            <a:off x="321471" y="2750345"/>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5400000">
            <a:off x="2107389" y="2750345"/>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3929090" y="2714626"/>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5786462" y="2714610"/>
            <a:ext cx="1142976" cy="185738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7643834" y="2714626"/>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321471" y="3250411"/>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2107389" y="3250411"/>
            <a:ext cx="1142976" cy="178591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3929090" y="3214692"/>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5786462" y="3214676"/>
            <a:ext cx="1142976" cy="1857388"/>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7643834" y="3214692"/>
            <a:ext cx="1142976" cy="1857356"/>
          </a:xfrm>
          <a:prstGeom prst="chevron">
            <a:avLst>
              <a:gd name="adj" fmla="val 75000"/>
            </a:avLst>
          </a:prstGeom>
          <a:gradFill flip="none" rotWithShape="1">
            <a:gsLst>
              <a:gs pos="31000">
                <a:schemeClr val="tx1"/>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Rectángulo"/>
          <p:cNvSpPr/>
          <p:nvPr/>
        </p:nvSpPr>
        <p:spPr>
          <a:xfrm>
            <a:off x="-214346" y="-214332"/>
            <a:ext cx="9644130" cy="571504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ppt_x"/>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ppt_x"/>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ppt_x"/>
                                          </p:val>
                                        </p:tav>
                                        <p:tav tm="100000">
                                          <p:val>
                                            <p:strVal val="#ppt_x"/>
                                          </p:val>
                                        </p:tav>
                                      </p:tavLst>
                                    </p:anim>
                                    <p:anim calcmode="lin" valueType="num">
                                      <p:cBhvr additive="base">
                                        <p:cTn id="47" dur="3000" fill="hold"/>
                                        <p:tgtEl>
                                          <p:spTgt spid="17"/>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ppt_x"/>
                                          </p:val>
                                        </p:tav>
                                        <p:tav tm="100000">
                                          <p:val>
                                            <p:strVal val="#ppt_x"/>
                                          </p:val>
                                        </p:tav>
                                      </p:tavLst>
                                    </p:anim>
                                    <p:anim calcmode="lin" valueType="num">
                                      <p:cBhvr additive="base">
                                        <p:cTn id="51" dur="3000" fill="hold"/>
                                        <p:tgtEl>
                                          <p:spTgt spid="1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3000" fill="hold"/>
                                        <p:tgtEl>
                                          <p:spTgt spid="19"/>
                                        </p:tgtEl>
                                        <p:attrNameLst>
                                          <p:attrName>ppt_x</p:attrName>
                                        </p:attrNameLst>
                                      </p:cBhvr>
                                      <p:tavLst>
                                        <p:tav tm="0">
                                          <p:val>
                                            <p:strVal val="#ppt_x"/>
                                          </p:val>
                                        </p:tav>
                                        <p:tav tm="100000">
                                          <p:val>
                                            <p:strVal val="#ppt_x"/>
                                          </p:val>
                                        </p:tav>
                                      </p:tavLst>
                                    </p:anim>
                                    <p:anim calcmode="lin" valueType="num">
                                      <p:cBhvr additive="base">
                                        <p:cTn id="55" dur="3000" fill="hold"/>
                                        <p:tgtEl>
                                          <p:spTgt spid="19"/>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3000" fill="hold"/>
                                        <p:tgtEl>
                                          <p:spTgt spid="20"/>
                                        </p:tgtEl>
                                        <p:attrNameLst>
                                          <p:attrName>ppt_x</p:attrName>
                                        </p:attrNameLst>
                                      </p:cBhvr>
                                      <p:tavLst>
                                        <p:tav tm="0">
                                          <p:val>
                                            <p:strVal val="#ppt_x"/>
                                          </p:val>
                                        </p:tav>
                                        <p:tav tm="100000">
                                          <p:val>
                                            <p:strVal val="#ppt_x"/>
                                          </p:val>
                                        </p:tav>
                                      </p:tavLst>
                                    </p:anim>
                                    <p:anim calcmode="lin" valueType="num">
                                      <p:cBhvr additive="base">
                                        <p:cTn id="59" dur="3000" fill="hold"/>
                                        <p:tgtEl>
                                          <p:spTgt spid="20"/>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3000" fill="hold"/>
                                        <p:tgtEl>
                                          <p:spTgt spid="21"/>
                                        </p:tgtEl>
                                        <p:attrNameLst>
                                          <p:attrName>ppt_x</p:attrName>
                                        </p:attrNameLst>
                                      </p:cBhvr>
                                      <p:tavLst>
                                        <p:tav tm="0">
                                          <p:val>
                                            <p:strVal val="#ppt_x"/>
                                          </p:val>
                                        </p:tav>
                                        <p:tav tm="100000">
                                          <p:val>
                                            <p:strVal val="#ppt_x"/>
                                          </p:val>
                                        </p:tav>
                                      </p:tavLst>
                                    </p:anim>
                                    <p:anim calcmode="lin" valueType="num">
                                      <p:cBhvr additive="base">
                                        <p:cTn id="63" dur="3000" fill="hold"/>
                                        <p:tgtEl>
                                          <p:spTgt spid="2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3000" fill="hold"/>
                                        <p:tgtEl>
                                          <p:spTgt spid="22"/>
                                        </p:tgtEl>
                                        <p:attrNameLst>
                                          <p:attrName>ppt_x</p:attrName>
                                        </p:attrNameLst>
                                      </p:cBhvr>
                                      <p:tavLst>
                                        <p:tav tm="0">
                                          <p:val>
                                            <p:strVal val="#ppt_x"/>
                                          </p:val>
                                        </p:tav>
                                        <p:tav tm="100000">
                                          <p:val>
                                            <p:strVal val="#ppt_x"/>
                                          </p:val>
                                        </p:tav>
                                      </p:tavLst>
                                    </p:anim>
                                    <p:anim calcmode="lin" valueType="num">
                                      <p:cBhvr additive="base">
                                        <p:cTn id="67" dur="3000" fill="hold"/>
                                        <p:tgtEl>
                                          <p:spTgt spid="22"/>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3000" fill="hold"/>
                                        <p:tgtEl>
                                          <p:spTgt spid="23"/>
                                        </p:tgtEl>
                                        <p:attrNameLst>
                                          <p:attrName>ppt_x</p:attrName>
                                        </p:attrNameLst>
                                      </p:cBhvr>
                                      <p:tavLst>
                                        <p:tav tm="0">
                                          <p:val>
                                            <p:strVal val="#ppt_x"/>
                                          </p:val>
                                        </p:tav>
                                        <p:tav tm="100000">
                                          <p:val>
                                            <p:strVal val="#ppt_x"/>
                                          </p:val>
                                        </p:tav>
                                      </p:tavLst>
                                    </p:anim>
                                    <p:anim calcmode="lin" valueType="num">
                                      <p:cBhvr additive="base">
                                        <p:cTn id="71" dur="3000" fill="hold"/>
                                        <p:tgtEl>
                                          <p:spTgt spid="23"/>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3000" fill="hold"/>
                                        <p:tgtEl>
                                          <p:spTgt spid="24"/>
                                        </p:tgtEl>
                                        <p:attrNameLst>
                                          <p:attrName>ppt_x</p:attrName>
                                        </p:attrNameLst>
                                      </p:cBhvr>
                                      <p:tavLst>
                                        <p:tav tm="0">
                                          <p:val>
                                            <p:strVal val="#ppt_x"/>
                                          </p:val>
                                        </p:tav>
                                        <p:tav tm="100000">
                                          <p:val>
                                            <p:strVal val="#ppt_x"/>
                                          </p:val>
                                        </p:tav>
                                      </p:tavLst>
                                    </p:anim>
                                    <p:anim calcmode="lin" valueType="num">
                                      <p:cBhvr additive="base">
                                        <p:cTn id="75" dur="3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3000" fill="hold"/>
                                        <p:tgtEl>
                                          <p:spTgt spid="25"/>
                                        </p:tgtEl>
                                        <p:attrNameLst>
                                          <p:attrName>ppt_x</p:attrName>
                                        </p:attrNameLst>
                                      </p:cBhvr>
                                      <p:tavLst>
                                        <p:tav tm="0">
                                          <p:val>
                                            <p:strVal val="#ppt_x"/>
                                          </p:val>
                                        </p:tav>
                                        <p:tav tm="100000">
                                          <p:val>
                                            <p:strVal val="#ppt_x"/>
                                          </p:val>
                                        </p:tav>
                                      </p:tavLst>
                                    </p:anim>
                                    <p:anim calcmode="lin" valueType="num">
                                      <p:cBhvr additive="base">
                                        <p:cTn id="79" dur="3000" fill="hold"/>
                                        <p:tgtEl>
                                          <p:spTgt spid="25"/>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3000" fill="hold"/>
                                        <p:tgtEl>
                                          <p:spTgt spid="26"/>
                                        </p:tgtEl>
                                        <p:attrNameLst>
                                          <p:attrName>ppt_x</p:attrName>
                                        </p:attrNameLst>
                                      </p:cBhvr>
                                      <p:tavLst>
                                        <p:tav tm="0">
                                          <p:val>
                                            <p:strVal val="#ppt_x"/>
                                          </p:val>
                                        </p:tav>
                                        <p:tav tm="100000">
                                          <p:val>
                                            <p:strVal val="#ppt_x"/>
                                          </p:val>
                                        </p:tav>
                                      </p:tavLst>
                                    </p:anim>
                                    <p:anim calcmode="lin" valueType="num">
                                      <p:cBhvr additive="base">
                                        <p:cTn id="83" dur="3000" fill="hold"/>
                                        <p:tgtEl>
                                          <p:spTgt spid="2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3000" fill="hold"/>
                                        <p:tgtEl>
                                          <p:spTgt spid="27"/>
                                        </p:tgtEl>
                                        <p:attrNameLst>
                                          <p:attrName>ppt_x</p:attrName>
                                        </p:attrNameLst>
                                      </p:cBhvr>
                                      <p:tavLst>
                                        <p:tav tm="0">
                                          <p:val>
                                            <p:strVal val="#ppt_x"/>
                                          </p:val>
                                        </p:tav>
                                        <p:tav tm="100000">
                                          <p:val>
                                            <p:strVal val="#ppt_x"/>
                                          </p:val>
                                        </p:tav>
                                      </p:tavLst>
                                    </p:anim>
                                    <p:anim calcmode="lin" valueType="num">
                                      <p:cBhvr additive="base">
                                        <p:cTn id="87" dur="3000" fill="hold"/>
                                        <p:tgtEl>
                                          <p:spTgt spid="27"/>
                                        </p:tgtEl>
                                        <p:attrNameLst>
                                          <p:attrName>ppt_y</p:attrName>
                                        </p:attrNameLst>
                                      </p:cBhvr>
                                      <p:tavLst>
                                        <p:tav tm="0">
                                          <p:val>
                                            <p:strVal val="1+#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4"/>
                                        </p:tgtEl>
                                        <p:attrNameLst>
                                          <p:attrName>style.visibility</p:attrName>
                                        </p:attrNameLst>
                                      </p:cBhvr>
                                      <p:to>
                                        <p:strVal val="visible"/>
                                      </p:to>
                                    </p:set>
                                    <p:anim calcmode="lin" valueType="num">
                                      <p:cBhvr additive="base">
                                        <p:cTn id="90" dur="3000" fill="hold"/>
                                        <p:tgtEl>
                                          <p:spTgt spid="4"/>
                                        </p:tgtEl>
                                        <p:attrNameLst>
                                          <p:attrName>ppt_x</p:attrName>
                                        </p:attrNameLst>
                                      </p:cBhvr>
                                      <p:tavLst>
                                        <p:tav tm="0">
                                          <p:val>
                                            <p:strVal val="#ppt_x"/>
                                          </p:val>
                                        </p:tav>
                                        <p:tav tm="100000">
                                          <p:val>
                                            <p:strVal val="#ppt_x"/>
                                          </p:val>
                                        </p:tav>
                                      </p:tavLst>
                                    </p:anim>
                                    <p:anim calcmode="lin" valueType="num">
                                      <p:cBhvr additive="base">
                                        <p:cTn id="91" dur="3000" fill="hold"/>
                                        <p:tgtEl>
                                          <p:spTgt spid="4"/>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ppt_x"/>
                                          </p:val>
                                        </p:tav>
                                        <p:tav tm="100000">
                                          <p:val>
                                            <p:strVal val="#ppt_x"/>
                                          </p:val>
                                        </p:tav>
                                      </p:tavLst>
                                    </p:anim>
                                    <p:anim calcmode="lin" valueType="num">
                                      <p:cBhvr additive="base">
                                        <p:cTn id="95" dur="3000" fill="hold"/>
                                        <p:tgtEl>
                                          <p:spTgt spid="6"/>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ppt_x"/>
                                          </p:val>
                                        </p:tav>
                                        <p:tav tm="100000">
                                          <p:val>
                                            <p:strVal val="#ppt_x"/>
                                          </p:val>
                                        </p:tav>
                                      </p:tavLst>
                                    </p:anim>
                                    <p:anim calcmode="lin" valueType="num">
                                      <p:cBhvr additive="base">
                                        <p:cTn id="99" dur="3000" fill="hold"/>
                                        <p:tgtEl>
                                          <p:spTgt spid="8"/>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ppt_x"/>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3000" fill="hold"/>
                                        <p:tgtEl>
                                          <p:spTgt spid="12"/>
                                        </p:tgtEl>
                                        <p:attrNameLst>
                                          <p:attrName>ppt_x</p:attrName>
                                        </p:attrNameLst>
                                      </p:cBhvr>
                                      <p:tavLst>
                                        <p:tav tm="0">
                                          <p:val>
                                            <p:strVal val="#ppt_x"/>
                                          </p:val>
                                        </p:tav>
                                        <p:tav tm="100000">
                                          <p:val>
                                            <p:strVal val="#ppt_x"/>
                                          </p:val>
                                        </p:tav>
                                      </p:tavLst>
                                    </p:anim>
                                    <p:anim calcmode="lin" valueType="num">
                                      <p:cBhvr additive="base">
                                        <p:cTn id="107" dur="3000" fill="hold"/>
                                        <p:tgtEl>
                                          <p:spTgt spid="12"/>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3" presetClass="entr" presetSubtype="10" fill="hold" grpId="1" nodeType="withEffect">
                                  <p:stCondLst>
                                    <p:cond delay="0"/>
                                  </p:stCondLst>
                                  <p:childTnLst>
                                    <p:set>
                                      <p:cBhvr>
                                        <p:cTn id="149" dur="1" fill="hold">
                                          <p:stCondLst>
                                            <p:cond delay="0"/>
                                          </p:stCondLst>
                                        </p:cTn>
                                        <p:tgtEl>
                                          <p:spTgt spid="3"/>
                                        </p:tgtEl>
                                        <p:attrNameLst>
                                          <p:attrName>style.visibility</p:attrName>
                                        </p:attrNameLst>
                                      </p:cBhvr>
                                      <p:to>
                                        <p:strVal val="visible"/>
                                      </p:to>
                                    </p:set>
                                    <p:animEffect transition="in" filter="blinds(horizontal)">
                                      <p:cBhvr>
                                        <p:cTn id="150" dur="3000"/>
                                        <p:tgtEl>
                                          <p:spTgt spid="3"/>
                                        </p:tgtEl>
                                      </p:cBhvr>
                                    </p:animEffect>
                                  </p:childTnLst>
                                </p:cTn>
                              </p:par>
                              <p:par>
                                <p:cTn id="151" presetID="3" presetClass="entr" presetSubtype="10" fill="hold" grpId="1" nodeType="withEffect">
                                  <p:stCondLst>
                                    <p:cond delay="0"/>
                                  </p:stCondLst>
                                  <p:childTnLst>
                                    <p:set>
                                      <p:cBhvr>
                                        <p:cTn id="152" dur="1" fill="hold">
                                          <p:stCondLst>
                                            <p:cond delay="0"/>
                                          </p:stCondLst>
                                        </p:cTn>
                                        <p:tgtEl>
                                          <p:spTgt spid="5"/>
                                        </p:tgtEl>
                                        <p:attrNameLst>
                                          <p:attrName>style.visibility</p:attrName>
                                        </p:attrNameLst>
                                      </p:cBhvr>
                                      <p:to>
                                        <p:strVal val="visible"/>
                                      </p:to>
                                    </p:set>
                                    <p:animEffect transition="in" filter="blinds(horizontal)">
                                      <p:cBhvr>
                                        <p:cTn id="153" dur="3000"/>
                                        <p:tgtEl>
                                          <p:spTgt spid="5"/>
                                        </p:tgtEl>
                                      </p:cBhvr>
                                    </p:animEffect>
                                  </p:childTnLst>
                                </p:cTn>
                              </p:par>
                              <p:par>
                                <p:cTn id="154" presetID="3" presetClass="entr" presetSubtype="10" fill="hold" grpId="1"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blinds(horizontal)">
                                      <p:cBhvr>
                                        <p:cTn id="156" dur="3000"/>
                                        <p:tgtEl>
                                          <p:spTgt spid="7"/>
                                        </p:tgtEl>
                                      </p:cBhvr>
                                    </p:animEffect>
                                  </p:childTnLst>
                                </p:cTn>
                              </p:par>
                              <p:par>
                                <p:cTn id="157" presetID="3" presetClass="entr" presetSubtype="10" fill="hold" grpId="1" nodeType="withEffect">
                                  <p:stCondLst>
                                    <p:cond delay="0"/>
                                  </p:stCondLst>
                                  <p:childTnLst>
                                    <p:set>
                                      <p:cBhvr>
                                        <p:cTn id="158" dur="1" fill="hold">
                                          <p:stCondLst>
                                            <p:cond delay="0"/>
                                          </p:stCondLst>
                                        </p:cTn>
                                        <p:tgtEl>
                                          <p:spTgt spid="9"/>
                                        </p:tgtEl>
                                        <p:attrNameLst>
                                          <p:attrName>style.visibility</p:attrName>
                                        </p:attrNameLst>
                                      </p:cBhvr>
                                      <p:to>
                                        <p:strVal val="visible"/>
                                      </p:to>
                                    </p:set>
                                    <p:animEffect transition="in" filter="blinds(horizontal)">
                                      <p:cBhvr>
                                        <p:cTn id="159" dur="3000"/>
                                        <p:tgtEl>
                                          <p:spTgt spid="9"/>
                                        </p:tgtEl>
                                      </p:cBhvr>
                                    </p:animEffect>
                                  </p:childTnLst>
                                </p:cTn>
                              </p:par>
                              <p:par>
                                <p:cTn id="160" presetID="3" presetClass="entr" presetSubtype="10" fill="hold" grpId="1" nodeType="withEffect">
                                  <p:stCondLst>
                                    <p:cond delay="0"/>
                                  </p:stCondLst>
                                  <p:childTnLst>
                                    <p:set>
                                      <p:cBhvr>
                                        <p:cTn id="161" dur="1" fill="hold">
                                          <p:stCondLst>
                                            <p:cond delay="0"/>
                                          </p:stCondLst>
                                        </p:cTn>
                                        <p:tgtEl>
                                          <p:spTgt spid="11"/>
                                        </p:tgtEl>
                                        <p:attrNameLst>
                                          <p:attrName>style.visibility</p:attrName>
                                        </p:attrNameLst>
                                      </p:cBhvr>
                                      <p:to>
                                        <p:strVal val="visible"/>
                                      </p:to>
                                    </p:set>
                                    <p:animEffect transition="in" filter="blinds(horizontal)">
                                      <p:cBhvr>
                                        <p:cTn id="162" dur="3000"/>
                                        <p:tgtEl>
                                          <p:spTgt spid="11"/>
                                        </p:tgtEl>
                                      </p:cBhvr>
                                    </p:animEffect>
                                  </p:childTnLst>
                                </p:cTn>
                              </p:par>
                              <p:par>
                                <p:cTn id="163" presetID="3" presetClass="entr" presetSubtype="10" fill="hold" grpId="1" nodeType="withEffect">
                                  <p:stCondLst>
                                    <p:cond delay="0"/>
                                  </p:stCondLst>
                                  <p:childTnLst>
                                    <p:set>
                                      <p:cBhvr>
                                        <p:cTn id="164" dur="1" fill="hold">
                                          <p:stCondLst>
                                            <p:cond delay="0"/>
                                          </p:stCondLst>
                                        </p:cTn>
                                        <p:tgtEl>
                                          <p:spTgt spid="13"/>
                                        </p:tgtEl>
                                        <p:attrNameLst>
                                          <p:attrName>style.visibility</p:attrName>
                                        </p:attrNameLst>
                                      </p:cBhvr>
                                      <p:to>
                                        <p:strVal val="visible"/>
                                      </p:to>
                                    </p:set>
                                    <p:animEffect transition="in" filter="blinds(horizontal)">
                                      <p:cBhvr>
                                        <p:cTn id="165" dur="3000"/>
                                        <p:tgtEl>
                                          <p:spTgt spid="13"/>
                                        </p:tgtEl>
                                      </p:cBhvr>
                                    </p:animEffect>
                                  </p:childTnLst>
                                </p:cTn>
                              </p:par>
                              <p:par>
                                <p:cTn id="166" presetID="3" presetClass="entr" presetSubtype="10" fill="hold" grpId="1" nodeType="withEffect">
                                  <p:stCondLst>
                                    <p:cond delay="0"/>
                                  </p:stCondLst>
                                  <p:childTnLst>
                                    <p:set>
                                      <p:cBhvr>
                                        <p:cTn id="167" dur="1" fill="hold">
                                          <p:stCondLst>
                                            <p:cond delay="0"/>
                                          </p:stCondLst>
                                        </p:cTn>
                                        <p:tgtEl>
                                          <p:spTgt spid="14"/>
                                        </p:tgtEl>
                                        <p:attrNameLst>
                                          <p:attrName>style.visibility</p:attrName>
                                        </p:attrNameLst>
                                      </p:cBhvr>
                                      <p:to>
                                        <p:strVal val="visible"/>
                                      </p:to>
                                    </p:set>
                                    <p:animEffect transition="in" filter="blinds(horizontal)">
                                      <p:cBhvr>
                                        <p:cTn id="168" dur="3000"/>
                                        <p:tgtEl>
                                          <p:spTgt spid="14"/>
                                        </p:tgtEl>
                                      </p:cBhvr>
                                    </p:animEffect>
                                  </p:childTnLst>
                                </p:cTn>
                              </p:par>
                              <p:par>
                                <p:cTn id="169" presetID="3" presetClass="entr" presetSubtype="10" fill="hold" grpId="1" nodeType="withEffect">
                                  <p:stCondLst>
                                    <p:cond delay="0"/>
                                  </p:stCondLst>
                                  <p:childTnLst>
                                    <p:set>
                                      <p:cBhvr>
                                        <p:cTn id="170" dur="1" fill="hold">
                                          <p:stCondLst>
                                            <p:cond delay="0"/>
                                          </p:stCondLst>
                                        </p:cTn>
                                        <p:tgtEl>
                                          <p:spTgt spid="15"/>
                                        </p:tgtEl>
                                        <p:attrNameLst>
                                          <p:attrName>style.visibility</p:attrName>
                                        </p:attrNameLst>
                                      </p:cBhvr>
                                      <p:to>
                                        <p:strVal val="visible"/>
                                      </p:to>
                                    </p:set>
                                    <p:animEffect transition="in" filter="blinds(horizontal)">
                                      <p:cBhvr>
                                        <p:cTn id="171" dur="3000"/>
                                        <p:tgtEl>
                                          <p:spTgt spid="15"/>
                                        </p:tgtEl>
                                      </p:cBhvr>
                                    </p:animEffect>
                                  </p:childTnLst>
                                </p:cTn>
                              </p:par>
                              <p:par>
                                <p:cTn id="172" presetID="3" presetClass="entr" presetSubtype="10" fill="hold" grpId="1" nodeType="withEffect">
                                  <p:stCondLst>
                                    <p:cond delay="0"/>
                                  </p:stCondLst>
                                  <p:childTnLst>
                                    <p:set>
                                      <p:cBhvr>
                                        <p:cTn id="173" dur="1" fill="hold">
                                          <p:stCondLst>
                                            <p:cond delay="0"/>
                                          </p:stCondLst>
                                        </p:cTn>
                                        <p:tgtEl>
                                          <p:spTgt spid="16"/>
                                        </p:tgtEl>
                                        <p:attrNameLst>
                                          <p:attrName>style.visibility</p:attrName>
                                        </p:attrNameLst>
                                      </p:cBhvr>
                                      <p:to>
                                        <p:strVal val="visible"/>
                                      </p:to>
                                    </p:set>
                                    <p:animEffect transition="in" filter="blinds(horizontal)">
                                      <p:cBhvr>
                                        <p:cTn id="174" dur="3000"/>
                                        <p:tgtEl>
                                          <p:spTgt spid="16"/>
                                        </p:tgtEl>
                                      </p:cBhvr>
                                    </p:animEffect>
                                  </p:childTnLst>
                                </p:cTn>
                              </p:par>
                              <p:par>
                                <p:cTn id="175" presetID="3" presetClass="entr" presetSubtype="10" fill="hold" grpId="1" nodeType="withEffect">
                                  <p:stCondLst>
                                    <p:cond delay="0"/>
                                  </p:stCondLst>
                                  <p:childTnLst>
                                    <p:set>
                                      <p:cBhvr>
                                        <p:cTn id="176" dur="1" fill="hold">
                                          <p:stCondLst>
                                            <p:cond delay="0"/>
                                          </p:stCondLst>
                                        </p:cTn>
                                        <p:tgtEl>
                                          <p:spTgt spid="17"/>
                                        </p:tgtEl>
                                        <p:attrNameLst>
                                          <p:attrName>style.visibility</p:attrName>
                                        </p:attrNameLst>
                                      </p:cBhvr>
                                      <p:to>
                                        <p:strVal val="visible"/>
                                      </p:to>
                                    </p:set>
                                    <p:animEffect transition="in" filter="blinds(horizontal)">
                                      <p:cBhvr>
                                        <p:cTn id="177" dur="3000"/>
                                        <p:tgtEl>
                                          <p:spTgt spid="17"/>
                                        </p:tgtEl>
                                      </p:cBhvr>
                                    </p:animEffect>
                                  </p:childTnLst>
                                </p:cTn>
                              </p:par>
                              <p:par>
                                <p:cTn id="178" presetID="3" presetClass="entr" presetSubtype="10" fill="hold" grpId="1" nodeType="withEffect">
                                  <p:stCondLst>
                                    <p:cond delay="0"/>
                                  </p:stCondLst>
                                  <p:childTnLst>
                                    <p:set>
                                      <p:cBhvr>
                                        <p:cTn id="179" dur="1" fill="hold">
                                          <p:stCondLst>
                                            <p:cond delay="0"/>
                                          </p:stCondLst>
                                        </p:cTn>
                                        <p:tgtEl>
                                          <p:spTgt spid="18"/>
                                        </p:tgtEl>
                                        <p:attrNameLst>
                                          <p:attrName>style.visibility</p:attrName>
                                        </p:attrNameLst>
                                      </p:cBhvr>
                                      <p:to>
                                        <p:strVal val="visible"/>
                                      </p:to>
                                    </p:set>
                                    <p:animEffect transition="in" filter="blinds(horizontal)">
                                      <p:cBhvr>
                                        <p:cTn id="180" dur="3000"/>
                                        <p:tgtEl>
                                          <p:spTgt spid="18"/>
                                        </p:tgtEl>
                                      </p:cBhvr>
                                    </p:animEffect>
                                  </p:childTnLst>
                                </p:cTn>
                              </p:par>
                              <p:par>
                                <p:cTn id="181" presetID="3" presetClass="entr" presetSubtype="10" fill="hold" grpId="1" nodeType="withEffect">
                                  <p:stCondLst>
                                    <p:cond delay="0"/>
                                  </p:stCondLst>
                                  <p:childTnLst>
                                    <p:set>
                                      <p:cBhvr>
                                        <p:cTn id="182" dur="1" fill="hold">
                                          <p:stCondLst>
                                            <p:cond delay="0"/>
                                          </p:stCondLst>
                                        </p:cTn>
                                        <p:tgtEl>
                                          <p:spTgt spid="19"/>
                                        </p:tgtEl>
                                        <p:attrNameLst>
                                          <p:attrName>style.visibility</p:attrName>
                                        </p:attrNameLst>
                                      </p:cBhvr>
                                      <p:to>
                                        <p:strVal val="visible"/>
                                      </p:to>
                                    </p:set>
                                    <p:animEffect transition="in" filter="blinds(horizontal)">
                                      <p:cBhvr>
                                        <p:cTn id="183" dur="3000"/>
                                        <p:tgtEl>
                                          <p:spTgt spid="19"/>
                                        </p:tgtEl>
                                      </p:cBhvr>
                                    </p:animEffect>
                                  </p:childTnLst>
                                </p:cTn>
                              </p:par>
                              <p:par>
                                <p:cTn id="184" presetID="3" presetClass="entr" presetSubtype="10" fill="hold" grpId="1" nodeType="withEffect">
                                  <p:stCondLst>
                                    <p:cond delay="0"/>
                                  </p:stCondLst>
                                  <p:childTnLst>
                                    <p:set>
                                      <p:cBhvr>
                                        <p:cTn id="185" dur="1" fill="hold">
                                          <p:stCondLst>
                                            <p:cond delay="0"/>
                                          </p:stCondLst>
                                        </p:cTn>
                                        <p:tgtEl>
                                          <p:spTgt spid="20"/>
                                        </p:tgtEl>
                                        <p:attrNameLst>
                                          <p:attrName>style.visibility</p:attrName>
                                        </p:attrNameLst>
                                      </p:cBhvr>
                                      <p:to>
                                        <p:strVal val="visible"/>
                                      </p:to>
                                    </p:set>
                                    <p:animEffect transition="in" filter="blinds(horizontal)">
                                      <p:cBhvr>
                                        <p:cTn id="186" dur="3000"/>
                                        <p:tgtEl>
                                          <p:spTgt spid="20"/>
                                        </p:tgtEl>
                                      </p:cBhvr>
                                    </p:animEffect>
                                  </p:childTnLst>
                                </p:cTn>
                              </p:par>
                              <p:par>
                                <p:cTn id="187" presetID="3" presetClass="entr" presetSubtype="10" fill="hold" grpId="1" nodeType="withEffect">
                                  <p:stCondLst>
                                    <p:cond delay="0"/>
                                  </p:stCondLst>
                                  <p:childTnLst>
                                    <p:set>
                                      <p:cBhvr>
                                        <p:cTn id="188" dur="1" fill="hold">
                                          <p:stCondLst>
                                            <p:cond delay="0"/>
                                          </p:stCondLst>
                                        </p:cTn>
                                        <p:tgtEl>
                                          <p:spTgt spid="21"/>
                                        </p:tgtEl>
                                        <p:attrNameLst>
                                          <p:attrName>style.visibility</p:attrName>
                                        </p:attrNameLst>
                                      </p:cBhvr>
                                      <p:to>
                                        <p:strVal val="visible"/>
                                      </p:to>
                                    </p:set>
                                    <p:animEffect transition="in" filter="blinds(horizontal)">
                                      <p:cBhvr>
                                        <p:cTn id="189" dur="3000"/>
                                        <p:tgtEl>
                                          <p:spTgt spid="21"/>
                                        </p:tgtEl>
                                      </p:cBhvr>
                                    </p:animEffect>
                                  </p:childTnLst>
                                </p:cTn>
                              </p:par>
                              <p:par>
                                <p:cTn id="190" presetID="3" presetClass="entr" presetSubtype="10" fill="hold" grpId="1" nodeType="withEffect">
                                  <p:stCondLst>
                                    <p:cond delay="0"/>
                                  </p:stCondLst>
                                  <p:childTnLst>
                                    <p:set>
                                      <p:cBhvr>
                                        <p:cTn id="191" dur="1" fill="hold">
                                          <p:stCondLst>
                                            <p:cond delay="0"/>
                                          </p:stCondLst>
                                        </p:cTn>
                                        <p:tgtEl>
                                          <p:spTgt spid="22"/>
                                        </p:tgtEl>
                                        <p:attrNameLst>
                                          <p:attrName>style.visibility</p:attrName>
                                        </p:attrNameLst>
                                      </p:cBhvr>
                                      <p:to>
                                        <p:strVal val="visible"/>
                                      </p:to>
                                    </p:set>
                                    <p:animEffect transition="in" filter="blinds(horizontal)">
                                      <p:cBhvr>
                                        <p:cTn id="192" dur="3000"/>
                                        <p:tgtEl>
                                          <p:spTgt spid="22"/>
                                        </p:tgtEl>
                                      </p:cBhvr>
                                    </p:animEffect>
                                  </p:childTnLst>
                                </p:cTn>
                              </p:par>
                              <p:par>
                                <p:cTn id="193" presetID="3" presetClass="entr" presetSubtype="10" fill="hold" grpId="1" nodeType="withEffect">
                                  <p:stCondLst>
                                    <p:cond delay="0"/>
                                  </p:stCondLst>
                                  <p:childTnLst>
                                    <p:set>
                                      <p:cBhvr>
                                        <p:cTn id="194" dur="1" fill="hold">
                                          <p:stCondLst>
                                            <p:cond delay="0"/>
                                          </p:stCondLst>
                                        </p:cTn>
                                        <p:tgtEl>
                                          <p:spTgt spid="23"/>
                                        </p:tgtEl>
                                        <p:attrNameLst>
                                          <p:attrName>style.visibility</p:attrName>
                                        </p:attrNameLst>
                                      </p:cBhvr>
                                      <p:to>
                                        <p:strVal val="visible"/>
                                      </p:to>
                                    </p:set>
                                    <p:animEffect transition="in" filter="blinds(horizontal)">
                                      <p:cBhvr>
                                        <p:cTn id="195" dur="3000"/>
                                        <p:tgtEl>
                                          <p:spTgt spid="23"/>
                                        </p:tgtEl>
                                      </p:cBhvr>
                                    </p:animEffect>
                                  </p:childTnLst>
                                </p:cTn>
                              </p:par>
                              <p:par>
                                <p:cTn id="196" presetID="3" presetClass="entr" presetSubtype="10"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Effect transition="in" filter="blinds(horizontal)">
                                      <p:cBhvr>
                                        <p:cTn id="198" dur="3000"/>
                                        <p:tgtEl>
                                          <p:spTgt spid="24"/>
                                        </p:tgtEl>
                                      </p:cBhvr>
                                    </p:animEffect>
                                  </p:childTnLst>
                                </p:cTn>
                              </p:par>
                              <p:par>
                                <p:cTn id="199" presetID="3" presetClass="entr" presetSubtype="10" fill="hold" grpId="1" nodeType="withEffect">
                                  <p:stCondLst>
                                    <p:cond delay="0"/>
                                  </p:stCondLst>
                                  <p:childTnLst>
                                    <p:set>
                                      <p:cBhvr>
                                        <p:cTn id="200" dur="1" fill="hold">
                                          <p:stCondLst>
                                            <p:cond delay="0"/>
                                          </p:stCondLst>
                                        </p:cTn>
                                        <p:tgtEl>
                                          <p:spTgt spid="25"/>
                                        </p:tgtEl>
                                        <p:attrNameLst>
                                          <p:attrName>style.visibility</p:attrName>
                                        </p:attrNameLst>
                                      </p:cBhvr>
                                      <p:to>
                                        <p:strVal val="visible"/>
                                      </p:to>
                                    </p:set>
                                    <p:animEffect transition="in" filter="blinds(horizontal)">
                                      <p:cBhvr>
                                        <p:cTn id="201" dur="3000"/>
                                        <p:tgtEl>
                                          <p:spTgt spid="25"/>
                                        </p:tgtEl>
                                      </p:cBhvr>
                                    </p:animEffect>
                                  </p:childTnLst>
                                </p:cTn>
                              </p:par>
                              <p:par>
                                <p:cTn id="202" presetID="3" presetClass="entr" presetSubtype="10" fill="hold" grpId="1" nodeType="withEffect">
                                  <p:stCondLst>
                                    <p:cond delay="0"/>
                                  </p:stCondLst>
                                  <p:childTnLst>
                                    <p:set>
                                      <p:cBhvr>
                                        <p:cTn id="203" dur="1" fill="hold">
                                          <p:stCondLst>
                                            <p:cond delay="0"/>
                                          </p:stCondLst>
                                        </p:cTn>
                                        <p:tgtEl>
                                          <p:spTgt spid="26"/>
                                        </p:tgtEl>
                                        <p:attrNameLst>
                                          <p:attrName>style.visibility</p:attrName>
                                        </p:attrNameLst>
                                      </p:cBhvr>
                                      <p:to>
                                        <p:strVal val="visible"/>
                                      </p:to>
                                    </p:set>
                                    <p:animEffect transition="in" filter="blinds(horizontal)">
                                      <p:cBhvr>
                                        <p:cTn id="204" dur="3000"/>
                                        <p:tgtEl>
                                          <p:spTgt spid="26"/>
                                        </p:tgtEl>
                                      </p:cBhvr>
                                    </p:animEffect>
                                  </p:childTnLst>
                                </p:cTn>
                              </p:par>
                              <p:par>
                                <p:cTn id="205" presetID="3" presetClass="entr" presetSubtype="10" fill="hold" grpId="1" nodeType="withEffect">
                                  <p:stCondLst>
                                    <p:cond delay="0"/>
                                  </p:stCondLst>
                                  <p:childTnLst>
                                    <p:set>
                                      <p:cBhvr>
                                        <p:cTn id="206" dur="1" fill="hold">
                                          <p:stCondLst>
                                            <p:cond delay="0"/>
                                          </p:stCondLst>
                                        </p:cTn>
                                        <p:tgtEl>
                                          <p:spTgt spid="27"/>
                                        </p:tgtEl>
                                        <p:attrNameLst>
                                          <p:attrName>style.visibility</p:attrName>
                                        </p:attrNameLst>
                                      </p:cBhvr>
                                      <p:to>
                                        <p:strVal val="visible"/>
                                      </p:to>
                                    </p:set>
                                    <p:animEffect transition="in" filter="blinds(horizontal)">
                                      <p:cBhvr>
                                        <p:cTn id="207" dur="3000"/>
                                        <p:tgtEl>
                                          <p:spTgt spid="27"/>
                                        </p:tgtEl>
                                      </p:cBhvr>
                                    </p:animEffect>
                                  </p:childTnLst>
                                </p:cTn>
                              </p:par>
                              <p:par>
                                <p:cTn id="208" presetID="3" presetClass="entr" presetSubtype="10" fill="hold" grpId="1" nodeType="withEffect">
                                  <p:stCondLst>
                                    <p:cond delay="0"/>
                                  </p:stCondLst>
                                  <p:childTnLst>
                                    <p:set>
                                      <p:cBhvr>
                                        <p:cTn id="209" dur="1" fill="hold">
                                          <p:stCondLst>
                                            <p:cond delay="0"/>
                                          </p:stCondLst>
                                        </p:cTn>
                                        <p:tgtEl>
                                          <p:spTgt spid="4"/>
                                        </p:tgtEl>
                                        <p:attrNameLst>
                                          <p:attrName>style.visibility</p:attrName>
                                        </p:attrNameLst>
                                      </p:cBhvr>
                                      <p:to>
                                        <p:strVal val="visible"/>
                                      </p:to>
                                    </p:set>
                                    <p:animEffect transition="in" filter="blinds(horizontal)">
                                      <p:cBhvr>
                                        <p:cTn id="210" dur="3000"/>
                                        <p:tgtEl>
                                          <p:spTgt spid="4"/>
                                        </p:tgtEl>
                                      </p:cBhvr>
                                    </p:animEffect>
                                  </p:childTnLst>
                                </p:cTn>
                              </p:par>
                              <p:par>
                                <p:cTn id="211" presetID="3" presetClass="entr" presetSubtype="10" fill="hold" grpId="1" nodeType="withEffect">
                                  <p:stCondLst>
                                    <p:cond delay="0"/>
                                  </p:stCondLst>
                                  <p:childTnLst>
                                    <p:set>
                                      <p:cBhvr>
                                        <p:cTn id="212" dur="1" fill="hold">
                                          <p:stCondLst>
                                            <p:cond delay="0"/>
                                          </p:stCondLst>
                                        </p:cTn>
                                        <p:tgtEl>
                                          <p:spTgt spid="6"/>
                                        </p:tgtEl>
                                        <p:attrNameLst>
                                          <p:attrName>style.visibility</p:attrName>
                                        </p:attrNameLst>
                                      </p:cBhvr>
                                      <p:to>
                                        <p:strVal val="visible"/>
                                      </p:to>
                                    </p:set>
                                    <p:animEffect transition="in" filter="blinds(horizontal)">
                                      <p:cBhvr>
                                        <p:cTn id="213" dur="3000"/>
                                        <p:tgtEl>
                                          <p:spTgt spid="6"/>
                                        </p:tgtEl>
                                      </p:cBhvr>
                                    </p:animEffect>
                                  </p:childTnLst>
                                </p:cTn>
                              </p:par>
                              <p:par>
                                <p:cTn id="214" presetID="3" presetClass="entr" presetSubtype="10" fill="hold" grpId="1" nodeType="withEffect">
                                  <p:stCondLst>
                                    <p:cond delay="0"/>
                                  </p:stCondLst>
                                  <p:childTnLst>
                                    <p:set>
                                      <p:cBhvr>
                                        <p:cTn id="215" dur="1" fill="hold">
                                          <p:stCondLst>
                                            <p:cond delay="0"/>
                                          </p:stCondLst>
                                        </p:cTn>
                                        <p:tgtEl>
                                          <p:spTgt spid="8"/>
                                        </p:tgtEl>
                                        <p:attrNameLst>
                                          <p:attrName>style.visibility</p:attrName>
                                        </p:attrNameLst>
                                      </p:cBhvr>
                                      <p:to>
                                        <p:strVal val="visible"/>
                                      </p:to>
                                    </p:set>
                                    <p:animEffect transition="in" filter="blinds(horizontal)">
                                      <p:cBhvr>
                                        <p:cTn id="216" dur="3000"/>
                                        <p:tgtEl>
                                          <p:spTgt spid="8"/>
                                        </p:tgtEl>
                                      </p:cBhvr>
                                    </p:animEffect>
                                  </p:childTnLst>
                                </p:cTn>
                              </p:par>
                              <p:par>
                                <p:cTn id="217" presetID="3" presetClass="entr" presetSubtype="10" fill="hold" grpId="1" nodeType="withEffect">
                                  <p:stCondLst>
                                    <p:cond delay="0"/>
                                  </p:stCondLst>
                                  <p:childTnLst>
                                    <p:set>
                                      <p:cBhvr>
                                        <p:cTn id="218" dur="1" fill="hold">
                                          <p:stCondLst>
                                            <p:cond delay="0"/>
                                          </p:stCondLst>
                                        </p:cTn>
                                        <p:tgtEl>
                                          <p:spTgt spid="10"/>
                                        </p:tgtEl>
                                        <p:attrNameLst>
                                          <p:attrName>style.visibility</p:attrName>
                                        </p:attrNameLst>
                                      </p:cBhvr>
                                      <p:to>
                                        <p:strVal val="visible"/>
                                      </p:to>
                                    </p:set>
                                    <p:animEffect transition="in" filter="blinds(horizontal)">
                                      <p:cBhvr>
                                        <p:cTn id="219" dur="3000"/>
                                        <p:tgtEl>
                                          <p:spTgt spid="10"/>
                                        </p:tgtEl>
                                      </p:cBhvr>
                                    </p:animEffect>
                                  </p:childTnLst>
                                </p:cTn>
                              </p:par>
                              <p:par>
                                <p:cTn id="220" presetID="3" presetClass="entr" presetSubtype="10" fill="hold" grpId="1" nodeType="withEffect">
                                  <p:stCondLst>
                                    <p:cond delay="0"/>
                                  </p:stCondLst>
                                  <p:childTnLst>
                                    <p:set>
                                      <p:cBhvr>
                                        <p:cTn id="221" dur="1" fill="hold">
                                          <p:stCondLst>
                                            <p:cond delay="0"/>
                                          </p:stCondLst>
                                        </p:cTn>
                                        <p:tgtEl>
                                          <p:spTgt spid="12"/>
                                        </p:tgtEl>
                                        <p:attrNameLst>
                                          <p:attrName>style.visibility</p:attrName>
                                        </p:attrNameLst>
                                      </p:cBhvr>
                                      <p:to>
                                        <p:strVal val="visible"/>
                                      </p:to>
                                    </p:set>
                                    <p:animEffect transition="in" filter="blinds(horizontal)">
                                      <p:cBhvr>
                                        <p:cTn id="222" dur="3000"/>
                                        <p:tgtEl>
                                          <p:spTgt spid="12"/>
                                        </p:tgtEl>
                                      </p:cBhvr>
                                    </p:animEffect>
                                  </p:childTnLst>
                                </p:cTn>
                              </p:par>
                              <p:par>
                                <p:cTn id="223" presetID="3" presetClass="entr" presetSubtype="10" fill="hold" grpId="1" nodeType="withEffect">
                                  <p:stCondLst>
                                    <p:cond delay="0"/>
                                  </p:stCondLst>
                                  <p:childTnLst>
                                    <p:set>
                                      <p:cBhvr>
                                        <p:cTn id="224" dur="1" fill="hold">
                                          <p:stCondLst>
                                            <p:cond delay="0"/>
                                          </p:stCondLst>
                                        </p:cTn>
                                        <p:tgtEl>
                                          <p:spTgt spid="28"/>
                                        </p:tgtEl>
                                        <p:attrNameLst>
                                          <p:attrName>style.visibility</p:attrName>
                                        </p:attrNameLst>
                                      </p:cBhvr>
                                      <p:to>
                                        <p:strVal val="visible"/>
                                      </p:to>
                                    </p:set>
                                    <p:animEffect transition="in" filter="blinds(horizontal)">
                                      <p:cBhvr>
                                        <p:cTn id="225" dur="3000"/>
                                        <p:tgtEl>
                                          <p:spTgt spid="28"/>
                                        </p:tgtEl>
                                      </p:cBhvr>
                                    </p:animEffect>
                                  </p:childTnLst>
                                </p:cTn>
                              </p:par>
                              <p:par>
                                <p:cTn id="226" presetID="3" presetClass="entr" presetSubtype="10" fill="hold" grpId="1" nodeType="withEffect">
                                  <p:stCondLst>
                                    <p:cond delay="0"/>
                                  </p:stCondLst>
                                  <p:childTnLst>
                                    <p:set>
                                      <p:cBhvr>
                                        <p:cTn id="227" dur="1" fill="hold">
                                          <p:stCondLst>
                                            <p:cond delay="0"/>
                                          </p:stCondLst>
                                        </p:cTn>
                                        <p:tgtEl>
                                          <p:spTgt spid="29"/>
                                        </p:tgtEl>
                                        <p:attrNameLst>
                                          <p:attrName>style.visibility</p:attrName>
                                        </p:attrNameLst>
                                      </p:cBhvr>
                                      <p:to>
                                        <p:strVal val="visible"/>
                                      </p:to>
                                    </p:set>
                                    <p:animEffect transition="in" filter="blinds(horizontal)">
                                      <p:cBhvr>
                                        <p:cTn id="228" dur="3000"/>
                                        <p:tgtEl>
                                          <p:spTgt spid="29"/>
                                        </p:tgtEl>
                                      </p:cBhvr>
                                    </p:animEffect>
                                  </p:childTnLst>
                                </p:cTn>
                              </p:par>
                              <p:par>
                                <p:cTn id="229" presetID="3" presetClass="entr" presetSubtype="10" fill="hold" grpId="1" nodeType="withEffect">
                                  <p:stCondLst>
                                    <p:cond delay="0"/>
                                  </p:stCondLst>
                                  <p:childTnLst>
                                    <p:set>
                                      <p:cBhvr>
                                        <p:cTn id="230" dur="1" fill="hold">
                                          <p:stCondLst>
                                            <p:cond delay="0"/>
                                          </p:stCondLst>
                                        </p:cTn>
                                        <p:tgtEl>
                                          <p:spTgt spid="30"/>
                                        </p:tgtEl>
                                        <p:attrNameLst>
                                          <p:attrName>style.visibility</p:attrName>
                                        </p:attrNameLst>
                                      </p:cBhvr>
                                      <p:to>
                                        <p:strVal val="visible"/>
                                      </p:to>
                                    </p:set>
                                    <p:animEffect transition="in" filter="blinds(horizontal)">
                                      <p:cBhvr>
                                        <p:cTn id="231" dur="3000"/>
                                        <p:tgtEl>
                                          <p:spTgt spid="30"/>
                                        </p:tgtEl>
                                      </p:cBhvr>
                                    </p:animEffect>
                                  </p:childTnLst>
                                </p:cTn>
                              </p:par>
                              <p:par>
                                <p:cTn id="232" presetID="3" presetClass="entr" presetSubtype="10"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Effect transition="in" filter="blinds(horizontal)">
                                      <p:cBhvr>
                                        <p:cTn id="234" dur="3000"/>
                                        <p:tgtEl>
                                          <p:spTgt spid="31"/>
                                        </p:tgtEl>
                                      </p:cBhvr>
                                    </p:animEffect>
                                  </p:childTnLst>
                                </p:cTn>
                              </p:par>
                              <p:par>
                                <p:cTn id="235" presetID="3" presetClass="entr" presetSubtype="10" fill="hold" grpId="1" nodeType="withEffect">
                                  <p:stCondLst>
                                    <p:cond delay="0"/>
                                  </p:stCondLst>
                                  <p:childTnLst>
                                    <p:set>
                                      <p:cBhvr>
                                        <p:cTn id="236" dur="1" fill="hold">
                                          <p:stCondLst>
                                            <p:cond delay="0"/>
                                          </p:stCondLst>
                                        </p:cTn>
                                        <p:tgtEl>
                                          <p:spTgt spid="32"/>
                                        </p:tgtEl>
                                        <p:attrNameLst>
                                          <p:attrName>style.visibility</p:attrName>
                                        </p:attrNameLst>
                                      </p:cBhvr>
                                      <p:to>
                                        <p:strVal val="visible"/>
                                      </p:to>
                                    </p:set>
                                    <p:animEffect transition="in" filter="blinds(horizontal)">
                                      <p:cBhvr>
                                        <p:cTn id="237" dur="3000"/>
                                        <p:tgtEl>
                                          <p:spTgt spid="32"/>
                                        </p:tgtEl>
                                      </p:cBhvr>
                                    </p:animEffect>
                                  </p:childTnLst>
                                </p:cTn>
                              </p:par>
                              <p:par>
                                <p:cTn id="238" presetID="3" presetClass="entr" presetSubtype="10" fill="hold" grpId="1" nodeType="withEffect">
                                  <p:stCondLst>
                                    <p:cond delay="0"/>
                                  </p:stCondLst>
                                  <p:childTnLst>
                                    <p:set>
                                      <p:cBhvr>
                                        <p:cTn id="239" dur="1" fill="hold">
                                          <p:stCondLst>
                                            <p:cond delay="0"/>
                                          </p:stCondLst>
                                        </p:cTn>
                                        <p:tgtEl>
                                          <p:spTgt spid="33"/>
                                        </p:tgtEl>
                                        <p:attrNameLst>
                                          <p:attrName>style.visibility</p:attrName>
                                        </p:attrNameLst>
                                      </p:cBhvr>
                                      <p:to>
                                        <p:strVal val="visible"/>
                                      </p:to>
                                    </p:set>
                                    <p:animEffect transition="in" filter="blinds(horizontal)">
                                      <p:cBhvr>
                                        <p:cTn id="240" dur="3000"/>
                                        <p:tgtEl>
                                          <p:spTgt spid="33"/>
                                        </p:tgtEl>
                                      </p:cBhvr>
                                    </p:animEffect>
                                  </p:childTnLst>
                                </p:cTn>
                              </p:par>
                              <p:par>
                                <p:cTn id="241" presetID="3" presetClass="entr" presetSubtype="10" fill="hold" grpId="1" nodeType="withEffect">
                                  <p:stCondLst>
                                    <p:cond delay="0"/>
                                  </p:stCondLst>
                                  <p:childTnLst>
                                    <p:set>
                                      <p:cBhvr>
                                        <p:cTn id="242" dur="1" fill="hold">
                                          <p:stCondLst>
                                            <p:cond delay="0"/>
                                          </p:stCondLst>
                                        </p:cTn>
                                        <p:tgtEl>
                                          <p:spTgt spid="34"/>
                                        </p:tgtEl>
                                        <p:attrNameLst>
                                          <p:attrName>style.visibility</p:attrName>
                                        </p:attrNameLst>
                                      </p:cBhvr>
                                      <p:to>
                                        <p:strVal val="visible"/>
                                      </p:to>
                                    </p:set>
                                    <p:animEffect transition="in" filter="blinds(horizontal)">
                                      <p:cBhvr>
                                        <p:cTn id="243" dur="3000"/>
                                        <p:tgtEl>
                                          <p:spTgt spid="34"/>
                                        </p:tgtEl>
                                      </p:cBhvr>
                                    </p:animEffect>
                                  </p:childTnLst>
                                </p:cTn>
                              </p:par>
                              <p:par>
                                <p:cTn id="244" presetID="3" presetClass="entr" presetSubtype="10" fill="hold" grpId="1" nodeType="withEffect">
                                  <p:stCondLst>
                                    <p:cond delay="0"/>
                                  </p:stCondLst>
                                  <p:childTnLst>
                                    <p:set>
                                      <p:cBhvr>
                                        <p:cTn id="245" dur="1" fill="hold">
                                          <p:stCondLst>
                                            <p:cond delay="0"/>
                                          </p:stCondLst>
                                        </p:cTn>
                                        <p:tgtEl>
                                          <p:spTgt spid="35"/>
                                        </p:tgtEl>
                                        <p:attrNameLst>
                                          <p:attrName>style.visibility</p:attrName>
                                        </p:attrNameLst>
                                      </p:cBhvr>
                                      <p:to>
                                        <p:strVal val="visible"/>
                                      </p:to>
                                    </p:set>
                                    <p:animEffect transition="in" filter="blinds(horizontal)">
                                      <p:cBhvr>
                                        <p:cTn id="246" dur="3000"/>
                                        <p:tgtEl>
                                          <p:spTgt spid="35"/>
                                        </p:tgtEl>
                                      </p:cBhvr>
                                    </p:animEffect>
                                  </p:childTnLst>
                                </p:cTn>
                              </p:par>
                              <p:par>
                                <p:cTn id="247" presetID="3" presetClass="entr" presetSubtype="10" fill="hold" grpId="1" nodeType="withEffect">
                                  <p:stCondLst>
                                    <p:cond delay="0"/>
                                  </p:stCondLst>
                                  <p:childTnLst>
                                    <p:set>
                                      <p:cBhvr>
                                        <p:cTn id="248" dur="1" fill="hold">
                                          <p:stCondLst>
                                            <p:cond delay="0"/>
                                          </p:stCondLst>
                                        </p:cTn>
                                        <p:tgtEl>
                                          <p:spTgt spid="36"/>
                                        </p:tgtEl>
                                        <p:attrNameLst>
                                          <p:attrName>style.visibility</p:attrName>
                                        </p:attrNameLst>
                                      </p:cBhvr>
                                      <p:to>
                                        <p:strVal val="visible"/>
                                      </p:to>
                                    </p:set>
                                    <p:animEffect transition="in" filter="blinds(horizontal)">
                                      <p:cBhvr>
                                        <p:cTn id="249" dur="3000"/>
                                        <p:tgtEl>
                                          <p:spTgt spid="36"/>
                                        </p:tgtEl>
                                      </p:cBhvr>
                                    </p:animEffect>
                                  </p:childTnLst>
                                </p:cTn>
                              </p:par>
                              <p:par>
                                <p:cTn id="250" presetID="3" presetClass="entr" presetSubtype="10" fill="hold" grpId="1" nodeType="withEffect">
                                  <p:stCondLst>
                                    <p:cond delay="0"/>
                                  </p:stCondLst>
                                  <p:childTnLst>
                                    <p:set>
                                      <p:cBhvr>
                                        <p:cTn id="251" dur="1" fill="hold">
                                          <p:stCondLst>
                                            <p:cond delay="0"/>
                                          </p:stCondLst>
                                        </p:cTn>
                                        <p:tgtEl>
                                          <p:spTgt spid="37"/>
                                        </p:tgtEl>
                                        <p:attrNameLst>
                                          <p:attrName>style.visibility</p:attrName>
                                        </p:attrNameLst>
                                      </p:cBhvr>
                                      <p:to>
                                        <p:strVal val="visible"/>
                                      </p:to>
                                    </p:set>
                                    <p:animEffect transition="in" filter="blinds(horizontal)">
                                      <p:cBhvr>
                                        <p:cTn id="252" dur="3000"/>
                                        <p:tgtEl>
                                          <p:spTgt spid="37"/>
                                        </p:tgtEl>
                                      </p:cBhvr>
                                    </p:animEffect>
                                  </p:childTnLst>
                                </p:cTn>
                              </p:par>
                              <p:par>
                                <p:cTn id="253" presetID="8" presetClass="emph" presetSubtype="0" fill="hold" grpId="2" nodeType="withEffect">
                                  <p:stCondLst>
                                    <p:cond delay="0"/>
                                  </p:stCondLst>
                                  <p:childTnLst>
                                    <p:animRot by="21600000">
                                      <p:cBhvr>
                                        <p:cTn id="254" dur="3000" fill="hold"/>
                                        <p:tgtEl>
                                          <p:spTgt spid="3"/>
                                        </p:tgtEl>
                                        <p:attrNameLst>
                                          <p:attrName>r</p:attrName>
                                        </p:attrNameLst>
                                      </p:cBhvr>
                                    </p:animRot>
                                  </p:childTnLst>
                                </p:cTn>
                              </p:par>
                              <p:par>
                                <p:cTn id="255" presetID="8" presetClass="emph" presetSubtype="0" fill="hold" grpId="2" nodeType="withEffect">
                                  <p:stCondLst>
                                    <p:cond delay="0"/>
                                  </p:stCondLst>
                                  <p:childTnLst>
                                    <p:animRot by="21600000">
                                      <p:cBhvr>
                                        <p:cTn id="256" dur="3000" fill="hold"/>
                                        <p:tgtEl>
                                          <p:spTgt spid="13"/>
                                        </p:tgtEl>
                                        <p:attrNameLst>
                                          <p:attrName>r</p:attrName>
                                        </p:attrNameLst>
                                      </p:cBhvr>
                                    </p:animRot>
                                  </p:childTnLst>
                                </p:cTn>
                              </p:par>
                              <p:par>
                                <p:cTn id="257" presetID="8" presetClass="emph" presetSubtype="0" fill="hold" grpId="2" nodeType="withEffect">
                                  <p:stCondLst>
                                    <p:cond delay="0"/>
                                  </p:stCondLst>
                                  <p:childTnLst>
                                    <p:animRot by="21600000">
                                      <p:cBhvr>
                                        <p:cTn id="258" dur="3000" fill="hold"/>
                                        <p:tgtEl>
                                          <p:spTgt spid="18"/>
                                        </p:tgtEl>
                                        <p:attrNameLst>
                                          <p:attrName>r</p:attrName>
                                        </p:attrNameLst>
                                      </p:cBhvr>
                                    </p:animRot>
                                  </p:childTnLst>
                                </p:cTn>
                              </p:par>
                              <p:par>
                                <p:cTn id="259" presetID="8" presetClass="emph" presetSubtype="0" fill="hold" grpId="2" nodeType="withEffect">
                                  <p:stCondLst>
                                    <p:cond delay="0"/>
                                  </p:stCondLst>
                                  <p:childTnLst>
                                    <p:animRot by="21600000">
                                      <p:cBhvr>
                                        <p:cTn id="260" dur="3000" fill="hold"/>
                                        <p:tgtEl>
                                          <p:spTgt spid="23"/>
                                        </p:tgtEl>
                                        <p:attrNameLst>
                                          <p:attrName>r</p:attrName>
                                        </p:attrNameLst>
                                      </p:cBhvr>
                                    </p:animRot>
                                  </p:childTnLst>
                                </p:cTn>
                              </p:par>
                              <p:par>
                                <p:cTn id="261" presetID="8" presetClass="emph" presetSubtype="0" fill="hold" grpId="2" nodeType="withEffect">
                                  <p:stCondLst>
                                    <p:cond delay="0"/>
                                  </p:stCondLst>
                                  <p:childTnLst>
                                    <p:animRot by="-21600000">
                                      <p:cBhvr>
                                        <p:cTn id="262" dur="3000" fill="hold"/>
                                        <p:tgtEl>
                                          <p:spTgt spid="4"/>
                                        </p:tgtEl>
                                        <p:attrNameLst>
                                          <p:attrName>r</p:attrName>
                                        </p:attrNameLst>
                                      </p:cBhvr>
                                    </p:animRot>
                                  </p:childTnLst>
                                </p:cTn>
                              </p:par>
                              <p:par>
                                <p:cTn id="263" presetID="8" presetClass="emph" presetSubtype="0" fill="hold" grpId="2" nodeType="withEffect">
                                  <p:stCondLst>
                                    <p:cond delay="0"/>
                                  </p:stCondLst>
                                  <p:childTnLst>
                                    <p:animRot by="-21600000">
                                      <p:cBhvr>
                                        <p:cTn id="264" dur="3000" fill="hold"/>
                                        <p:tgtEl>
                                          <p:spTgt spid="28"/>
                                        </p:tgtEl>
                                        <p:attrNameLst>
                                          <p:attrName>r</p:attrName>
                                        </p:attrNameLst>
                                      </p:cBhvr>
                                    </p:animRot>
                                  </p:childTnLst>
                                </p:cTn>
                              </p:par>
                              <p:par>
                                <p:cTn id="265" presetID="8" presetClass="emph" presetSubtype="0" fill="hold" grpId="2" nodeType="withEffect">
                                  <p:stCondLst>
                                    <p:cond delay="0"/>
                                  </p:stCondLst>
                                  <p:childTnLst>
                                    <p:animRot by="-21600000">
                                      <p:cBhvr>
                                        <p:cTn id="266" dur="3000" fill="hold"/>
                                        <p:tgtEl>
                                          <p:spTgt spid="33"/>
                                        </p:tgtEl>
                                        <p:attrNameLst>
                                          <p:attrName>r</p:attrName>
                                        </p:attrNameLst>
                                      </p:cBhvr>
                                    </p:animRot>
                                  </p:childTnLst>
                                </p:cTn>
                              </p:par>
                              <p:par>
                                <p:cTn id="267" presetID="8" presetClass="emph" presetSubtype="0" fill="hold" grpId="2" nodeType="withEffect">
                                  <p:stCondLst>
                                    <p:cond delay="0"/>
                                  </p:stCondLst>
                                  <p:childTnLst>
                                    <p:animRot by="-21600000">
                                      <p:cBhvr>
                                        <p:cTn id="268" dur="3000" fill="hold"/>
                                        <p:tgtEl>
                                          <p:spTgt spid="5"/>
                                        </p:tgtEl>
                                        <p:attrNameLst>
                                          <p:attrName>r</p:attrName>
                                        </p:attrNameLst>
                                      </p:cBhvr>
                                    </p:animRot>
                                  </p:childTnLst>
                                </p:cTn>
                              </p:par>
                              <p:par>
                                <p:cTn id="269" presetID="8" presetClass="emph" presetSubtype="0" fill="hold" grpId="2" nodeType="withEffect">
                                  <p:stCondLst>
                                    <p:cond delay="0"/>
                                  </p:stCondLst>
                                  <p:childTnLst>
                                    <p:animRot by="-21600000">
                                      <p:cBhvr>
                                        <p:cTn id="270" dur="3000" fill="hold"/>
                                        <p:tgtEl>
                                          <p:spTgt spid="14"/>
                                        </p:tgtEl>
                                        <p:attrNameLst>
                                          <p:attrName>r</p:attrName>
                                        </p:attrNameLst>
                                      </p:cBhvr>
                                    </p:animRot>
                                  </p:childTnLst>
                                </p:cTn>
                              </p:par>
                              <p:par>
                                <p:cTn id="271" presetID="8" presetClass="emph" presetSubtype="0" fill="hold" grpId="2" nodeType="withEffect">
                                  <p:stCondLst>
                                    <p:cond delay="0"/>
                                  </p:stCondLst>
                                  <p:childTnLst>
                                    <p:animRot by="-21600000">
                                      <p:cBhvr>
                                        <p:cTn id="272" dur="3000" fill="hold"/>
                                        <p:tgtEl>
                                          <p:spTgt spid="19"/>
                                        </p:tgtEl>
                                        <p:attrNameLst>
                                          <p:attrName>r</p:attrName>
                                        </p:attrNameLst>
                                      </p:cBhvr>
                                    </p:animRot>
                                  </p:childTnLst>
                                </p:cTn>
                              </p:par>
                              <p:par>
                                <p:cTn id="273" presetID="8" presetClass="emph" presetSubtype="0" fill="hold" grpId="2" nodeType="withEffect">
                                  <p:stCondLst>
                                    <p:cond delay="0"/>
                                  </p:stCondLst>
                                  <p:childTnLst>
                                    <p:animRot by="-21600000">
                                      <p:cBhvr>
                                        <p:cTn id="274" dur="3000" fill="hold"/>
                                        <p:tgtEl>
                                          <p:spTgt spid="24"/>
                                        </p:tgtEl>
                                        <p:attrNameLst>
                                          <p:attrName>r</p:attrName>
                                        </p:attrNameLst>
                                      </p:cBhvr>
                                    </p:animRot>
                                  </p:childTnLst>
                                </p:cTn>
                              </p:par>
                              <p:par>
                                <p:cTn id="275" presetID="8" presetClass="emph" presetSubtype="0" fill="hold" grpId="2" nodeType="withEffect">
                                  <p:stCondLst>
                                    <p:cond delay="0"/>
                                  </p:stCondLst>
                                  <p:childTnLst>
                                    <p:animRot by="21600000">
                                      <p:cBhvr>
                                        <p:cTn id="276" dur="3000" fill="hold"/>
                                        <p:tgtEl>
                                          <p:spTgt spid="6"/>
                                        </p:tgtEl>
                                        <p:attrNameLst>
                                          <p:attrName>r</p:attrName>
                                        </p:attrNameLst>
                                      </p:cBhvr>
                                    </p:animRot>
                                  </p:childTnLst>
                                </p:cTn>
                              </p:par>
                              <p:par>
                                <p:cTn id="277" presetID="8" presetClass="emph" presetSubtype="0" fill="hold" grpId="2" nodeType="withEffect">
                                  <p:stCondLst>
                                    <p:cond delay="0"/>
                                  </p:stCondLst>
                                  <p:childTnLst>
                                    <p:animRot by="21600000">
                                      <p:cBhvr>
                                        <p:cTn id="278" dur="3000" fill="hold"/>
                                        <p:tgtEl>
                                          <p:spTgt spid="29"/>
                                        </p:tgtEl>
                                        <p:attrNameLst>
                                          <p:attrName>r</p:attrName>
                                        </p:attrNameLst>
                                      </p:cBhvr>
                                    </p:animRot>
                                  </p:childTnLst>
                                </p:cTn>
                              </p:par>
                              <p:par>
                                <p:cTn id="279" presetID="8" presetClass="emph" presetSubtype="0" fill="hold" grpId="2" nodeType="withEffect">
                                  <p:stCondLst>
                                    <p:cond delay="0"/>
                                  </p:stCondLst>
                                  <p:childTnLst>
                                    <p:animRot by="21600000">
                                      <p:cBhvr>
                                        <p:cTn id="280" dur="3000" fill="hold"/>
                                        <p:tgtEl>
                                          <p:spTgt spid="34"/>
                                        </p:tgtEl>
                                        <p:attrNameLst>
                                          <p:attrName>r</p:attrName>
                                        </p:attrNameLst>
                                      </p:cBhvr>
                                    </p:animRot>
                                  </p:childTnLst>
                                </p:cTn>
                              </p:par>
                              <p:par>
                                <p:cTn id="281" presetID="8" presetClass="emph" presetSubtype="0" fill="hold" grpId="2" nodeType="withEffect">
                                  <p:stCondLst>
                                    <p:cond delay="0"/>
                                  </p:stCondLst>
                                  <p:childTnLst>
                                    <p:animRot by="21600000">
                                      <p:cBhvr>
                                        <p:cTn id="282" dur="3000" fill="hold"/>
                                        <p:tgtEl>
                                          <p:spTgt spid="7"/>
                                        </p:tgtEl>
                                        <p:attrNameLst>
                                          <p:attrName>r</p:attrName>
                                        </p:attrNameLst>
                                      </p:cBhvr>
                                    </p:animRot>
                                  </p:childTnLst>
                                </p:cTn>
                              </p:par>
                              <p:par>
                                <p:cTn id="283" presetID="8" presetClass="emph" presetSubtype="0" fill="hold" grpId="2" nodeType="withEffect">
                                  <p:stCondLst>
                                    <p:cond delay="0"/>
                                  </p:stCondLst>
                                  <p:childTnLst>
                                    <p:animRot by="21600000">
                                      <p:cBhvr>
                                        <p:cTn id="284" dur="3000" fill="hold"/>
                                        <p:tgtEl>
                                          <p:spTgt spid="15"/>
                                        </p:tgtEl>
                                        <p:attrNameLst>
                                          <p:attrName>r</p:attrName>
                                        </p:attrNameLst>
                                      </p:cBhvr>
                                    </p:animRot>
                                  </p:childTnLst>
                                </p:cTn>
                              </p:par>
                              <p:par>
                                <p:cTn id="285" presetID="8" presetClass="emph" presetSubtype="0" fill="hold" grpId="2" nodeType="withEffect">
                                  <p:stCondLst>
                                    <p:cond delay="0"/>
                                  </p:stCondLst>
                                  <p:childTnLst>
                                    <p:animRot by="21600000">
                                      <p:cBhvr>
                                        <p:cTn id="286" dur="3000" fill="hold"/>
                                        <p:tgtEl>
                                          <p:spTgt spid="20"/>
                                        </p:tgtEl>
                                        <p:attrNameLst>
                                          <p:attrName>r</p:attrName>
                                        </p:attrNameLst>
                                      </p:cBhvr>
                                    </p:animRot>
                                  </p:childTnLst>
                                </p:cTn>
                              </p:par>
                              <p:par>
                                <p:cTn id="287" presetID="8" presetClass="emph" presetSubtype="0" fill="hold" grpId="2" nodeType="withEffect">
                                  <p:stCondLst>
                                    <p:cond delay="0"/>
                                  </p:stCondLst>
                                  <p:childTnLst>
                                    <p:animRot by="21600000">
                                      <p:cBhvr>
                                        <p:cTn id="288" dur="3000" fill="hold"/>
                                        <p:tgtEl>
                                          <p:spTgt spid="25"/>
                                        </p:tgtEl>
                                        <p:attrNameLst>
                                          <p:attrName>r</p:attrName>
                                        </p:attrNameLst>
                                      </p:cBhvr>
                                    </p:animRot>
                                  </p:childTnLst>
                                </p:cTn>
                              </p:par>
                              <p:par>
                                <p:cTn id="289" presetID="8" presetClass="emph" presetSubtype="0" fill="hold" grpId="2" nodeType="withEffect">
                                  <p:stCondLst>
                                    <p:cond delay="0"/>
                                  </p:stCondLst>
                                  <p:childTnLst>
                                    <p:animRot by="-21600000">
                                      <p:cBhvr>
                                        <p:cTn id="290" dur="3000" fill="hold"/>
                                        <p:tgtEl>
                                          <p:spTgt spid="8"/>
                                        </p:tgtEl>
                                        <p:attrNameLst>
                                          <p:attrName>r</p:attrName>
                                        </p:attrNameLst>
                                      </p:cBhvr>
                                    </p:animRot>
                                  </p:childTnLst>
                                </p:cTn>
                              </p:par>
                              <p:par>
                                <p:cTn id="291" presetID="8" presetClass="emph" presetSubtype="0" fill="hold" grpId="2" nodeType="withEffect">
                                  <p:stCondLst>
                                    <p:cond delay="0"/>
                                  </p:stCondLst>
                                  <p:childTnLst>
                                    <p:animRot by="-21600000">
                                      <p:cBhvr>
                                        <p:cTn id="292" dur="3000" fill="hold"/>
                                        <p:tgtEl>
                                          <p:spTgt spid="30"/>
                                        </p:tgtEl>
                                        <p:attrNameLst>
                                          <p:attrName>r</p:attrName>
                                        </p:attrNameLst>
                                      </p:cBhvr>
                                    </p:animRot>
                                  </p:childTnLst>
                                </p:cTn>
                              </p:par>
                              <p:par>
                                <p:cTn id="293" presetID="8" presetClass="emph" presetSubtype="0" fill="hold" grpId="2" nodeType="withEffect">
                                  <p:stCondLst>
                                    <p:cond delay="0"/>
                                  </p:stCondLst>
                                  <p:childTnLst>
                                    <p:animRot by="-21600000">
                                      <p:cBhvr>
                                        <p:cTn id="294" dur="3000" fill="hold"/>
                                        <p:tgtEl>
                                          <p:spTgt spid="35"/>
                                        </p:tgtEl>
                                        <p:attrNameLst>
                                          <p:attrName>r</p:attrName>
                                        </p:attrNameLst>
                                      </p:cBhvr>
                                    </p:animRot>
                                  </p:childTnLst>
                                </p:cTn>
                              </p:par>
                              <p:par>
                                <p:cTn id="295" presetID="8" presetClass="emph" presetSubtype="0" fill="hold" grpId="2" nodeType="withEffect">
                                  <p:stCondLst>
                                    <p:cond delay="0"/>
                                  </p:stCondLst>
                                  <p:childTnLst>
                                    <p:animRot by="-21600000">
                                      <p:cBhvr>
                                        <p:cTn id="296" dur="3000" fill="hold"/>
                                        <p:tgtEl>
                                          <p:spTgt spid="9"/>
                                        </p:tgtEl>
                                        <p:attrNameLst>
                                          <p:attrName>r</p:attrName>
                                        </p:attrNameLst>
                                      </p:cBhvr>
                                    </p:animRot>
                                  </p:childTnLst>
                                </p:cTn>
                              </p:par>
                              <p:par>
                                <p:cTn id="297" presetID="8" presetClass="emph" presetSubtype="0" fill="hold" grpId="2" nodeType="withEffect">
                                  <p:stCondLst>
                                    <p:cond delay="0"/>
                                  </p:stCondLst>
                                  <p:childTnLst>
                                    <p:animRot by="-21600000">
                                      <p:cBhvr>
                                        <p:cTn id="298" dur="3000" fill="hold"/>
                                        <p:tgtEl>
                                          <p:spTgt spid="16"/>
                                        </p:tgtEl>
                                        <p:attrNameLst>
                                          <p:attrName>r</p:attrName>
                                        </p:attrNameLst>
                                      </p:cBhvr>
                                    </p:animRot>
                                  </p:childTnLst>
                                </p:cTn>
                              </p:par>
                              <p:par>
                                <p:cTn id="299" presetID="8" presetClass="emph" presetSubtype="0" fill="hold" grpId="2" nodeType="withEffect">
                                  <p:stCondLst>
                                    <p:cond delay="0"/>
                                  </p:stCondLst>
                                  <p:childTnLst>
                                    <p:animRot by="-21600000">
                                      <p:cBhvr>
                                        <p:cTn id="300" dur="3000" fill="hold"/>
                                        <p:tgtEl>
                                          <p:spTgt spid="21"/>
                                        </p:tgtEl>
                                        <p:attrNameLst>
                                          <p:attrName>r</p:attrName>
                                        </p:attrNameLst>
                                      </p:cBhvr>
                                    </p:animRot>
                                  </p:childTnLst>
                                </p:cTn>
                              </p:par>
                              <p:par>
                                <p:cTn id="301" presetID="8" presetClass="emph" presetSubtype="0" fill="hold" grpId="2" nodeType="withEffect">
                                  <p:stCondLst>
                                    <p:cond delay="0"/>
                                  </p:stCondLst>
                                  <p:childTnLst>
                                    <p:animRot by="-21600000">
                                      <p:cBhvr>
                                        <p:cTn id="302" dur="3000" fill="hold"/>
                                        <p:tgtEl>
                                          <p:spTgt spid="26"/>
                                        </p:tgtEl>
                                        <p:attrNameLst>
                                          <p:attrName>r</p:attrName>
                                        </p:attrNameLst>
                                      </p:cBhvr>
                                    </p:animRot>
                                  </p:childTnLst>
                                </p:cTn>
                              </p:par>
                              <p:par>
                                <p:cTn id="303" presetID="8" presetClass="emph" presetSubtype="0" fill="hold" grpId="2" nodeType="withEffect">
                                  <p:stCondLst>
                                    <p:cond delay="0"/>
                                  </p:stCondLst>
                                  <p:childTnLst>
                                    <p:animRot by="21600000">
                                      <p:cBhvr>
                                        <p:cTn id="304" dur="3000" fill="hold"/>
                                        <p:tgtEl>
                                          <p:spTgt spid="10"/>
                                        </p:tgtEl>
                                        <p:attrNameLst>
                                          <p:attrName>r</p:attrName>
                                        </p:attrNameLst>
                                      </p:cBhvr>
                                    </p:animRot>
                                  </p:childTnLst>
                                </p:cTn>
                              </p:par>
                              <p:par>
                                <p:cTn id="305" presetID="8" presetClass="emph" presetSubtype="0" fill="hold" grpId="2" nodeType="withEffect">
                                  <p:stCondLst>
                                    <p:cond delay="0"/>
                                  </p:stCondLst>
                                  <p:childTnLst>
                                    <p:animRot by="21600000">
                                      <p:cBhvr>
                                        <p:cTn id="306" dur="3000" fill="hold"/>
                                        <p:tgtEl>
                                          <p:spTgt spid="31"/>
                                        </p:tgtEl>
                                        <p:attrNameLst>
                                          <p:attrName>r</p:attrName>
                                        </p:attrNameLst>
                                      </p:cBhvr>
                                    </p:animRot>
                                  </p:childTnLst>
                                </p:cTn>
                              </p:par>
                              <p:par>
                                <p:cTn id="307" presetID="8" presetClass="emph" presetSubtype="0" fill="hold" grpId="2" nodeType="withEffect">
                                  <p:stCondLst>
                                    <p:cond delay="0"/>
                                  </p:stCondLst>
                                  <p:childTnLst>
                                    <p:animRot by="21600000">
                                      <p:cBhvr>
                                        <p:cTn id="308" dur="3000" fill="hold"/>
                                        <p:tgtEl>
                                          <p:spTgt spid="36"/>
                                        </p:tgtEl>
                                        <p:attrNameLst>
                                          <p:attrName>r</p:attrName>
                                        </p:attrNameLst>
                                      </p:cBhvr>
                                    </p:animRot>
                                  </p:childTnLst>
                                </p:cTn>
                              </p:par>
                              <p:par>
                                <p:cTn id="309" presetID="8" presetClass="emph" presetSubtype="0" fill="hold" grpId="2" nodeType="withEffect">
                                  <p:stCondLst>
                                    <p:cond delay="0"/>
                                  </p:stCondLst>
                                  <p:childTnLst>
                                    <p:animRot by="21600000">
                                      <p:cBhvr>
                                        <p:cTn id="310" dur="3000" fill="hold"/>
                                        <p:tgtEl>
                                          <p:spTgt spid="11"/>
                                        </p:tgtEl>
                                        <p:attrNameLst>
                                          <p:attrName>r</p:attrName>
                                        </p:attrNameLst>
                                      </p:cBhvr>
                                    </p:animRot>
                                  </p:childTnLst>
                                </p:cTn>
                              </p:par>
                              <p:par>
                                <p:cTn id="311" presetID="8" presetClass="emph" presetSubtype="0" fill="hold" grpId="2" nodeType="withEffect">
                                  <p:stCondLst>
                                    <p:cond delay="0"/>
                                  </p:stCondLst>
                                  <p:childTnLst>
                                    <p:animRot by="21600000">
                                      <p:cBhvr>
                                        <p:cTn id="312" dur="3000" fill="hold"/>
                                        <p:tgtEl>
                                          <p:spTgt spid="17"/>
                                        </p:tgtEl>
                                        <p:attrNameLst>
                                          <p:attrName>r</p:attrName>
                                        </p:attrNameLst>
                                      </p:cBhvr>
                                    </p:animRot>
                                  </p:childTnLst>
                                </p:cTn>
                              </p:par>
                              <p:par>
                                <p:cTn id="313" presetID="8" presetClass="emph" presetSubtype="0" fill="hold" grpId="2" nodeType="withEffect">
                                  <p:stCondLst>
                                    <p:cond delay="0"/>
                                  </p:stCondLst>
                                  <p:childTnLst>
                                    <p:animRot by="21600000">
                                      <p:cBhvr>
                                        <p:cTn id="314" dur="3000" fill="hold"/>
                                        <p:tgtEl>
                                          <p:spTgt spid="22"/>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27"/>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12"/>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32"/>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37"/>
                                        </p:tgtEl>
                                        <p:attrNameLst>
                                          <p:attrName>r</p:attrName>
                                        </p:attrNameLst>
                                      </p:cBhvr>
                                    </p:animRot>
                                  </p:childTnLst>
                                </p:cTn>
                              </p:par>
                            </p:childTnLst>
                          </p:cTn>
                        </p:par>
                        <p:par>
                          <p:cTn id="323" fill="hold">
                            <p:stCondLst>
                              <p:cond delay="3000"/>
                            </p:stCondLst>
                            <p:childTnLst>
                              <p:par>
                                <p:cTn id="324" presetID="2" presetClass="exit" presetSubtype="4" fill="hold" grpId="3" nodeType="afterEffect">
                                  <p:stCondLst>
                                    <p:cond delay="0"/>
                                  </p:stCondLst>
                                  <p:childTnLst>
                                    <p:anim calcmode="lin" valueType="num">
                                      <p:cBhvr additive="base">
                                        <p:cTn id="325" dur="3000"/>
                                        <p:tgtEl>
                                          <p:spTgt spid="3"/>
                                        </p:tgtEl>
                                        <p:attrNameLst>
                                          <p:attrName>ppt_x</p:attrName>
                                        </p:attrNameLst>
                                      </p:cBhvr>
                                      <p:tavLst>
                                        <p:tav tm="0">
                                          <p:val>
                                            <p:strVal val="ppt_x"/>
                                          </p:val>
                                        </p:tav>
                                        <p:tav tm="100000">
                                          <p:val>
                                            <p:strVal val="ppt_x"/>
                                          </p:val>
                                        </p:tav>
                                      </p:tavLst>
                                    </p:anim>
                                    <p:anim calcmode="lin" valueType="num">
                                      <p:cBhvr additive="base">
                                        <p:cTn id="326" dur="3000"/>
                                        <p:tgtEl>
                                          <p:spTgt spid="3"/>
                                        </p:tgtEl>
                                        <p:attrNameLst>
                                          <p:attrName>ppt_y</p:attrName>
                                        </p:attrNameLst>
                                      </p:cBhvr>
                                      <p:tavLst>
                                        <p:tav tm="0">
                                          <p:val>
                                            <p:strVal val="ppt_y"/>
                                          </p:val>
                                        </p:tav>
                                        <p:tav tm="100000">
                                          <p:val>
                                            <p:strVal val="1+ppt_h/2"/>
                                          </p:val>
                                        </p:tav>
                                      </p:tavLst>
                                    </p:anim>
                                    <p:set>
                                      <p:cBhvr>
                                        <p:cTn id="327" dur="1" fill="hold">
                                          <p:stCondLst>
                                            <p:cond delay="2999"/>
                                          </p:stCondLst>
                                        </p:cTn>
                                        <p:tgtEl>
                                          <p:spTgt spid="3"/>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3000"/>
                                        <p:tgtEl>
                                          <p:spTgt spid="5"/>
                                        </p:tgtEl>
                                        <p:attrNameLst>
                                          <p:attrName>ppt_x</p:attrName>
                                        </p:attrNameLst>
                                      </p:cBhvr>
                                      <p:tavLst>
                                        <p:tav tm="0">
                                          <p:val>
                                            <p:strVal val="ppt_x"/>
                                          </p:val>
                                        </p:tav>
                                        <p:tav tm="100000">
                                          <p:val>
                                            <p:strVal val="ppt_x"/>
                                          </p:val>
                                        </p:tav>
                                      </p:tavLst>
                                    </p:anim>
                                    <p:anim calcmode="lin" valueType="num">
                                      <p:cBhvr additive="base">
                                        <p:cTn id="330" dur="3000"/>
                                        <p:tgtEl>
                                          <p:spTgt spid="5"/>
                                        </p:tgtEl>
                                        <p:attrNameLst>
                                          <p:attrName>ppt_y</p:attrName>
                                        </p:attrNameLst>
                                      </p:cBhvr>
                                      <p:tavLst>
                                        <p:tav tm="0">
                                          <p:val>
                                            <p:strVal val="ppt_y"/>
                                          </p:val>
                                        </p:tav>
                                        <p:tav tm="100000">
                                          <p:val>
                                            <p:strVal val="1+ppt_h/2"/>
                                          </p:val>
                                        </p:tav>
                                      </p:tavLst>
                                    </p:anim>
                                    <p:set>
                                      <p:cBhvr>
                                        <p:cTn id="331" dur="1" fill="hold">
                                          <p:stCondLst>
                                            <p:cond delay="2999"/>
                                          </p:stCondLst>
                                        </p:cTn>
                                        <p:tgtEl>
                                          <p:spTgt spid="5"/>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3000"/>
                                        <p:tgtEl>
                                          <p:spTgt spid="7"/>
                                        </p:tgtEl>
                                        <p:attrNameLst>
                                          <p:attrName>ppt_x</p:attrName>
                                        </p:attrNameLst>
                                      </p:cBhvr>
                                      <p:tavLst>
                                        <p:tav tm="0">
                                          <p:val>
                                            <p:strVal val="ppt_x"/>
                                          </p:val>
                                        </p:tav>
                                        <p:tav tm="100000">
                                          <p:val>
                                            <p:strVal val="ppt_x"/>
                                          </p:val>
                                        </p:tav>
                                      </p:tavLst>
                                    </p:anim>
                                    <p:anim calcmode="lin" valueType="num">
                                      <p:cBhvr additive="base">
                                        <p:cTn id="334" dur="3000"/>
                                        <p:tgtEl>
                                          <p:spTgt spid="7"/>
                                        </p:tgtEl>
                                        <p:attrNameLst>
                                          <p:attrName>ppt_y</p:attrName>
                                        </p:attrNameLst>
                                      </p:cBhvr>
                                      <p:tavLst>
                                        <p:tav tm="0">
                                          <p:val>
                                            <p:strVal val="ppt_y"/>
                                          </p:val>
                                        </p:tav>
                                        <p:tav tm="100000">
                                          <p:val>
                                            <p:strVal val="1+ppt_h/2"/>
                                          </p:val>
                                        </p:tav>
                                      </p:tavLst>
                                    </p:anim>
                                    <p:set>
                                      <p:cBhvr>
                                        <p:cTn id="335" dur="1" fill="hold">
                                          <p:stCondLst>
                                            <p:cond delay="2999"/>
                                          </p:stCondLst>
                                        </p:cTn>
                                        <p:tgtEl>
                                          <p:spTgt spid="7"/>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3000"/>
                                        <p:tgtEl>
                                          <p:spTgt spid="9"/>
                                        </p:tgtEl>
                                        <p:attrNameLst>
                                          <p:attrName>ppt_x</p:attrName>
                                        </p:attrNameLst>
                                      </p:cBhvr>
                                      <p:tavLst>
                                        <p:tav tm="0">
                                          <p:val>
                                            <p:strVal val="ppt_x"/>
                                          </p:val>
                                        </p:tav>
                                        <p:tav tm="100000">
                                          <p:val>
                                            <p:strVal val="ppt_x"/>
                                          </p:val>
                                        </p:tav>
                                      </p:tavLst>
                                    </p:anim>
                                    <p:anim calcmode="lin" valueType="num">
                                      <p:cBhvr additive="base">
                                        <p:cTn id="338" dur="3000"/>
                                        <p:tgtEl>
                                          <p:spTgt spid="9"/>
                                        </p:tgtEl>
                                        <p:attrNameLst>
                                          <p:attrName>ppt_y</p:attrName>
                                        </p:attrNameLst>
                                      </p:cBhvr>
                                      <p:tavLst>
                                        <p:tav tm="0">
                                          <p:val>
                                            <p:strVal val="ppt_y"/>
                                          </p:val>
                                        </p:tav>
                                        <p:tav tm="100000">
                                          <p:val>
                                            <p:strVal val="1+ppt_h/2"/>
                                          </p:val>
                                        </p:tav>
                                      </p:tavLst>
                                    </p:anim>
                                    <p:set>
                                      <p:cBhvr>
                                        <p:cTn id="339" dur="1" fill="hold">
                                          <p:stCondLst>
                                            <p:cond delay="2999"/>
                                          </p:stCondLst>
                                        </p:cTn>
                                        <p:tgtEl>
                                          <p:spTgt spid="9"/>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3000"/>
                                        <p:tgtEl>
                                          <p:spTgt spid="11"/>
                                        </p:tgtEl>
                                        <p:attrNameLst>
                                          <p:attrName>ppt_x</p:attrName>
                                        </p:attrNameLst>
                                      </p:cBhvr>
                                      <p:tavLst>
                                        <p:tav tm="0">
                                          <p:val>
                                            <p:strVal val="ppt_x"/>
                                          </p:val>
                                        </p:tav>
                                        <p:tav tm="100000">
                                          <p:val>
                                            <p:strVal val="ppt_x"/>
                                          </p:val>
                                        </p:tav>
                                      </p:tavLst>
                                    </p:anim>
                                    <p:anim calcmode="lin" valueType="num">
                                      <p:cBhvr additive="base">
                                        <p:cTn id="342" dur="3000"/>
                                        <p:tgtEl>
                                          <p:spTgt spid="11"/>
                                        </p:tgtEl>
                                        <p:attrNameLst>
                                          <p:attrName>ppt_y</p:attrName>
                                        </p:attrNameLst>
                                      </p:cBhvr>
                                      <p:tavLst>
                                        <p:tav tm="0">
                                          <p:val>
                                            <p:strVal val="ppt_y"/>
                                          </p:val>
                                        </p:tav>
                                        <p:tav tm="100000">
                                          <p:val>
                                            <p:strVal val="1+ppt_h/2"/>
                                          </p:val>
                                        </p:tav>
                                      </p:tavLst>
                                    </p:anim>
                                    <p:set>
                                      <p:cBhvr>
                                        <p:cTn id="343" dur="1" fill="hold">
                                          <p:stCondLst>
                                            <p:cond delay="2999"/>
                                          </p:stCondLst>
                                        </p:cTn>
                                        <p:tgtEl>
                                          <p:spTgt spid="11"/>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3000"/>
                                        <p:tgtEl>
                                          <p:spTgt spid="13"/>
                                        </p:tgtEl>
                                        <p:attrNameLst>
                                          <p:attrName>ppt_x</p:attrName>
                                        </p:attrNameLst>
                                      </p:cBhvr>
                                      <p:tavLst>
                                        <p:tav tm="0">
                                          <p:val>
                                            <p:strVal val="ppt_x"/>
                                          </p:val>
                                        </p:tav>
                                        <p:tav tm="100000">
                                          <p:val>
                                            <p:strVal val="ppt_x"/>
                                          </p:val>
                                        </p:tav>
                                      </p:tavLst>
                                    </p:anim>
                                    <p:anim calcmode="lin" valueType="num">
                                      <p:cBhvr additive="base">
                                        <p:cTn id="346" dur="3000"/>
                                        <p:tgtEl>
                                          <p:spTgt spid="13"/>
                                        </p:tgtEl>
                                        <p:attrNameLst>
                                          <p:attrName>ppt_y</p:attrName>
                                        </p:attrNameLst>
                                      </p:cBhvr>
                                      <p:tavLst>
                                        <p:tav tm="0">
                                          <p:val>
                                            <p:strVal val="ppt_y"/>
                                          </p:val>
                                        </p:tav>
                                        <p:tav tm="100000">
                                          <p:val>
                                            <p:strVal val="1+ppt_h/2"/>
                                          </p:val>
                                        </p:tav>
                                      </p:tavLst>
                                    </p:anim>
                                    <p:set>
                                      <p:cBhvr>
                                        <p:cTn id="347" dur="1" fill="hold">
                                          <p:stCondLst>
                                            <p:cond delay="2999"/>
                                          </p:stCondLst>
                                        </p:cTn>
                                        <p:tgtEl>
                                          <p:spTgt spid="13"/>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3000"/>
                                        <p:tgtEl>
                                          <p:spTgt spid="14"/>
                                        </p:tgtEl>
                                        <p:attrNameLst>
                                          <p:attrName>ppt_x</p:attrName>
                                        </p:attrNameLst>
                                      </p:cBhvr>
                                      <p:tavLst>
                                        <p:tav tm="0">
                                          <p:val>
                                            <p:strVal val="ppt_x"/>
                                          </p:val>
                                        </p:tav>
                                        <p:tav tm="100000">
                                          <p:val>
                                            <p:strVal val="ppt_x"/>
                                          </p:val>
                                        </p:tav>
                                      </p:tavLst>
                                    </p:anim>
                                    <p:anim calcmode="lin" valueType="num">
                                      <p:cBhvr additive="base">
                                        <p:cTn id="350" dur="3000"/>
                                        <p:tgtEl>
                                          <p:spTgt spid="14"/>
                                        </p:tgtEl>
                                        <p:attrNameLst>
                                          <p:attrName>ppt_y</p:attrName>
                                        </p:attrNameLst>
                                      </p:cBhvr>
                                      <p:tavLst>
                                        <p:tav tm="0">
                                          <p:val>
                                            <p:strVal val="ppt_y"/>
                                          </p:val>
                                        </p:tav>
                                        <p:tav tm="100000">
                                          <p:val>
                                            <p:strVal val="1+ppt_h/2"/>
                                          </p:val>
                                        </p:tav>
                                      </p:tavLst>
                                    </p:anim>
                                    <p:set>
                                      <p:cBhvr>
                                        <p:cTn id="351" dur="1" fill="hold">
                                          <p:stCondLst>
                                            <p:cond delay="2999"/>
                                          </p:stCondLst>
                                        </p:cTn>
                                        <p:tgtEl>
                                          <p:spTgt spid="14"/>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3000"/>
                                        <p:tgtEl>
                                          <p:spTgt spid="15"/>
                                        </p:tgtEl>
                                        <p:attrNameLst>
                                          <p:attrName>ppt_x</p:attrName>
                                        </p:attrNameLst>
                                      </p:cBhvr>
                                      <p:tavLst>
                                        <p:tav tm="0">
                                          <p:val>
                                            <p:strVal val="ppt_x"/>
                                          </p:val>
                                        </p:tav>
                                        <p:tav tm="100000">
                                          <p:val>
                                            <p:strVal val="ppt_x"/>
                                          </p:val>
                                        </p:tav>
                                      </p:tavLst>
                                    </p:anim>
                                    <p:anim calcmode="lin" valueType="num">
                                      <p:cBhvr additive="base">
                                        <p:cTn id="354" dur="3000"/>
                                        <p:tgtEl>
                                          <p:spTgt spid="15"/>
                                        </p:tgtEl>
                                        <p:attrNameLst>
                                          <p:attrName>ppt_y</p:attrName>
                                        </p:attrNameLst>
                                      </p:cBhvr>
                                      <p:tavLst>
                                        <p:tav tm="0">
                                          <p:val>
                                            <p:strVal val="ppt_y"/>
                                          </p:val>
                                        </p:tav>
                                        <p:tav tm="100000">
                                          <p:val>
                                            <p:strVal val="1+ppt_h/2"/>
                                          </p:val>
                                        </p:tav>
                                      </p:tavLst>
                                    </p:anim>
                                    <p:set>
                                      <p:cBhvr>
                                        <p:cTn id="355" dur="1" fill="hold">
                                          <p:stCondLst>
                                            <p:cond delay="2999"/>
                                          </p:stCondLst>
                                        </p:cTn>
                                        <p:tgtEl>
                                          <p:spTgt spid="15"/>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3000"/>
                                        <p:tgtEl>
                                          <p:spTgt spid="16"/>
                                        </p:tgtEl>
                                        <p:attrNameLst>
                                          <p:attrName>ppt_x</p:attrName>
                                        </p:attrNameLst>
                                      </p:cBhvr>
                                      <p:tavLst>
                                        <p:tav tm="0">
                                          <p:val>
                                            <p:strVal val="ppt_x"/>
                                          </p:val>
                                        </p:tav>
                                        <p:tav tm="100000">
                                          <p:val>
                                            <p:strVal val="ppt_x"/>
                                          </p:val>
                                        </p:tav>
                                      </p:tavLst>
                                    </p:anim>
                                    <p:anim calcmode="lin" valueType="num">
                                      <p:cBhvr additive="base">
                                        <p:cTn id="358" dur="3000"/>
                                        <p:tgtEl>
                                          <p:spTgt spid="16"/>
                                        </p:tgtEl>
                                        <p:attrNameLst>
                                          <p:attrName>ppt_y</p:attrName>
                                        </p:attrNameLst>
                                      </p:cBhvr>
                                      <p:tavLst>
                                        <p:tav tm="0">
                                          <p:val>
                                            <p:strVal val="ppt_y"/>
                                          </p:val>
                                        </p:tav>
                                        <p:tav tm="100000">
                                          <p:val>
                                            <p:strVal val="1+ppt_h/2"/>
                                          </p:val>
                                        </p:tav>
                                      </p:tavLst>
                                    </p:anim>
                                    <p:set>
                                      <p:cBhvr>
                                        <p:cTn id="359" dur="1" fill="hold">
                                          <p:stCondLst>
                                            <p:cond delay="2999"/>
                                          </p:stCondLst>
                                        </p:cTn>
                                        <p:tgtEl>
                                          <p:spTgt spid="16"/>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3000"/>
                                        <p:tgtEl>
                                          <p:spTgt spid="17"/>
                                        </p:tgtEl>
                                        <p:attrNameLst>
                                          <p:attrName>ppt_x</p:attrName>
                                        </p:attrNameLst>
                                      </p:cBhvr>
                                      <p:tavLst>
                                        <p:tav tm="0">
                                          <p:val>
                                            <p:strVal val="ppt_x"/>
                                          </p:val>
                                        </p:tav>
                                        <p:tav tm="100000">
                                          <p:val>
                                            <p:strVal val="ppt_x"/>
                                          </p:val>
                                        </p:tav>
                                      </p:tavLst>
                                    </p:anim>
                                    <p:anim calcmode="lin" valueType="num">
                                      <p:cBhvr additive="base">
                                        <p:cTn id="362" dur="3000"/>
                                        <p:tgtEl>
                                          <p:spTgt spid="17"/>
                                        </p:tgtEl>
                                        <p:attrNameLst>
                                          <p:attrName>ppt_y</p:attrName>
                                        </p:attrNameLst>
                                      </p:cBhvr>
                                      <p:tavLst>
                                        <p:tav tm="0">
                                          <p:val>
                                            <p:strVal val="ppt_y"/>
                                          </p:val>
                                        </p:tav>
                                        <p:tav tm="100000">
                                          <p:val>
                                            <p:strVal val="1+ppt_h/2"/>
                                          </p:val>
                                        </p:tav>
                                      </p:tavLst>
                                    </p:anim>
                                    <p:set>
                                      <p:cBhvr>
                                        <p:cTn id="363" dur="1" fill="hold">
                                          <p:stCondLst>
                                            <p:cond delay="2999"/>
                                          </p:stCondLst>
                                        </p:cTn>
                                        <p:tgtEl>
                                          <p:spTgt spid="17"/>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3000"/>
                                        <p:tgtEl>
                                          <p:spTgt spid="18"/>
                                        </p:tgtEl>
                                        <p:attrNameLst>
                                          <p:attrName>ppt_x</p:attrName>
                                        </p:attrNameLst>
                                      </p:cBhvr>
                                      <p:tavLst>
                                        <p:tav tm="0">
                                          <p:val>
                                            <p:strVal val="ppt_x"/>
                                          </p:val>
                                        </p:tav>
                                        <p:tav tm="100000">
                                          <p:val>
                                            <p:strVal val="ppt_x"/>
                                          </p:val>
                                        </p:tav>
                                      </p:tavLst>
                                    </p:anim>
                                    <p:anim calcmode="lin" valueType="num">
                                      <p:cBhvr additive="base">
                                        <p:cTn id="366" dur="3000"/>
                                        <p:tgtEl>
                                          <p:spTgt spid="18"/>
                                        </p:tgtEl>
                                        <p:attrNameLst>
                                          <p:attrName>ppt_y</p:attrName>
                                        </p:attrNameLst>
                                      </p:cBhvr>
                                      <p:tavLst>
                                        <p:tav tm="0">
                                          <p:val>
                                            <p:strVal val="ppt_y"/>
                                          </p:val>
                                        </p:tav>
                                        <p:tav tm="100000">
                                          <p:val>
                                            <p:strVal val="1+ppt_h/2"/>
                                          </p:val>
                                        </p:tav>
                                      </p:tavLst>
                                    </p:anim>
                                    <p:set>
                                      <p:cBhvr>
                                        <p:cTn id="367" dur="1" fill="hold">
                                          <p:stCondLst>
                                            <p:cond delay="2999"/>
                                          </p:stCondLst>
                                        </p:cTn>
                                        <p:tgtEl>
                                          <p:spTgt spid="18"/>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3000"/>
                                        <p:tgtEl>
                                          <p:spTgt spid="19"/>
                                        </p:tgtEl>
                                        <p:attrNameLst>
                                          <p:attrName>ppt_x</p:attrName>
                                        </p:attrNameLst>
                                      </p:cBhvr>
                                      <p:tavLst>
                                        <p:tav tm="0">
                                          <p:val>
                                            <p:strVal val="ppt_x"/>
                                          </p:val>
                                        </p:tav>
                                        <p:tav tm="100000">
                                          <p:val>
                                            <p:strVal val="ppt_x"/>
                                          </p:val>
                                        </p:tav>
                                      </p:tavLst>
                                    </p:anim>
                                    <p:anim calcmode="lin" valueType="num">
                                      <p:cBhvr additive="base">
                                        <p:cTn id="370" dur="3000"/>
                                        <p:tgtEl>
                                          <p:spTgt spid="19"/>
                                        </p:tgtEl>
                                        <p:attrNameLst>
                                          <p:attrName>ppt_y</p:attrName>
                                        </p:attrNameLst>
                                      </p:cBhvr>
                                      <p:tavLst>
                                        <p:tav tm="0">
                                          <p:val>
                                            <p:strVal val="ppt_y"/>
                                          </p:val>
                                        </p:tav>
                                        <p:tav tm="100000">
                                          <p:val>
                                            <p:strVal val="1+ppt_h/2"/>
                                          </p:val>
                                        </p:tav>
                                      </p:tavLst>
                                    </p:anim>
                                    <p:set>
                                      <p:cBhvr>
                                        <p:cTn id="371" dur="1" fill="hold">
                                          <p:stCondLst>
                                            <p:cond delay="2999"/>
                                          </p:stCondLst>
                                        </p:cTn>
                                        <p:tgtEl>
                                          <p:spTgt spid="19"/>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3000"/>
                                        <p:tgtEl>
                                          <p:spTgt spid="20"/>
                                        </p:tgtEl>
                                        <p:attrNameLst>
                                          <p:attrName>ppt_x</p:attrName>
                                        </p:attrNameLst>
                                      </p:cBhvr>
                                      <p:tavLst>
                                        <p:tav tm="0">
                                          <p:val>
                                            <p:strVal val="ppt_x"/>
                                          </p:val>
                                        </p:tav>
                                        <p:tav tm="100000">
                                          <p:val>
                                            <p:strVal val="ppt_x"/>
                                          </p:val>
                                        </p:tav>
                                      </p:tavLst>
                                    </p:anim>
                                    <p:anim calcmode="lin" valueType="num">
                                      <p:cBhvr additive="base">
                                        <p:cTn id="374" dur="3000"/>
                                        <p:tgtEl>
                                          <p:spTgt spid="20"/>
                                        </p:tgtEl>
                                        <p:attrNameLst>
                                          <p:attrName>ppt_y</p:attrName>
                                        </p:attrNameLst>
                                      </p:cBhvr>
                                      <p:tavLst>
                                        <p:tav tm="0">
                                          <p:val>
                                            <p:strVal val="ppt_y"/>
                                          </p:val>
                                        </p:tav>
                                        <p:tav tm="100000">
                                          <p:val>
                                            <p:strVal val="1+ppt_h/2"/>
                                          </p:val>
                                        </p:tav>
                                      </p:tavLst>
                                    </p:anim>
                                    <p:set>
                                      <p:cBhvr>
                                        <p:cTn id="375" dur="1" fill="hold">
                                          <p:stCondLst>
                                            <p:cond delay="2999"/>
                                          </p:stCondLst>
                                        </p:cTn>
                                        <p:tgtEl>
                                          <p:spTgt spid="20"/>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3000"/>
                                        <p:tgtEl>
                                          <p:spTgt spid="21"/>
                                        </p:tgtEl>
                                        <p:attrNameLst>
                                          <p:attrName>ppt_x</p:attrName>
                                        </p:attrNameLst>
                                      </p:cBhvr>
                                      <p:tavLst>
                                        <p:tav tm="0">
                                          <p:val>
                                            <p:strVal val="ppt_x"/>
                                          </p:val>
                                        </p:tav>
                                        <p:tav tm="100000">
                                          <p:val>
                                            <p:strVal val="ppt_x"/>
                                          </p:val>
                                        </p:tav>
                                      </p:tavLst>
                                    </p:anim>
                                    <p:anim calcmode="lin" valueType="num">
                                      <p:cBhvr additive="base">
                                        <p:cTn id="378" dur="3000"/>
                                        <p:tgtEl>
                                          <p:spTgt spid="21"/>
                                        </p:tgtEl>
                                        <p:attrNameLst>
                                          <p:attrName>ppt_y</p:attrName>
                                        </p:attrNameLst>
                                      </p:cBhvr>
                                      <p:tavLst>
                                        <p:tav tm="0">
                                          <p:val>
                                            <p:strVal val="ppt_y"/>
                                          </p:val>
                                        </p:tav>
                                        <p:tav tm="100000">
                                          <p:val>
                                            <p:strVal val="1+ppt_h/2"/>
                                          </p:val>
                                        </p:tav>
                                      </p:tavLst>
                                    </p:anim>
                                    <p:set>
                                      <p:cBhvr>
                                        <p:cTn id="379" dur="1" fill="hold">
                                          <p:stCondLst>
                                            <p:cond delay="2999"/>
                                          </p:stCondLst>
                                        </p:cTn>
                                        <p:tgtEl>
                                          <p:spTgt spid="21"/>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3000"/>
                                        <p:tgtEl>
                                          <p:spTgt spid="22"/>
                                        </p:tgtEl>
                                        <p:attrNameLst>
                                          <p:attrName>ppt_x</p:attrName>
                                        </p:attrNameLst>
                                      </p:cBhvr>
                                      <p:tavLst>
                                        <p:tav tm="0">
                                          <p:val>
                                            <p:strVal val="ppt_x"/>
                                          </p:val>
                                        </p:tav>
                                        <p:tav tm="100000">
                                          <p:val>
                                            <p:strVal val="ppt_x"/>
                                          </p:val>
                                        </p:tav>
                                      </p:tavLst>
                                    </p:anim>
                                    <p:anim calcmode="lin" valueType="num">
                                      <p:cBhvr additive="base">
                                        <p:cTn id="382" dur="3000"/>
                                        <p:tgtEl>
                                          <p:spTgt spid="22"/>
                                        </p:tgtEl>
                                        <p:attrNameLst>
                                          <p:attrName>ppt_y</p:attrName>
                                        </p:attrNameLst>
                                      </p:cBhvr>
                                      <p:tavLst>
                                        <p:tav tm="0">
                                          <p:val>
                                            <p:strVal val="ppt_y"/>
                                          </p:val>
                                        </p:tav>
                                        <p:tav tm="100000">
                                          <p:val>
                                            <p:strVal val="1+ppt_h/2"/>
                                          </p:val>
                                        </p:tav>
                                      </p:tavLst>
                                    </p:anim>
                                    <p:set>
                                      <p:cBhvr>
                                        <p:cTn id="383" dur="1" fill="hold">
                                          <p:stCondLst>
                                            <p:cond delay="2999"/>
                                          </p:stCondLst>
                                        </p:cTn>
                                        <p:tgtEl>
                                          <p:spTgt spid="22"/>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3000"/>
                                        <p:tgtEl>
                                          <p:spTgt spid="23"/>
                                        </p:tgtEl>
                                        <p:attrNameLst>
                                          <p:attrName>ppt_x</p:attrName>
                                        </p:attrNameLst>
                                      </p:cBhvr>
                                      <p:tavLst>
                                        <p:tav tm="0">
                                          <p:val>
                                            <p:strVal val="ppt_x"/>
                                          </p:val>
                                        </p:tav>
                                        <p:tav tm="100000">
                                          <p:val>
                                            <p:strVal val="ppt_x"/>
                                          </p:val>
                                        </p:tav>
                                      </p:tavLst>
                                    </p:anim>
                                    <p:anim calcmode="lin" valueType="num">
                                      <p:cBhvr additive="base">
                                        <p:cTn id="386" dur="3000"/>
                                        <p:tgtEl>
                                          <p:spTgt spid="23"/>
                                        </p:tgtEl>
                                        <p:attrNameLst>
                                          <p:attrName>ppt_y</p:attrName>
                                        </p:attrNameLst>
                                      </p:cBhvr>
                                      <p:tavLst>
                                        <p:tav tm="0">
                                          <p:val>
                                            <p:strVal val="ppt_y"/>
                                          </p:val>
                                        </p:tav>
                                        <p:tav tm="100000">
                                          <p:val>
                                            <p:strVal val="1+ppt_h/2"/>
                                          </p:val>
                                        </p:tav>
                                      </p:tavLst>
                                    </p:anim>
                                    <p:set>
                                      <p:cBhvr>
                                        <p:cTn id="387" dur="1" fill="hold">
                                          <p:stCondLst>
                                            <p:cond delay="2999"/>
                                          </p:stCondLst>
                                        </p:cTn>
                                        <p:tgtEl>
                                          <p:spTgt spid="23"/>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3000"/>
                                        <p:tgtEl>
                                          <p:spTgt spid="24"/>
                                        </p:tgtEl>
                                        <p:attrNameLst>
                                          <p:attrName>ppt_x</p:attrName>
                                        </p:attrNameLst>
                                      </p:cBhvr>
                                      <p:tavLst>
                                        <p:tav tm="0">
                                          <p:val>
                                            <p:strVal val="ppt_x"/>
                                          </p:val>
                                        </p:tav>
                                        <p:tav tm="100000">
                                          <p:val>
                                            <p:strVal val="ppt_x"/>
                                          </p:val>
                                        </p:tav>
                                      </p:tavLst>
                                    </p:anim>
                                    <p:anim calcmode="lin" valueType="num">
                                      <p:cBhvr additive="base">
                                        <p:cTn id="390" dur="3000"/>
                                        <p:tgtEl>
                                          <p:spTgt spid="24"/>
                                        </p:tgtEl>
                                        <p:attrNameLst>
                                          <p:attrName>ppt_y</p:attrName>
                                        </p:attrNameLst>
                                      </p:cBhvr>
                                      <p:tavLst>
                                        <p:tav tm="0">
                                          <p:val>
                                            <p:strVal val="ppt_y"/>
                                          </p:val>
                                        </p:tav>
                                        <p:tav tm="100000">
                                          <p:val>
                                            <p:strVal val="1+ppt_h/2"/>
                                          </p:val>
                                        </p:tav>
                                      </p:tavLst>
                                    </p:anim>
                                    <p:set>
                                      <p:cBhvr>
                                        <p:cTn id="391" dur="1" fill="hold">
                                          <p:stCondLst>
                                            <p:cond delay="2999"/>
                                          </p:stCondLst>
                                        </p:cTn>
                                        <p:tgtEl>
                                          <p:spTgt spid="24"/>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3000"/>
                                        <p:tgtEl>
                                          <p:spTgt spid="25"/>
                                        </p:tgtEl>
                                        <p:attrNameLst>
                                          <p:attrName>ppt_x</p:attrName>
                                        </p:attrNameLst>
                                      </p:cBhvr>
                                      <p:tavLst>
                                        <p:tav tm="0">
                                          <p:val>
                                            <p:strVal val="ppt_x"/>
                                          </p:val>
                                        </p:tav>
                                        <p:tav tm="100000">
                                          <p:val>
                                            <p:strVal val="ppt_x"/>
                                          </p:val>
                                        </p:tav>
                                      </p:tavLst>
                                    </p:anim>
                                    <p:anim calcmode="lin" valueType="num">
                                      <p:cBhvr additive="base">
                                        <p:cTn id="394" dur="3000"/>
                                        <p:tgtEl>
                                          <p:spTgt spid="25"/>
                                        </p:tgtEl>
                                        <p:attrNameLst>
                                          <p:attrName>ppt_y</p:attrName>
                                        </p:attrNameLst>
                                      </p:cBhvr>
                                      <p:tavLst>
                                        <p:tav tm="0">
                                          <p:val>
                                            <p:strVal val="ppt_y"/>
                                          </p:val>
                                        </p:tav>
                                        <p:tav tm="100000">
                                          <p:val>
                                            <p:strVal val="1+ppt_h/2"/>
                                          </p:val>
                                        </p:tav>
                                      </p:tavLst>
                                    </p:anim>
                                    <p:set>
                                      <p:cBhvr>
                                        <p:cTn id="395" dur="1" fill="hold">
                                          <p:stCondLst>
                                            <p:cond delay="2999"/>
                                          </p:stCondLst>
                                        </p:cTn>
                                        <p:tgtEl>
                                          <p:spTgt spid="25"/>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3000"/>
                                        <p:tgtEl>
                                          <p:spTgt spid="26"/>
                                        </p:tgtEl>
                                        <p:attrNameLst>
                                          <p:attrName>ppt_x</p:attrName>
                                        </p:attrNameLst>
                                      </p:cBhvr>
                                      <p:tavLst>
                                        <p:tav tm="0">
                                          <p:val>
                                            <p:strVal val="ppt_x"/>
                                          </p:val>
                                        </p:tav>
                                        <p:tav tm="100000">
                                          <p:val>
                                            <p:strVal val="ppt_x"/>
                                          </p:val>
                                        </p:tav>
                                      </p:tavLst>
                                    </p:anim>
                                    <p:anim calcmode="lin" valueType="num">
                                      <p:cBhvr additive="base">
                                        <p:cTn id="398" dur="3000"/>
                                        <p:tgtEl>
                                          <p:spTgt spid="26"/>
                                        </p:tgtEl>
                                        <p:attrNameLst>
                                          <p:attrName>ppt_y</p:attrName>
                                        </p:attrNameLst>
                                      </p:cBhvr>
                                      <p:tavLst>
                                        <p:tav tm="0">
                                          <p:val>
                                            <p:strVal val="ppt_y"/>
                                          </p:val>
                                        </p:tav>
                                        <p:tav tm="100000">
                                          <p:val>
                                            <p:strVal val="1+ppt_h/2"/>
                                          </p:val>
                                        </p:tav>
                                      </p:tavLst>
                                    </p:anim>
                                    <p:set>
                                      <p:cBhvr>
                                        <p:cTn id="399" dur="1" fill="hold">
                                          <p:stCondLst>
                                            <p:cond delay="2999"/>
                                          </p:stCondLst>
                                        </p:cTn>
                                        <p:tgtEl>
                                          <p:spTgt spid="26"/>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3000"/>
                                        <p:tgtEl>
                                          <p:spTgt spid="27"/>
                                        </p:tgtEl>
                                        <p:attrNameLst>
                                          <p:attrName>ppt_x</p:attrName>
                                        </p:attrNameLst>
                                      </p:cBhvr>
                                      <p:tavLst>
                                        <p:tav tm="0">
                                          <p:val>
                                            <p:strVal val="ppt_x"/>
                                          </p:val>
                                        </p:tav>
                                        <p:tav tm="100000">
                                          <p:val>
                                            <p:strVal val="ppt_x"/>
                                          </p:val>
                                        </p:tav>
                                      </p:tavLst>
                                    </p:anim>
                                    <p:anim calcmode="lin" valueType="num">
                                      <p:cBhvr additive="base">
                                        <p:cTn id="402" dur="3000"/>
                                        <p:tgtEl>
                                          <p:spTgt spid="27"/>
                                        </p:tgtEl>
                                        <p:attrNameLst>
                                          <p:attrName>ppt_y</p:attrName>
                                        </p:attrNameLst>
                                      </p:cBhvr>
                                      <p:tavLst>
                                        <p:tav tm="0">
                                          <p:val>
                                            <p:strVal val="ppt_y"/>
                                          </p:val>
                                        </p:tav>
                                        <p:tav tm="100000">
                                          <p:val>
                                            <p:strVal val="1+ppt_h/2"/>
                                          </p:val>
                                        </p:tav>
                                      </p:tavLst>
                                    </p:anim>
                                    <p:set>
                                      <p:cBhvr>
                                        <p:cTn id="403" dur="1" fill="hold">
                                          <p:stCondLst>
                                            <p:cond delay="2999"/>
                                          </p:stCondLst>
                                        </p:cTn>
                                        <p:tgtEl>
                                          <p:spTgt spid="27"/>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3000"/>
                                        <p:tgtEl>
                                          <p:spTgt spid="4"/>
                                        </p:tgtEl>
                                        <p:attrNameLst>
                                          <p:attrName>ppt_x</p:attrName>
                                        </p:attrNameLst>
                                      </p:cBhvr>
                                      <p:tavLst>
                                        <p:tav tm="0">
                                          <p:val>
                                            <p:strVal val="ppt_x"/>
                                          </p:val>
                                        </p:tav>
                                        <p:tav tm="100000">
                                          <p:val>
                                            <p:strVal val="ppt_x"/>
                                          </p:val>
                                        </p:tav>
                                      </p:tavLst>
                                    </p:anim>
                                    <p:anim calcmode="lin" valueType="num">
                                      <p:cBhvr additive="base">
                                        <p:cTn id="406" dur="3000"/>
                                        <p:tgtEl>
                                          <p:spTgt spid="4"/>
                                        </p:tgtEl>
                                        <p:attrNameLst>
                                          <p:attrName>ppt_y</p:attrName>
                                        </p:attrNameLst>
                                      </p:cBhvr>
                                      <p:tavLst>
                                        <p:tav tm="0">
                                          <p:val>
                                            <p:strVal val="ppt_y"/>
                                          </p:val>
                                        </p:tav>
                                        <p:tav tm="100000">
                                          <p:val>
                                            <p:strVal val="0-ppt_h/2"/>
                                          </p:val>
                                        </p:tav>
                                      </p:tavLst>
                                    </p:anim>
                                    <p:set>
                                      <p:cBhvr>
                                        <p:cTn id="407" dur="1" fill="hold">
                                          <p:stCondLst>
                                            <p:cond delay="2999"/>
                                          </p:stCondLst>
                                        </p:cTn>
                                        <p:tgtEl>
                                          <p:spTgt spid="4"/>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3000"/>
                                        <p:tgtEl>
                                          <p:spTgt spid="6"/>
                                        </p:tgtEl>
                                        <p:attrNameLst>
                                          <p:attrName>ppt_x</p:attrName>
                                        </p:attrNameLst>
                                      </p:cBhvr>
                                      <p:tavLst>
                                        <p:tav tm="0">
                                          <p:val>
                                            <p:strVal val="ppt_x"/>
                                          </p:val>
                                        </p:tav>
                                        <p:tav tm="100000">
                                          <p:val>
                                            <p:strVal val="ppt_x"/>
                                          </p:val>
                                        </p:tav>
                                      </p:tavLst>
                                    </p:anim>
                                    <p:anim calcmode="lin" valueType="num">
                                      <p:cBhvr additive="base">
                                        <p:cTn id="410" dur="3000"/>
                                        <p:tgtEl>
                                          <p:spTgt spid="6"/>
                                        </p:tgtEl>
                                        <p:attrNameLst>
                                          <p:attrName>ppt_y</p:attrName>
                                        </p:attrNameLst>
                                      </p:cBhvr>
                                      <p:tavLst>
                                        <p:tav tm="0">
                                          <p:val>
                                            <p:strVal val="ppt_y"/>
                                          </p:val>
                                        </p:tav>
                                        <p:tav tm="100000">
                                          <p:val>
                                            <p:strVal val="0-ppt_h/2"/>
                                          </p:val>
                                        </p:tav>
                                      </p:tavLst>
                                    </p:anim>
                                    <p:set>
                                      <p:cBhvr>
                                        <p:cTn id="411" dur="1" fill="hold">
                                          <p:stCondLst>
                                            <p:cond delay="2999"/>
                                          </p:stCondLst>
                                        </p:cTn>
                                        <p:tgtEl>
                                          <p:spTgt spid="6"/>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3000"/>
                                        <p:tgtEl>
                                          <p:spTgt spid="8"/>
                                        </p:tgtEl>
                                        <p:attrNameLst>
                                          <p:attrName>ppt_x</p:attrName>
                                        </p:attrNameLst>
                                      </p:cBhvr>
                                      <p:tavLst>
                                        <p:tav tm="0">
                                          <p:val>
                                            <p:strVal val="ppt_x"/>
                                          </p:val>
                                        </p:tav>
                                        <p:tav tm="100000">
                                          <p:val>
                                            <p:strVal val="ppt_x"/>
                                          </p:val>
                                        </p:tav>
                                      </p:tavLst>
                                    </p:anim>
                                    <p:anim calcmode="lin" valueType="num">
                                      <p:cBhvr additive="base">
                                        <p:cTn id="414" dur="3000"/>
                                        <p:tgtEl>
                                          <p:spTgt spid="8"/>
                                        </p:tgtEl>
                                        <p:attrNameLst>
                                          <p:attrName>ppt_y</p:attrName>
                                        </p:attrNameLst>
                                      </p:cBhvr>
                                      <p:tavLst>
                                        <p:tav tm="0">
                                          <p:val>
                                            <p:strVal val="ppt_y"/>
                                          </p:val>
                                        </p:tav>
                                        <p:tav tm="100000">
                                          <p:val>
                                            <p:strVal val="0-ppt_h/2"/>
                                          </p:val>
                                        </p:tav>
                                      </p:tavLst>
                                    </p:anim>
                                    <p:set>
                                      <p:cBhvr>
                                        <p:cTn id="415" dur="1" fill="hold">
                                          <p:stCondLst>
                                            <p:cond delay="2999"/>
                                          </p:stCondLst>
                                        </p:cTn>
                                        <p:tgtEl>
                                          <p:spTgt spid="8"/>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3000"/>
                                        <p:tgtEl>
                                          <p:spTgt spid="10"/>
                                        </p:tgtEl>
                                        <p:attrNameLst>
                                          <p:attrName>ppt_x</p:attrName>
                                        </p:attrNameLst>
                                      </p:cBhvr>
                                      <p:tavLst>
                                        <p:tav tm="0">
                                          <p:val>
                                            <p:strVal val="ppt_x"/>
                                          </p:val>
                                        </p:tav>
                                        <p:tav tm="100000">
                                          <p:val>
                                            <p:strVal val="ppt_x"/>
                                          </p:val>
                                        </p:tav>
                                      </p:tavLst>
                                    </p:anim>
                                    <p:anim calcmode="lin" valueType="num">
                                      <p:cBhvr additive="base">
                                        <p:cTn id="418" dur="3000"/>
                                        <p:tgtEl>
                                          <p:spTgt spid="10"/>
                                        </p:tgtEl>
                                        <p:attrNameLst>
                                          <p:attrName>ppt_y</p:attrName>
                                        </p:attrNameLst>
                                      </p:cBhvr>
                                      <p:tavLst>
                                        <p:tav tm="0">
                                          <p:val>
                                            <p:strVal val="ppt_y"/>
                                          </p:val>
                                        </p:tav>
                                        <p:tav tm="100000">
                                          <p:val>
                                            <p:strVal val="0-ppt_h/2"/>
                                          </p:val>
                                        </p:tav>
                                      </p:tavLst>
                                    </p:anim>
                                    <p:set>
                                      <p:cBhvr>
                                        <p:cTn id="419" dur="1" fill="hold">
                                          <p:stCondLst>
                                            <p:cond delay="2999"/>
                                          </p:stCondLst>
                                        </p:cTn>
                                        <p:tgtEl>
                                          <p:spTgt spid="10"/>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3000"/>
                                        <p:tgtEl>
                                          <p:spTgt spid="12"/>
                                        </p:tgtEl>
                                        <p:attrNameLst>
                                          <p:attrName>ppt_x</p:attrName>
                                        </p:attrNameLst>
                                      </p:cBhvr>
                                      <p:tavLst>
                                        <p:tav tm="0">
                                          <p:val>
                                            <p:strVal val="ppt_x"/>
                                          </p:val>
                                        </p:tav>
                                        <p:tav tm="100000">
                                          <p:val>
                                            <p:strVal val="ppt_x"/>
                                          </p:val>
                                        </p:tav>
                                      </p:tavLst>
                                    </p:anim>
                                    <p:anim calcmode="lin" valueType="num">
                                      <p:cBhvr additive="base">
                                        <p:cTn id="422" dur="3000"/>
                                        <p:tgtEl>
                                          <p:spTgt spid="12"/>
                                        </p:tgtEl>
                                        <p:attrNameLst>
                                          <p:attrName>ppt_y</p:attrName>
                                        </p:attrNameLst>
                                      </p:cBhvr>
                                      <p:tavLst>
                                        <p:tav tm="0">
                                          <p:val>
                                            <p:strVal val="ppt_y"/>
                                          </p:val>
                                        </p:tav>
                                        <p:tav tm="100000">
                                          <p:val>
                                            <p:strVal val="0-ppt_h/2"/>
                                          </p:val>
                                        </p:tav>
                                      </p:tavLst>
                                    </p:anim>
                                    <p:set>
                                      <p:cBhvr>
                                        <p:cTn id="423" dur="1" fill="hold">
                                          <p:stCondLst>
                                            <p:cond delay="2999"/>
                                          </p:stCondLst>
                                        </p:cTn>
                                        <p:tgtEl>
                                          <p:spTgt spid="12"/>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3000"/>
                                        <p:tgtEl>
                                          <p:spTgt spid="28"/>
                                        </p:tgtEl>
                                        <p:attrNameLst>
                                          <p:attrName>ppt_x</p:attrName>
                                        </p:attrNameLst>
                                      </p:cBhvr>
                                      <p:tavLst>
                                        <p:tav tm="0">
                                          <p:val>
                                            <p:strVal val="ppt_x"/>
                                          </p:val>
                                        </p:tav>
                                        <p:tav tm="100000">
                                          <p:val>
                                            <p:strVal val="ppt_x"/>
                                          </p:val>
                                        </p:tav>
                                      </p:tavLst>
                                    </p:anim>
                                    <p:anim calcmode="lin" valueType="num">
                                      <p:cBhvr additive="base">
                                        <p:cTn id="426" dur="3000"/>
                                        <p:tgtEl>
                                          <p:spTgt spid="28"/>
                                        </p:tgtEl>
                                        <p:attrNameLst>
                                          <p:attrName>ppt_y</p:attrName>
                                        </p:attrNameLst>
                                      </p:cBhvr>
                                      <p:tavLst>
                                        <p:tav tm="0">
                                          <p:val>
                                            <p:strVal val="ppt_y"/>
                                          </p:val>
                                        </p:tav>
                                        <p:tav tm="100000">
                                          <p:val>
                                            <p:strVal val="0-ppt_h/2"/>
                                          </p:val>
                                        </p:tav>
                                      </p:tavLst>
                                    </p:anim>
                                    <p:set>
                                      <p:cBhvr>
                                        <p:cTn id="427" dur="1" fill="hold">
                                          <p:stCondLst>
                                            <p:cond delay="2999"/>
                                          </p:stCondLst>
                                        </p:cTn>
                                        <p:tgtEl>
                                          <p:spTgt spid="28"/>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3000"/>
                                        <p:tgtEl>
                                          <p:spTgt spid="29"/>
                                        </p:tgtEl>
                                        <p:attrNameLst>
                                          <p:attrName>ppt_x</p:attrName>
                                        </p:attrNameLst>
                                      </p:cBhvr>
                                      <p:tavLst>
                                        <p:tav tm="0">
                                          <p:val>
                                            <p:strVal val="ppt_x"/>
                                          </p:val>
                                        </p:tav>
                                        <p:tav tm="100000">
                                          <p:val>
                                            <p:strVal val="ppt_x"/>
                                          </p:val>
                                        </p:tav>
                                      </p:tavLst>
                                    </p:anim>
                                    <p:anim calcmode="lin" valueType="num">
                                      <p:cBhvr additive="base">
                                        <p:cTn id="430" dur="3000"/>
                                        <p:tgtEl>
                                          <p:spTgt spid="29"/>
                                        </p:tgtEl>
                                        <p:attrNameLst>
                                          <p:attrName>ppt_y</p:attrName>
                                        </p:attrNameLst>
                                      </p:cBhvr>
                                      <p:tavLst>
                                        <p:tav tm="0">
                                          <p:val>
                                            <p:strVal val="ppt_y"/>
                                          </p:val>
                                        </p:tav>
                                        <p:tav tm="100000">
                                          <p:val>
                                            <p:strVal val="0-ppt_h/2"/>
                                          </p:val>
                                        </p:tav>
                                      </p:tavLst>
                                    </p:anim>
                                    <p:set>
                                      <p:cBhvr>
                                        <p:cTn id="431" dur="1" fill="hold">
                                          <p:stCondLst>
                                            <p:cond delay="2999"/>
                                          </p:stCondLst>
                                        </p:cTn>
                                        <p:tgtEl>
                                          <p:spTgt spid="29"/>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3000"/>
                                        <p:tgtEl>
                                          <p:spTgt spid="30"/>
                                        </p:tgtEl>
                                        <p:attrNameLst>
                                          <p:attrName>ppt_x</p:attrName>
                                        </p:attrNameLst>
                                      </p:cBhvr>
                                      <p:tavLst>
                                        <p:tav tm="0">
                                          <p:val>
                                            <p:strVal val="ppt_x"/>
                                          </p:val>
                                        </p:tav>
                                        <p:tav tm="100000">
                                          <p:val>
                                            <p:strVal val="ppt_x"/>
                                          </p:val>
                                        </p:tav>
                                      </p:tavLst>
                                    </p:anim>
                                    <p:anim calcmode="lin" valueType="num">
                                      <p:cBhvr additive="base">
                                        <p:cTn id="434" dur="3000"/>
                                        <p:tgtEl>
                                          <p:spTgt spid="30"/>
                                        </p:tgtEl>
                                        <p:attrNameLst>
                                          <p:attrName>ppt_y</p:attrName>
                                        </p:attrNameLst>
                                      </p:cBhvr>
                                      <p:tavLst>
                                        <p:tav tm="0">
                                          <p:val>
                                            <p:strVal val="ppt_y"/>
                                          </p:val>
                                        </p:tav>
                                        <p:tav tm="100000">
                                          <p:val>
                                            <p:strVal val="0-ppt_h/2"/>
                                          </p:val>
                                        </p:tav>
                                      </p:tavLst>
                                    </p:anim>
                                    <p:set>
                                      <p:cBhvr>
                                        <p:cTn id="435" dur="1" fill="hold">
                                          <p:stCondLst>
                                            <p:cond delay="2999"/>
                                          </p:stCondLst>
                                        </p:cTn>
                                        <p:tgtEl>
                                          <p:spTgt spid="30"/>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3000"/>
                                        <p:tgtEl>
                                          <p:spTgt spid="31"/>
                                        </p:tgtEl>
                                        <p:attrNameLst>
                                          <p:attrName>ppt_x</p:attrName>
                                        </p:attrNameLst>
                                      </p:cBhvr>
                                      <p:tavLst>
                                        <p:tav tm="0">
                                          <p:val>
                                            <p:strVal val="ppt_x"/>
                                          </p:val>
                                        </p:tav>
                                        <p:tav tm="100000">
                                          <p:val>
                                            <p:strVal val="ppt_x"/>
                                          </p:val>
                                        </p:tav>
                                      </p:tavLst>
                                    </p:anim>
                                    <p:anim calcmode="lin" valueType="num">
                                      <p:cBhvr additive="base">
                                        <p:cTn id="438" dur="3000"/>
                                        <p:tgtEl>
                                          <p:spTgt spid="31"/>
                                        </p:tgtEl>
                                        <p:attrNameLst>
                                          <p:attrName>ppt_y</p:attrName>
                                        </p:attrNameLst>
                                      </p:cBhvr>
                                      <p:tavLst>
                                        <p:tav tm="0">
                                          <p:val>
                                            <p:strVal val="ppt_y"/>
                                          </p:val>
                                        </p:tav>
                                        <p:tav tm="100000">
                                          <p:val>
                                            <p:strVal val="0-ppt_h/2"/>
                                          </p:val>
                                        </p:tav>
                                      </p:tavLst>
                                    </p:anim>
                                    <p:set>
                                      <p:cBhvr>
                                        <p:cTn id="439" dur="1" fill="hold">
                                          <p:stCondLst>
                                            <p:cond delay="2999"/>
                                          </p:stCondLst>
                                        </p:cTn>
                                        <p:tgtEl>
                                          <p:spTgt spid="31"/>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3000"/>
                                        <p:tgtEl>
                                          <p:spTgt spid="32"/>
                                        </p:tgtEl>
                                        <p:attrNameLst>
                                          <p:attrName>ppt_x</p:attrName>
                                        </p:attrNameLst>
                                      </p:cBhvr>
                                      <p:tavLst>
                                        <p:tav tm="0">
                                          <p:val>
                                            <p:strVal val="ppt_x"/>
                                          </p:val>
                                        </p:tav>
                                        <p:tav tm="100000">
                                          <p:val>
                                            <p:strVal val="ppt_x"/>
                                          </p:val>
                                        </p:tav>
                                      </p:tavLst>
                                    </p:anim>
                                    <p:anim calcmode="lin" valueType="num">
                                      <p:cBhvr additive="base">
                                        <p:cTn id="442" dur="3000"/>
                                        <p:tgtEl>
                                          <p:spTgt spid="32"/>
                                        </p:tgtEl>
                                        <p:attrNameLst>
                                          <p:attrName>ppt_y</p:attrName>
                                        </p:attrNameLst>
                                      </p:cBhvr>
                                      <p:tavLst>
                                        <p:tav tm="0">
                                          <p:val>
                                            <p:strVal val="ppt_y"/>
                                          </p:val>
                                        </p:tav>
                                        <p:tav tm="100000">
                                          <p:val>
                                            <p:strVal val="0-ppt_h/2"/>
                                          </p:val>
                                        </p:tav>
                                      </p:tavLst>
                                    </p:anim>
                                    <p:set>
                                      <p:cBhvr>
                                        <p:cTn id="443" dur="1" fill="hold">
                                          <p:stCondLst>
                                            <p:cond delay="2999"/>
                                          </p:stCondLst>
                                        </p:cTn>
                                        <p:tgtEl>
                                          <p:spTgt spid="32"/>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3000"/>
                                        <p:tgtEl>
                                          <p:spTgt spid="33"/>
                                        </p:tgtEl>
                                        <p:attrNameLst>
                                          <p:attrName>ppt_x</p:attrName>
                                        </p:attrNameLst>
                                      </p:cBhvr>
                                      <p:tavLst>
                                        <p:tav tm="0">
                                          <p:val>
                                            <p:strVal val="ppt_x"/>
                                          </p:val>
                                        </p:tav>
                                        <p:tav tm="100000">
                                          <p:val>
                                            <p:strVal val="ppt_x"/>
                                          </p:val>
                                        </p:tav>
                                      </p:tavLst>
                                    </p:anim>
                                    <p:anim calcmode="lin" valueType="num">
                                      <p:cBhvr additive="base">
                                        <p:cTn id="446" dur="3000"/>
                                        <p:tgtEl>
                                          <p:spTgt spid="33"/>
                                        </p:tgtEl>
                                        <p:attrNameLst>
                                          <p:attrName>ppt_y</p:attrName>
                                        </p:attrNameLst>
                                      </p:cBhvr>
                                      <p:tavLst>
                                        <p:tav tm="0">
                                          <p:val>
                                            <p:strVal val="ppt_y"/>
                                          </p:val>
                                        </p:tav>
                                        <p:tav tm="100000">
                                          <p:val>
                                            <p:strVal val="0-ppt_h/2"/>
                                          </p:val>
                                        </p:tav>
                                      </p:tavLst>
                                    </p:anim>
                                    <p:set>
                                      <p:cBhvr>
                                        <p:cTn id="447" dur="1" fill="hold">
                                          <p:stCondLst>
                                            <p:cond delay="2999"/>
                                          </p:stCondLst>
                                        </p:cTn>
                                        <p:tgtEl>
                                          <p:spTgt spid="33"/>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3000"/>
                                        <p:tgtEl>
                                          <p:spTgt spid="34"/>
                                        </p:tgtEl>
                                        <p:attrNameLst>
                                          <p:attrName>ppt_x</p:attrName>
                                        </p:attrNameLst>
                                      </p:cBhvr>
                                      <p:tavLst>
                                        <p:tav tm="0">
                                          <p:val>
                                            <p:strVal val="ppt_x"/>
                                          </p:val>
                                        </p:tav>
                                        <p:tav tm="100000">
                                          <p:val>
                                            <p:strVal val="ppt_x"/>
                                          </p:val>
                                        </p:tav>
                                      </p:tavLst>
                                    </p:anim>
                                    <p:anim calcmode="lin" valueType="num">
                                      <p:cBhvr additive="base">
                                        <p:cTn id="450" dur="3000"/>
                                        <p:tgtEl>
                                          <p:spTgt spid="34"/>
                                        </p:tgtEl>
                                        <p:attrNameLst>
                                          <p:attrName>ppt_y</p:attrName>
                                        </p:attrNameLst>
                                      </p:cBhvr>
                                      <p:tavLst>
                                        <p:tav tm="0">
                                          <p:val>
                                            <p:strVal val="ppt_y"/>
                                          </p:val>
                                        </p:tav>
                                        <p:tav tm="100000">
                                          <p:val>
                                            <p:strVal val="0-ppt_h/2"/>
                                          </p:val>
                                        </p:tav>
                                      </p:tavLst>
                                    </p:anim>
                                    <p:set>
                                      <p:cBhvr>
                                        <p:cTn id="451" dur="1" fill="hold">
                                          <p:stCondLst>
                                            <p:cond delay="2999"/>
                                          </p:stCondLst>
                                        </p:cTn>
                                        <p:tgtEl>
                                          <p:spTgt spid="34"/>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3000"/>
                                        <p:tgtEl>
                                          <p:spTgt spid="35"/>
                                        </p:tgtEl>
                                        <p:attrNameLst>
                                          <p:attrName>ppt_x</p:attrName>
                                        </p:attrNameLst>
                                      </p:cBhvr>
                                      <p:tavLst>
                                        <p:tav tm="0">
                                          <p:val>
                                            <p:strVal val="ppt_x"/>
                                          </p:val>
                                        </p:tav>
                                        <p:tav tm="100000">
                                          <p:val>
                                            <p:strVal val="ppt_x"/>
                                          </p:val>
                                        </p:tav>
                                      </p:tavLst>
                                    </p:anim>
                                    <p:anim calcmode="lin" valueType="num">
                                      <p:cBhvr additive="base">
                                        <p:cTn id="454" dur="3000"/>
                                        <p:tgtEl>
                                          <p:spTgt spid="35"/>
                                        </p:tgtEl>
                                        <p:attrNameLst>
                                          <p:attrName>ppt_y</p:attrName>
                                        </p:attrNameLst>
                                      </p:cBhvr>
                                      <p:tavLst>
                                        <p:tav tm="0">
                                          <p:val>
                                            <p:strVal val="ppt_y"/>
                                          </p:val>
                                        </p:tav>
                                        <p:tav tm="100000">
                                          <p:val>
                                            <p:strVal val="0-ppt_h/2"/>
                                          </p:val>
                                        </p:tav>
                                      </p:tavLst>
                                    </p:anim>
                                    <p:set>
                                      <p:cBhvr>
                                        <p:cTn id="455" dur="1" fill="hold">
                                          <p:stCondLst>
                                            <p:cond delay="2999"/>
                                          </p:stCondLst>
                                        </p:cTn>
                                        <p:tgtEl>
                                          <p:spTgt spid="35"/>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3000"/>
                                        <p:tgtEl>
                                          <p:spTgt spid="36"/>
                                        </p:tgtEl>
                                        <p:attrNameLst>
                                          <p:attrName>ppt_x</p:attrName>
                                        </p:attrNameLst>
                                      </p:cBhvr>
                                      <p:tavLst>
                                        <p:tav tm="0">
                                          <p:val>
                                            <p:strVal val="ppt_x"/>
                                          </p:val>
                                        </p:tav>
                                        <p:tav tm="100000">
                                          <p:val>
                                            <p:strVal val="ppt_x"/>
                                          </p:val>
                                        </p:tav>
                                      </p:tavLst>
                                    </p:anim>
                                    <p:anim calcmode="lin" valueType="num">
                                      <p:cBhvr additive="base">
                                        <p:cTn id="458" dur="3000"/>
                                        <p:tgtEl>
                                          <p:spTgt spid="36"/>
                                        </p:tgtEl>
                                        <p:attrNameLst>
                                          <p:attrName>ppt_y</p:attrName>
                                        </p:attrNameLst>
                                      </p:cBhvr>
                                      <p:tavLst>
                                        <p:tav tm="0">
                                          <p:val>
                                            <p:strVal val="ppt_y"/>
                                          </p:val>
                                        </p:tav>
                                        <p:tav tm="100000">
                                          <p:val>
                                            <p:strVal val="0-ppt_h/2"/>
                                          </p:val>
                                        </p:tav>
                                      </p:tavLst>
                                    </p:anim>
                                    <p:set>
                                      <p:cBhvr>
                                        <p:cTn id="459" dur="1" fill="hold">
                                          <p:stCondLst>
                                            <p:cond delay="2999"/>
                                          </p:stCondLst>
                                        </p:cTn>
                                        <p:tgtEl>
                                          <p:spTgt spid="36"/>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3000"/>
                                        <p:tgtEl>
                                          <p:spTgt spid="37"/>
                                        </p:tgtEl>
                                        <p:attrNameLst>
                                          <p:attrName>ppt_x</p:attrName>
                                        </p:attrNameLst>
                                      </p:cBhvr>
                                      <p:tavLst>
                                        <p:tav tm="0">
                                          <p:val>
                                            <p:strVal val="ppt_x"/>
                                          </p:val>
                                        </p:tav>
                                        <p:tav tm="100000">
                                          <p:val>
                                            <p:strVal val="ppt_x"/>
                                          </p:val>
                                        </p:tav>
                                      </p:tavLst>
                                    </p:anim>
                                    <p:anim calcmode="lin" valueType="num">
                                      <p:cBhvr additive="base">
                                        <p:cTn id="462" dur="3000"/>
                                        <p:tgtEl>
                                          <p:spTgt spid="37"/>
                                        </p:tgtEl>
                                        <p:attrNameLst>
                                          <p:attrName>ppt_y</p:attrName>
                                        </p:attrNameLst>
                                      </p:cBhvr>
                                      <p:tavLst>
                                        <p:tav tm="0">
                                          <p:val>
                                            <p:strVal val="ppt_y"/>
                                          </p:val>
                                        </p:tav>
                                        <p:tav tm="100000">
                                          <p:val>
                                            <p:strVal val="0-ppt_h/2"/>
                                          </p:val>
                                        </p:tav>
                                      </p:tavLst>
                                    </p:anim>
                                    <p:set>
                                      <p:cBhvr>
                                        <p:cTn id="463" dur="1" fill="hold">
                                          <p:stCondLst>
                                            <p:cond delay="2999"/>
                                          </p:stCondLst>
                                        </p:cTn>
                                        <p:tgtEl>
                                          <p:spTgt spid="37"/>
                                        </p:tgtEl>
                                        <p:attrNameLst>
                                          <p:attrName>style.visibility</p:attrName>
                                        </p:attrNameLst>
                                      </p:cBhvr>
                                      <p:to>
                                        <p:strVal val="hidden"/>
                                      </p:to>
                                    </p:set>
                                  </p:childTnLst>
                                </p:cTn>
                              </p:par>
                              <p:par>
                                <p:cTn id="464" presetID="3" presetClass="exit" presetSubtype="10" fill="hold" grpId="4" nodeType="withEffect">
                                  <p:stCondLst>
                                    <p:cond delay="0"/>
                                  </p:stCondLst>
                                  <p:childTnLst>
                                    <p:animEffect transition="out" filter="blinds(horizontal)">
                                      <p:cBhvr>
                                        <p:cTn id="465" dur="3000"/>
                                        <p:tgtEl>
                                          <p:spTgt spid="3"/>
                                        </p:tgtEl>
                                      </p:cBhvr>
                                    </p:animEffect>
                                    <p:set>
                                      <p:cBhvr>
                                        <p:cTn id="466" dur="1" fill="hold">
                                          <p:stCondLst>
                                            <p:cond delay="2999"/>
                                          </p:stCondLst>
                                        </p:cTn>
                                        <p:tgtEl>
                                          <p:spTgt spid="3"/>
                                        </p:tgtEl>
                                        <p:attrNameLst>
                                          <p:attrName>style.visibility</p:attrName>
                                        </p:attrNameLst>
                                      </p:cBhvr>
                                      <p:to>
                                        <p:strVal val="hidden"/>
                                      </p:to>
                                    </p:set>
                                  </p:childTnLst>
                                </p:cTn>
                              </p:par>
                              <p:par>
                                <p:cTn id="467" presetID="3" presetClass="exit" presetSubtype="10" fill="hold" grpId="4" nodeType="withEffect">
                                  <p:stCondLst>
                                    <p:cond delay="0"/>
                                  </p:stCondLst>
                                  <p:childTnLst>
                                    <p:animEffect transition="out" filter="blinds(horizontal)">
                                      <p:cBhvr>
                                        <p:cTn id="468" dur="3000"/>
                                        <p:tgtEl>
                                          <p:spTgt spid="5"/>
                                        </p:tgtEl>
                                      </p:cBhvr>
                                    </p:animEffect>
                                    <p:set>
                                      <p:cBhvr>
                                        <p:cTn id="469" dur="1" fill="hold">
                                          <p:stCondLst>
                                            <p:cond delay="2999"/>
                                          </p:stCondLst>
                                        </p:cTn>
                                        <p:tgtEl>
                                          <p:spTgt spid="5"/>
                                        </p:tgtEl>
                                        <p:attrNameLst>
                                          <p:attrName>style.visibility</p:attrName>
                                        </p:attrNameLst>
                                      </p:cBhvr>
                                      <p:to>
                                        <p:strVal val="hidden"/>
                                      </p:to>
                                    </p:set>
                                  </p:childTnLst>
                                </p:cTn>
                              </p:par>
                              <p:par>
                                <p:cTn id="470" presetID="3" presetClass="exit" presetSubtype="10" fill="hold" grpId="4" nodeType="withEffect">
                                  <p:stCondLst>
                                    <p:cond delay="0"/>
                                  </p:stCondLst>
                                  <p:childTnLst>
                                    <p:animEffect transition="out" filter="blinds(horizontal)">
                                      <p:cBhvr>
                                        <p:cTn id="471" dur="3000"/>
                                        <p:tgtEl>
                                          <p:spTgt spid="7"/>
                                        </p:tgtEl>
                                      </p:cBhvr>
                                    </p:animEffect>
                                    <p:set>
                                      <p:cBhvr>
                                        <p:cTn id="472" dur="1" fill="hold">
                                          <p:stCondLst>
                                            <p:cond delay="2999"/>
                                          </p:stCondLst>
                                        </p:cTn>
                                        <p:tgtEl>
                                          <p:spTgt spid="7"/>
                                        </p:tgtEl>
                                        <p:attrNameLst>
                                          <p:attrName>style.visibility</p:attrName>
                                        </p:attrNameLst>
                                      </p:cBhvr>
                                      <p:to>
                                        <p:strVal val="hidden"/>
                                      </p:to>
                                    </p:set>
                                  </p:childTnLst>
                                </p:cTn>
                              </p:par>
                              <p:par>
                                <p:cTn id="473" presetID="3" presetClass="exit" presetSubtype="10" fill="hold" grpId="4" nodeType="withEffect">
                                  <p:stCondLst>
                                    <p:cond delay="0"/>
                                  </p:stCondLst>
                                  <p:childTnLst>
                                    <p:animEffect transition="out" filter="blinds(horizontal)">
                                      <p:cBhvr>
                                        <p:cTn id="474" dur="3000"/>
                                        <p:tgtEl>
                                          <p:spTgt spid="9"/>
                                        </p:tgtEl>
                                      </p:cBhvr>
                                    </p:animEffect>
                                    <p:set>
                                      <p:cBhvr>
                                        <p:cTn id="475" dur="1" fill="hold">
                                          <p:stCondLst>
                                            <p:cond delay="2999"/>
                                          </p:stCondLst>
                                        </p:cTn>
                                        <p:tgtEl>
                                          <p:spTgt spid="9"/>
                                        </p:tgtEl>
                                        <p:attrNameLst>
                                          <p:attrName>style.visibility</p:attrName>
                                        </p:attrNameLst>
                                      </p:cBhvr>
                                      <p:to>
                                        <p:strVal val="hidden"/>
                                      </p:to>
                                    </p:set>
                                  </p:childTnLst>
                                </p:cTn>
                              </p:par>
                              <p:par>
                                <p:cTn id="476" presetID="3" presetClass="exit" presetSubtype="10" fill="hold" grpId="4" nodeType="withEffect">
                                  <p:stCondLst>
                                    <p:cond delay="0"/>
                                  </p:stCondLst>
                                  <p:childTnLst>
                                    <p:animEffect transition="out" filter="blinds(horizontal)">
                                      <p:cBhvr>
                                        <p:cTn id="477" dur="3000"/>
                                        <p:tgtEl>
                                          <p:spTgt spid="11"/>
                                        </p:tgtEl>
                                      </p:cBhvr>
                                    </p:animEffect>
                                    <p:set>
                                      <p:cBhvr>
                                        <p:cTn id="478" dur="1" fill="hold">
                                          <p:stCondLst>
                                            <p:cond delay="2999"/>
                                          </p:stCondLst>
                                        </p:cTn>
                                        <p:tgtEl>
                                          <p:spTgt spid="11"/>
                                        </p:tgtEl>
                                        <p:attrNameLst>
                                          <p:attrName>style.visibility</p:attrName>
                                        </p:attrNameLst>
                                      </p:cBhvr>
                                      <p:to>
                                        <p:strVal val="hidden"/>
                                      </p:to>
                                    </p:set>
                                  </p:childTnLst>
                                </p:cTn>
                              </p:par>
                              <p:par>
                                <p:cTn id="479" presetID="3" presetClass="exit" presetSubtype="10" fill="hold" grpId="4" nodeType="withEffect">
                                  <p:stCondLst>
                                    <p:cond delay="0"/>
                                  </p:stCondLst>
                                  <p:childTnLst>
                                    <p:animEffect transition="out" filter="blinds(horizontal)">
                                      <p:cBhvr>
                                        <p:cTn id="480" dur="3000"/>
                                        <p:tgtEl>
                                          <p:spTgt spid="13"/>
                                        </p:tgtEl>
                                      </p:cBhvr>
                                    </p:animEffect>
                                    <p:set>
                                      <p:cBhvr>
                                        <p:cTn id="481" dur="1" fill="hold">
                                          <p:stCondLst>
                                            <p:cond delay="2999"/>
                                          </p:stCondLst>
                                        </p:cTn>
                                        <p:tgtEl>
                                          <p:spTgt spid="13"/>
                                        </p:tgtEl>
                                        <p:attrNameLst>
                                          <p:attrName>style.visibility</p:attrName>
                                        </p:attrNameLst>
                                      </p:cBhvr>
                                      <p:to>
                                        <p:strVal val="hidden"/>
                                      </p:to>
                                    </p:set>
                                  </p:childTnLst>
                                </p:cTn>
                              </p:par>
                              <p:par>
                                <p:cTn id="482" presetID="3" presetClass="exit" presetSubtype="10" fill="hold" grpId="4" nodeType="withEffect">
                                  <p:stCondLst>
                                    <p:cond delay="0"/>
                                  </p:stCondLst>
                                  <p:childTnLst>
                                    <p:animEffect transition="out" filter="blinds(horizontal)">
                                      <p:cBhvr>
                                        <p:cTn id="483" dur="3000"/>
                                        <p:tgtEl>
                                          <p:spTgt spid="14"/>
                                        </p:tgtEl>
                                      </p:cBhvr>
                                    </p:animEffect>
                                    <p:set>
                                      <p:cBhvr>
                                        <p:cTn id="484" dur="1" fill="hold">
                                          <p:stCondLst>
                                            <p:cond delay="2999"/>
                                          </p:stCondLst>
                                        </p:cTn>
                                        <p:tgtEl>
                                          <p:spTgt spid="14"/>
                                        </p:tgtEl>
                                        <p:attrNameLst>
                                          <p:attrName>style.visibility</p:attrName>
                                        </p:attrNameLst>
                                      </p:cBhvr>
                                      <p:to>
                                        <p:strVal val="hidden"/>
                                      </p:to>
                                    </p:set>
                                  </p:childTnLst>
                                </p:cTn>
                              </p:par>
                              <p:par>
                                <p:cTn id="485" presetID="3" presetClass="exit" presetSubtype="10" fill="hold" grpId="4" nodeType="withEffect">
                                  <p:stCondLst>
                                    <p:cond delay="0"/>
                                  </p:stCondLst>
                                  <p:childTnLst>
                                    <p:animEffect transition="out" filter="blinds(horizontal)">
                                      <p:cBhvr>
                                        <p:cTn id="486" dur="3000"/>
                                        <p:tgtEl>
                                          <p:spTgt spid="15"/>
                                        </p:tgtEl>
                                      </p:cBhvr>
                                    </p:animEffect>
                                    <p:set>
                                      <p:cBhvr>
                                        <p:cTn id="487" dur="1" fill="hold">
                                          <p:stCondLst>
                                            <p:cond delay="2999"/>
                                          </p:stCondLst>
                                        </p:cTn>
                                        <p:tgtEl>
                                          <p:spTgt spid="15"/>
                                        </p:tgtEl>
                                        <p:attrNameLst>
                                          <p:attrName>style.visibility</p:attrName>
                                        </p:attrNameLst>
                                      </p:cBhvr>
                                      <p:to>
                                        <p:strVal val="hidden"/>
                                      </p:to>
                                    </p:set>
                                  </p:childTnLst>
                                </p:cTn>
                              </p:par>
                              <p:par>
                                <p:cTn id="488" presetID="3" presetClass="exit" presetSubtype="10" fill="hold" grpId="4" nodeType="withEffect">
                                  <p:stCondLst>
                                    <p:cond delay="0"/>
                                  </p:stCondLst>
                                  <p:childTnLst>
                                    <p:animEffect transition="out" filter="blinds(horizontal)">
                                      <p:cBhvr>
                                        <p:cTn id="489" dur="3000"/>
                                        <p:tgtEl>
                                          <p:spTgt spid="16"/>
                                        </p:tgtEl>
                                      </p:cBhvr>
                                    </p:animEffect>
                                    <p:set>
                                      <p:cBhvr>
                                        <p:cTn id="490" dur="1" fill="hold">
                                          <p:stCondLst>
                                            <p:cond delay="2999"/>
                                          </p:stCondLst>
                                        </p:cTn>
                                        <p:tgtEl>
                                          <p:spTgt spid="16"/>
                                        </p:tgtEl>
                                        <p:attrNameLst>
                                          <p:attrName>style.visibility</p:attrName>
                                        </p:attrNameLst>
                                      </p:cBhvr>
                                      <p:to>
                                        <p:strVal val="hidden"/>
                                      </p:to>
                                    </p:set>
                                  </p:childTnLst>
                                </p:cTn>
                              </p:par>
                              <p:par>
                                <p:cTn id="491" presetID="3" presetClass="exit" presetSubtype="10" fill="hold" grpId="4" nodeType="withEffect">
                                  <p:stCondLst>
                                    <p:cond delay="0"/>
                                  </p:stCondLst>
                                  <p:childTnLst>
                                    <p:animEffect transition="out" filter="blinds(horizontal)">
                                      <p:cBhvr>
                                        <p:cTn id="492" dur="3000"/>
                                        <p:tgtEl>
                                          <p:spTgt spid="17"/>
                                        </p:tgtEl>
                                      </p:cBhvr>
                                    </p:animEffect>
                                    <p:set>
                                      <p:cBhvr>
                                        <p:cTn id="493" dur="1" fill="hold">
                                          <p:stCondLst>
                                            <p:cond delay="2999"/>
                                          </p:stCondLst>
                                        </p:cTn>
                                        <p:tgtEl>
                                          <p:spTgt spid="17"/>
                                        </p:tgtEl>
                                        <p:attrNameLst>
                                          <p:attrName>style.visibility</p:attrName>
                                        </p:attrNameLst>
                                      </p:cBhvr>
                                      <p:to>
                                        <p:strVal val="hidden"/>
                                      </p:to>
                                    </p:set>
                                  </p:childTnLst>
                                </p:cTn>
                              </p:par>
                              <p:par>
                                <p:cTn id="494" presetID="3" presetClass="exit" presetSubtype="10" fill="hold" grpId="4" nodeType="withEffect">
                                  <p:stCondLst>
                                    <p:cond delay="0"/>
                                  </p:stCondLst>
                                  <p:childTnLst>
                                    <p:animEffect transition="out" filter="blinds(horizontal)">
                                      <p:cBhvr>
                                        <p:cTn id="495" dur="3000"/>
                                        <p:tgtEl>
                                          <p:spTgt spid="18"/>
                                        </p:tgtEl>
                                      </p:cBhvr>
                                    </p:animEffect>
                                    <p:set>
                                      <p:cBhvr>
                                        <p:cTn id="496" dur="1" fill="hold">
                                          <p:stCondLst>
                                            <p:cond delay="2999"/>
                                          </p:stCondLst>
                                        </p:cTn>
                                        <p:tgtEl>
                                          <p:spTgt spid="18"/>
                                        </p:tgtEl>
                                        <p:attrNameLst>
                                          <p:attrName>style.visibility</p:attrName>
                                        </p:attrNameLst>
                                      </p:cBhvr>
                                      <p:to>
                                        <p:strVal val="hidden"/>
                                      </p:to>
                                    </p:set>
                                  </p:childTnLst>
                                </p:cTn>
                              </p:par>
                              <p:par>
                                <p:cTn id="497" presetID="3" presetClass="exit" presetSubtype="10" fill="hold" grpId="4" nodeType="withEffect">
                                  <p:stCondLst>
                                    <p:cond delay="0"/>
                                  </p:stCondLst>
                                  <p:childTnLst>
                                    <p:animEffect transition="out" filter="blinds(horizontal)">
                                      <p:cBhvr>
                                        <p:cTn id="498" dur="3000"/>
                                        <p:tgtEl>
                                          <p:spTgt spid="19"/>
                                        </p:tgtEl>
                                      </p:cBhvr>
                                    </p:animEffect>
                                    <p:set>
                                      <p:cBhvr>
                                        <p:cTn id="499" dur="1" fill="hold">
                                          <p:stCondLst>
                                            <p:cond delay="2999"/>
                                          </p:stCondLst>
                                        </p:cTn>
                                        <p:tgtEl>
                                          <p:spTgt spid="19"/>
                                        </p:tgtEl>
                                        <p:attrNameLst>
                                          <p:attrName>style.visibility</p:attrName>
                                        </p:attrNameLst>
                                      </p:cBhvr>
                                      <p:to>
                                        <p:strVal val="hidden"/>
                                      </p:to>
                                    </p:set>
                                  </p:childTnLst>
                                </p:cTn>
                              </p:par>
                              <p:par>
                                <p:cTn id="500" presetID="3" presetClass="exit" presetSubtype="10" fill="hold" grpId="4" nodeType="withEffect">
                                  <p:stCondLst>
                                    <p:cond delay="0"/>
                                  </p:stCondLst>
                                  <p:childTnLst>
                                    <p:animEffect transition="out" filter="blinds(horizontal)">
                                      <p:cBhvr>
                                        <p:cTn id="501" dur="3000"/>
                                        <p:tgtEl>
                                          <p:spTgt spid="20"/>
                                        </p:tgtEl>
                                      </p:cBhvr>
                                    </p:animEffect>
                                    <p:set>
                                      <p:cBhvr>
                                        <p:cTn id="502" dur="1" fill="hold">
                                          <p:stCondLst>
                                            <p:cond delay="2999"/>
                                          </p:stCondLst>
                                        </p:cTn>
                                        <p:tgtEl>
                                          <p:spTgt spid="20"/>
                                        </p:tgtEl>
                                        <p:attrNameLst>
                                          <p:attrName>style.visibility</p:attrName>
                                        </p:attrNameLst>
                                      </p:cBhvr>
                                      <p:to>
                                        <p:strVal val="hidden"/>
                                      </p:to>
                                    </p:set>
                                  </p:childTnLst>
                                </p:cTn>
                              </p:par>
                              <p:par>
                                <p:cTn id="503" presetID="3" presetClass="exit" presetSubtype="10" fill="hold" grpId="4" nodeType="withEffect">
                                  <p:stCondLst>
                                    <p:cond delay="0"/>
                                  </p:stCondLst>
                                  <p:childTnLst>
                                    <p:animEffect transition="out" filter="blinds(horizontal)">
                                      <p:cBhvr>
                                        <p:cTn id="504" dur="3000"/>
                                        <p:tgtEl>
                                          <p:spTgt spid="21"/>
                                        </p:tgtEl>
                                      </p:cBhvr>
                                    </p:animEffect>
                                    <p:set>
                                      <p:cBhvr>
                                        <p:cTn id="505" dur="1" fill="hold">
                                          <p:stCondLst>
                                            <p:cond delay="2999"/>
                                          </p:stCondLst>
                                        </p:cTn>
                                        <p:tgtEl>
                                          <p:spTgt spid="21"/>
                                        </p:tgtEl>
                                        <p:attrNameLst>
                                          <p:attrName>style.visibility</p:attrName>
                                        </p:attrNameLst>
                                      </p:cBhvr>
                                      <p:to>
                                        <p:strVal val="hidden"/>
                                      </p:to>
                                    </p:set>
                                  </p:childTnLst>
                                </p:cTn>
                              </p:par>
                              <p:par>
                                <p:cTn id="506" presetID="3" presetClass="exit" presetSubtype="10" fill="hold" grpId="4" nodeType="withEffect">
                                  <p:stCondLst>
                                    <p:cond delay="0"/>
                                  </p:stCondLst>
                                  <p:childTnLst>
                                    <p:animEffect transition="out" filter="blinds(horizontal)">
                                      <p:cBhvr>
                                        <p:cTn id="507" dur="3000"/>
                                        <p:tgtEl>
                                          <p:spTgt spid="22"/>
                                        </p:tgtEl>
                                      </p:cBhvr>
                                    </p:animEffect>
                                    <p:set>
                                      <p:cBhvr>
                                        <p:cTn id="508" dur="1" fill="hold">
                                          <p:stCondLst>
                                            <p:cond delay="2999"/>
                                          </p:stCondLst>
                                        </p:cTn>
                                        <p:tgtEl>
                                          <p:spTgt spid="22"/>
                                        </p:tgtEl>
                                        <p:attrNameLst>
                                          <p:attrName>style.visibility</p:attrName>
                                        </p:attrNameLst>
                                      </p:cBhvr>
                                      <p:to>
                                        <p:strVal val="hidden"/>
                                      </p:to>
                                    </p:set>
                                  </p:childTnLst>
                                </p:cTn>
                              </p:par>
                              <p:par>
                                <p:cTn id="509" presetID="3" presetClass="exit" presetSubtype="10" fill="hold" grpId="4" nodeType="withEffect">
                                  <p:stCondLst>
                                    <p:cond delay="0"/>
                                  </p:stCondLst>
                                  <p:childTnLst>
                                    <p:animEffect transition="out" filter="blinds(horizontal)">
                                      <p:cBhvr>
                                        <p:cTn id="510" dur="3000"/>
                                        <p:tgtEl>
                                          <p:spTgt spid="23"/>
                                        </p:tgtEl>
                                      </p:cBhvr>
                                    </p:animEffect>
                                    <p:set>
                                      <p:cBhvr>
                                        <p:cTn id="511" dur="1" fill="hold">
                                          <p:stCondLst>
                                            <p:cond delay="2999"/>
                                          </p:stCondLst>
                                        </p:cTn>
                                        <p:tgtEl>
                                          <p:spTgt spid="23"/>
                                        </p:tgtEl>
                                        <p:attrNameLst>
                                          <p:attrName>style.visibility</p:attrName>
                                        </p:attrNameLst>
                                      </p:cBhvr>
                                      <p:to>
                                        <p:strVal val="hidden"/>
                                      </p:to>
                                    </p:set>
                                  </p:childTnLst>
                                </p:cTn>
                              </p:par>
                              <p:par>
                                <p:cTn id="512" presetID="3" presetClass="exit" presetSubtype="10" fill="hold" grpId="4" nodeType="withEffect">
                                  <p:stCondLst>
                                    <p:cond delay="0"/>
                                  </p:stCondLst>
                                  <p:childTnLst>
                                    <p:animEffect transition="out" filter="blinds(horizontal)">
                                      <p:cBhvr>
                                        <p:cTn id="513" dur="3000"/>
                                        <p:tgtEl>
                                          <p:spTgt spid="24"/>
                                        </p:tgtEl>
                                      </p:cBhvr>
                                    </p:animEffect>
                                    <p:set>
                                      <p:cBhvr>
                                        <p:cTn id="514" dur="1" fill="hold">
                                          <p:stCondLst>
                                            <p:cond delay="2999"/>
                                          </p:stCondLst>
                                        </p:cTn>
                                        <p:tgtEl>
                                          <p:spTgt spid="24"/>
                                        </p:tgtEl>
                                        <p:attrNameLst>
                                          <p:attrName>style.visibility</p:attrName>
                                        </p:attrNameLst>
                                      </p:cBhvr>
                                      <p:to>
                                        <p:strVal val="hidden"/>
                                      </p:to>
                                    </p:set>
                                  </p:childTnLst>
                                </p:cTn>
                              </p:par>
                              <p:par>
                                <p:cTn id="515" presetID="3" presetClass="exit" presetSubtype="10" fill="hold" grpId="4" nodeType="withEffect">
                                  <p:stCondLst>
                                    <p:cond delay="0"/>
                                  </p:stCondLst>
                                  <p:childTnLst>
                                    <p:animEffect transition="out" filter="blinds(horizontal)">
                                      <p:cBhvr>
                                        <p:cTn id="516" dur="3000"/>
                                        <p:tgtEl>
                                          <p:spTgt spid="25"/>
                                        </p:tgtEl>
                                      </p:cBhvr>
                                    </p:animEffect>
                                    <p:set>
                                      <p:cBhvr>
                                        <p:cTn id="517" dur="1" fill="hold">
                                          <p:stCondLst>
                                            <p:cond delay="2999"/>
                                          </p:stCondLst>
                                        </p:cTn>
                                        <p:tgtEl>
                                          <p:spTgt spid="25"/>
                                        </p:tgtEl>
                                        <p:attrNameLst>
                                          <p:attrName>style.visibility</p:attrName>
                                        </p:attrNameLst>
                                      </p:cBhvr>
                                      <p:to>
                                        <p:strVal val="hidden"/>
                                      </p:to>
                                    </p:set>
                                  </p:childTnLst>
                                </p:cTn>
                              </p:par>
                              <p:par>
                                <p:cTn id="518" presetID="3" presetClass="exit" presetSubtype="10" fill="hold" grpId="4" nodeType="withEffect">
                                  <p:stCondLst>
                                    <p:cond delay="0"/>
                                  </p:stCondLst>
                                  <p:childTnLst>
                                    <p:animEffect transition="out" filter="blinds(horizontal)">
                                      <p:cBhvr>
                                        <p:cTn id="519" dur="3000"/>
                                        <p:tgtEl>
                                          <p:spTgt spid="26"/>
                                        </p:tgtEl>
                                      </p:cBhvr>
                                    </p:animEffect>
                                    <p:set>
                                      <p:cBhvr>
                                        <p:cTn id="520" dur="1" fill="hold">
                                          <p:stCondLst>
                                            <p:cond delay="2999"/>
                                          </p:stCondLst>
                                        </p:cTn>
                                        <p:tgtEl>
                                          <p:spTgt spid="26"/>
                                        </p:tgtEl>
                                        <p:attrNameLst>
                                          <p:attrName>style.visibility</p:attrName>
                                        </p:attrNameLst>
                                      </p:cBhvr>
                                      <p:to>
                                        <p:strVal val="hidden"/>
                                      </p:to>
                                    </p:set>
                                  </p:childTnLst>
                                </p:cTn>
                              </p:par>
                              <p:par>
                                <p:cTn id="521" presetID="3" presetClass="exit" presetSubtype="10" fill="hold" grpId="4" nodeType="withEffect">
                                  <p:stCondLst>
                                    <p:cond delay="0"/>
                                  </p:stCondLst>
                                  <p:childTnLst>
                                    <p:animEffect transition="out" filter="blinds(horizontal)">
                                      <p:cBhvr>
                                        <p:cTn id="522" dur="3000"/>
                                        <p:tgtEl>
                                          <p:spTgt spid="27"/>
                                        </p:tgtEl>
                                      </p:cBhvr>
                                    </p:animEffect>
                                    <p:set>
                                      <p:cBhvr>
                                        <p:cTn id="523" dur="1" fill="hold">
                                          <p:stCondLst>
                                            <p:cond delay="2999"/>
                                          </p:stCondLst>
                                        </p:cTn>
                                        <p:tgtEl>
                                          <p:spTgt spid="27"/>
                                        </p:tgtEl>
                                        <p:attrNameLst>
                                          <p:attrName>style.visibility</p:attrName>
                                        </p:attrNameLst>
                                      </p:cBhvr>
                                      <p:to>
                                        <p:strVal val="hidden"/>
                                      </p:to>
                                    </p:set>
                                  </p:childTnLst>
                                </p:cTn>
                              </p:par>
                              <p:par>
                                <p:cTn id="524" presetID="3" presetClass="exit" presetSubtype="10" fill="hold" grpId="4" nodeType="withEffect">
                                  <p:stCondLst>
                                    <p:cond delay="0"/>
                                  </p:stCondLst>
                                  <p:childTnLst>
                                    <p:animEffect transition="out" filter="blinds(horizontal)">
                                      <p:cBhvr>
                                        <p:cTn id="525" dur="3000"/>
                                        <p:tgtEl>
                                          <p:spTgt spid="4"/>
                                        </p:tgtEl>
                                      </p:cBhvr>
                                    </p:animEffect>
                                    <p:set>
                                      <p:cBhvr>
                                        <p:cTn id="526" dur="1" fill="hold">
                                          <p:stCondLst>
                                            <p:cond delay="2999"/>
                                          </p:stCondLst>
                                        </p:cTn>
                                        <p:tgtEl>
                                          <p:spTgt spid="4"/>
                                        </p:tgtEl>
                                        <p:attrNameLst>
                                          <p:attrName>style.visibility</p:attrName>
                                        </p:attrNameLst>
                                      </p:cBhvr>
                                      <p:to>
                                        <p:strVal val="hidden"/>
                                      </p:to>
                                    </p:set>
                                  </p:childTnLst>
                                </p:cTn>
                              </p:par>
                              <p:par>
                                <p:cTn id="527" presetID="3" presetClass="exit" presetSubtype="10" fill="hold" grpId="4" nodeType="withEffect">
                                  <p:stCondLst>
                                    <p:cond delay="0"/>
                                  </p:stCondLst>
                                  <p:childTnLst>
                                    <p:animEffect transition="out" filter="blinds(horizontal)">
                                      <p:cBhvr>
                                        <p:cTn id="528" dur="3000"/>
                                        <p:tgtEl>
                                          <p:spTgt spid="6"/>
                                        </p:tgtEl>
                                      </p:cBhvr>
                                    </p:animEffect>
                                    <p:set>
                                      <p:cBhvr>
                                        <p:cTn id="529" dur="1" fill="hold">
                                          <p:stCondLst>
                                            <p:cond delay="2999"/>
                                          </p:stCondLst>
                                        </p:cTn>
                                        <p:tgtEl>
                                          <p:spTgt spid="6"/>
                                        </p:tgtEl>
                                        <p:attrNameLst>
                                          <p:attrName>style.visibility</p:attrName>
                                        </p:attrNameLst>
                                      </p:cBhvr>
                                      <p:to>
                                        <p:strVal val="hidden"/>
                                      </p:to>
                                    </p:set>
                                  </p:childTnLst>
                                </p:cTn>
                              </p:par>
                              <p:par>
                                <p:cTn id="530" presetID="3" presetClass="exit" presetSubtype="10" fill="hold" grpId="4" nodeType="withEffect">
                                  <p:stCondLst>
                                    <p:cond delay="0"/>
                                  </p:stCondLst>
                                  <p:childTnLst>
                                    <p:animEffect transition="out" filter="blinds(horizontal)">
                                      <p:cBhvr>
                                        <p:cTn id="531" dur="3000"/>
                                        <p:tgtEl>
                                          <p:spTgt spid="8"/>
                                        </p:tgtEl>
                                      </p:cBhvr>
                                    </p:animEffect>
                                    <p:set>
                                      <p:cBhvr>
                                        <p:cTn id="532" dur="1" fill="hold">
                                          <p:stCondLst>
                                            <p:cond delay="2999"/>
                                          </p:stCondLst>
                                        </p:cTn>
                                        <p:tgtEl>
                                          <p:spTgt spid="8"/>
                                        </p:tgtEl>
                                        <p:attrNameLst>
                                          <p:attrName>style.visibility</p:attrName>
                                        </p:attrNameLst>
                                      </p:cBhvr>
                                      <p:to>
                                        <p:strVal val="hidden"/>
                                      </p:to>
                                    </p:set>
                                  </p:childTnLst>
                                </p:cTn>
                              </p:par>
                              <p:par>
                                <p:cTn id="533" presetID="3" presetClass="exit" presetSubtype="10" fill="hold" grpId="4" nodeType="withEffect">
                                  <p:stCondLst>
                                    <p:cond delay="0"/>
                                  </p:stCondLst>
                                  <p:childTnLst>
                                    <p:animEffect transition="out" filter="blinds(horizontal)">
                                      <p:cBhvr>
                                        <p:cTn id="534" dur="3000"/>
                                        <p:tgtEl>
                                          <p:spTgt spid="10"/>
                                        </p:tgtEl>
                                      </p:cBhvr>
                                    </p:animEffect>
                                    <p:set>
                                      <p:cBhvr>
                                        <p:cTn id="535" dur="1" fill="hold">
                                          <p:stCondLst>
                                            <p:cond delay="2999"/>
                                          </p:stCondLst>
                                        </p:cTn>
                                        <p:tgtEl>
                                          <p:spTgt spid="10"/>
                                        </p:tgtEl>
                                        <p:attrNameLst>
                                          <p:attrName>style.visibility</p:attrName>
                                        </p:attrNameLst>
                                      </p:cBhvr>
                                      <p:to>
                                        <p:strVal val="hidden"/>
                                      </p:to>
                                    </p:set>
                                  </p:childTnLst>
                                </p:cTn>
                              </p:par>
                              <p:par>
                                <p:cTn id="536" presetID="3" presetClass="exit" presetSubtype="10" fill="hold" grpId="4" nodeType="withEffect">
                                  <p:stCondLst>
                                    <p:cond delay="0"/>
                                  </p:stCondLst>
                                  <p:childTnLst>
                                    <p:animEffect transition="out" filter="blinds(horizontal)">
                                      <p:cBhvr>
                                        <p:cTn id="537" dur="3000"/>
                                        <p:tgtEl>
                                          <p:spTgt spid="12"/>
                                        </p:tgtEl>
                                      </p:cBhvr>
                                    </p:animEffect>
                                    <p:set>
                                      <p:cBhvr>
                                        <p:cTn id="538" dur="1" fill="hold">
                                          <p:stCondLst>
                                            <p:cond delay="2999"/>
                                          </p:stCondLst>
                                        </p:cTn>
                                        <p:tgtEl>
                                          <p:spTgt spid="12"/>
                                        </p:tgtEl>
                                        <p:attrNameLst>
                                          <p:attrName>style.visibility</p:attrName>
                                        </p:attrNameLst>
                                      </p:cBhvr>
                                      <p:to>
                                        <p:strVal val="hidden"/>
                                      </p:to>
                                    </p:set>
                                  </p:childTnLst>
                                </p:cTn>
                              </p:par>
                              <p:par>
                                <p:cTn id="539" presetID="3" presetClass="exit" presetSubtype="10" fill="hold" grpId="4" nodeType="withEffect">
                                  <p:stCondLst>
                                    <p:cond delay="0"/>
                                  </p:stCondLst>
                                  <p:childTnLst>
                                    <p:animEffect transition="out" filter="blinds(horizontal)">
                                      <p:cBhvr>
                                        <p:cTn id="540" dur="3000"/>
                                        <p:tgtEl>
                                          <p:spTgt spid="28"/>
                                        </p:tgtEl>
                                      </p:cBhvr>
                                    </p:animEffect>
                                    <p:set>
                                      <p:cBhvr>
                                        <p:cTn id="541" dur="1" fill="hold">
                                          <p:stCondLst>
                                            <p:cond delay="2999"/>
                                          </p:stCondLst>
                                        </p:cTn>
                                        <p:tgtEl>
                                          <p:spTgt spid="28"/>
                                        </p:tgtEl>
                                        <p:attrNameLst>
                                          <p:attrName>style.visibility</p:attrName>
                                        </p:attrNameLst>
                                      </p:cBhvr>
                                      <p:to>
                                        <p:strVal val="hidden"/>
                                      </p:to>
                                    </p:set>
                                  </p:childTnLst>
                                </p:cTn>
                              </p:par>
                              <p:par>
                                <p:cTn id="542" presetID="3" presetClass="exit" presetSubtype="10" fill="hold" grpId="4" nodeType="withEffect">
                                  <p:stCondLst>
                                    <p:cond delay="0"/>
                                  </p:stCondLst>
                                  <p:childTnLst>
                                    <p:animEffect transition="out" filter="blinds(horizontal)">
                                      <p:cBhvr>
                                        <p:cTn id="543" dur="3000"/>
                                        <p:tgtEl>
                                          <p:spTgt spid="29"/>
                                        </p:tgtEl>
                                      </p:cBhvr>
                                    </p:animEffect>
                                    <p:set>
                                      <p:cBhvr>
                                        <p:cTn id="544" dur="1" fill="hold">
                                          <p:stCondLst>
                                            <p:cond delay="2999"/>
                                          </p:stCondLst>
                                        </p:cTn>
                                        <p:tgtEl>
                                          <p:spTgt spid="29"/>
                                        </p:tgtEl>
                                        <p:attrNameLst>
                                          <p:attrName>style.visibility</p:attrName>
                                        </p:attrNameLst>
                                      </p:cBhvr>
                                      <p:to>
                                        <p:strVal val="hidden"/>
                                      </p:to>
                                    </p:set>
                                  </p:childTnLst>
                                </p:cTn>
                              </p:par>
                              <p:par>
                                <p:cTn id="545" presetID="3" presetClass="exit" presetSubtype="10" fill="hold" grpId="4" nodeType="withEffect">
                                  <p:stCondLst>
                                    <p:cond delay="0"/>
                                  </p:stCondLst>
                                  <p:childTnLst>
                                    <p:animEffect transition="out" filter="blinds(horizontal)">
                                      <p:cBhvr>
                                        <p:cTn id="546" dur="3000"/>
                                        <p:tgtEl>
                                          <p:spTgt spid="30"/>
                                        </p:tgtEl>
                                      </p:cBhvr>
                                    </p:animEffect>
                                    <p:set>
                                      <p:cBhvr>
                                        <p:cTn id="547" dur="1" fill="hold">
                                          <p:stCondLst>
                                            <p:cond delay="2999"/>
                                          </p:stCondLst>
                                        </p:cTn>
                                        <p:tgtEl>
                                          <p:spTgt spid="30"/>
                                        </p:tgtEl>
                                        <p:attrNameLst>
                                          <p:attrName>style.visibility</p:attrName>
                                        </p:attrNameLst>
                                      </p:cBhvr>
                                      <p:to>
                                        <p:strVal val="hidden"/>
                                      </p:to>
                                    </p:set>
                                  </p:childTnLst>
                                </p:cTn>
                              </p:par>
                              <p:par>
                                <p:cTn id="548" presetID="3" presetClass="exit" presetSubtype="10" fill="hold" grpId="4" nodeType="withEffect">
                                  <p:stCondLst>
                                    <p:cond delay="0"/>
                                  </p:stCondLst>
                                  <p:childTnLst>
                                    <p:animEffect transition="out" filter="blinds(horizontal)">
                                      <p:cBhvr>
                                        <p:cTn id="549" dur="3000"/>
                                        <p:tgtEl>
                                          <p:spTgt spid="31"/>
                                        </p:tgtEl>
                                      </p:cBhvr>
                                    </p:animEffect>
                                    <p:set>
                                      <p:cBhvr>
                                        <p:cTn id="550" dur="1" fill="hold">
                                          <p:stCondLst>
                                            <p:cond delay="2999"/>
                                          </p:stCondLst>
                                        </p:cTn>
                                        <p:tgtEl>
                                          <p:spTgt spid="31"/>
                                        </p:tgtEl>
                                        <p:attrNameLst>
                                          <p:attrName>style.visibility</p:attrName>
                                        </p:attrNameLst>
                                      </p:cBhvr>
                                      <p:to>
                                        <p:strVal val="hidden"/>
                                      </p:to>
                                    </p:set>
                                  </p:childTnLst>
                                </p:cTn>
                              </p:par>
                              <p:par>
                                <p:cTn id="551" presetID="3" presetClass="exit" presetSubtype="10" fill="hold" grpId="4" nodeType="withEffect">
                                  <p:stCondLst>
                                    <p:cond delay="0"/>
                                  </p:stCondLst>
                                  <p:childTnLst>
                                    <p:animEffect transition="out" filter="blinds(horizontal)">
                                      <p:cBhvr>
                                        <p:cTn id="552" dur="3000"/>
                                        <p:tgtEl>
                                          <p:spTgt spid="32"/>
                                        </p:tgtEl>
                                      </p:cBhvr>
                                    </p:animEffect>
                                    <p:set>
                                      <p:cBhvr>
                                        <p:cTn id="553" dur="1" fill="hold">
                                          <p:stCondLst>
                                            <p:cond delay="2999"/>
                                          </p:stCondLst>
                                        </p:cTn>
                                        <p:tgtEl>
                                          <p:spTgt spid="32"/>
                                        </p:tgtEl>
                                        <p:attrNameLst>
                                          <p:attrName>style.visibility</p:attrName>
                                        </p:attrNameLst>
                                      </p:cBhvr>
                                      <p:to>
                                        <p:strVal val="hidden"/>
                                      </p:to>
                                    </p:set>
                                  </p:childTnLst>
                                </p:cTn>
                              </p:par>
                              <p:par>
                                <p:cTn id="554" presetID="3" presetClass="exit" presetSubtype="10" fill="hold" grpId="4" nodeType="withEffect">
                                  <p:stCondLst>
                                    <p:cond delay="0"/>
                                  </p:stCondLst>
                                  <p:childTnLst>
                                    <p:animEffect transition="out" filter="blinds(horizontal)">
                                      <p:cBhvr>
                                        <p:cTn id="555" dur="3000"/>
                                        <p:tgtEl>
                                          <p:spTgt spid="33"/>
                                        </p:tgtEl>
                                      </p:cBhvr>
                                    </p:animEffect>
                                    <p:set>
                                      <p:cBhvr>
                                        <p:cTn id="556" dur="1" fill="hold">
                                          <p:stCondLst>
                                            <p:cond delay="2999"/>
                                          </p:stCondLst>
                                        </p:cTn>
                                        <p:tgtEl>
                                          <p:spTgt spid="33"/>
                                        </p:tgtEl>
                                        <p:attrNameLst>
                                          <p:attrName>style.visibility</p:attrName>
                                        </p:attrNameLst>
                                      </p:cBhvr>
                                      <p:to>
                                        <p:strVal val="hidden"/>
                                      </p:to>
                                    </p:set>
                                  </p:childTnLst>
                                </p:cTn>
                              </p:par>
                              <p:par>
                                <p:cTn id="557" presetID="3" presetClass="exit" presetSubtype="10" fill="hold" grpId="4" nodeType="withEffect">
                                  <p:stCondLst>
                                    <p:cond delay="0"/>
                                  </p:stCondLst>
                                  <p:childTnLst>
                                    <p:animEffect transition="out" filter="blinds(horizontal)">
                                      <p:cBhvr>
                                        <p:cTn id="558" dur="3000"/>
                                        <p:tgtEl>
                                          <p:spTgt spid="34"/>
                                        </p:tgtEl>
                                      </p:cBhvr>
                                    </p:animEffect>
                                    <p:set>
                                      <p:cBhvr>
                                        <p:cTn id="559" dur="1" fill="hold">
                                          <p:stCondLst>
                                            <p:cond delay="2999"/>
                                          </p:stCondLst>
                                        </p:cTn>
                                        <p:tgtEl>
                                          <p:spTgt spid="34"/>
                                        </p:tgtEl>
                                        <p:attrNameLst>
                                          <p:attrName>style.visibility</p:attrName>
                                        </p:attrNameLst>
                                      </p:cBhvr>
                                      <p:to>
                                        <p:strVal val="hidden"/>
                                      </p:to>
                                    </p:set>
                                  </p:childTnLst>
                                </p:cTn>
                              </p:par>
                              <p:par>
                                <p:cTn id="560" presetID="3" presetClass="exit" presetSubtype="10" fill="hold" grpId="4" nodeType="withEffect">
                                  <p:stCondLst>
                                    <p:cond delay="0"/>
                                  </p:stCondLst>
                                  <p:childTnLst>
                                    <p:animEffect transition="out" filter="blinds(horizontal)">
                                      <p:cBhvr>
                                        <p:cTn id="561" dur="3000"/>
                                        <p:tgtEl>
                                          <p:spTgt spid="35"/>
                                        </p:tgtEl>
                                      </p:cBhvr>
                                    </p:animEffect>
                                    <p:set>
                                      <p:cBhvr>
                                        <p:cTn id="562" dur="1" fill="hold">
                                          <p:stCondLst>
                                            <p:cond delay="2999"/>
                                          </p:stCondLst>
                                        </p:cTn>
                                        <p:tgtEl>
                                          <p:spTgt spid="35"/>
                                        </p:tgtEl>
                                        <p:attrNameLst>
                                          <p:attrName>style.visibility</p:attrName>
                                        </p:attrNameLst>
                                      </p:cBhvr>
                                      <p:to>
                                        <p:strVal val="hidden"/>
                                      </p:to>
                                    </p:set>
                                  </p:childTnLst>
                                </p:cTn>
                              </p:par>
                              <p:par>
                                <p:cTn id="563" presetID="3" presetClass="exit" presetSubtype="10" fill="hold" grpId="4" nodeType="withEffect">
                                  <p:stCondLst>
                                    <p:cond delay="0"/>
                                  </p:stCondLst>
                                  <p:childTnLst>
                                    <p:animEffect transition="out" filter="blinds(horizontal)">
                                      <p:cBhvr>
                                        <p:cTn id="564" dur="3000"/>
                                        <p:tgtEl>
                                          <p:spTgt spid="36"/>
                                        </p:tgtEl>
                                      </p:cBhvr>
                                    </p:animEffect>
                                    <p:set>
                                      <p:cBhvr>
                                        <p:cTn id="565" dur="1" fill="hold">
                                          <p:stCondLst>
                                            <p:cond delay="2999"/>
                                          </p:stCondLst>
                                        </p:cTn>
                                        <p:tgtEl>
                                          <p:spTgt spid="36"/>
                                        </p:tgtEl>
                                        <p:attrNameLst>
                                          <p:attrName>style.visibility</p:attrName>
                                        </p:attrNameLst>
                                      </p:cBhvr>
                                      <p:to>
                                        <p:strVal val="hidden"/>
                                      </p:to>
                                    </p:set>
                                  </p:childTnLst>
                                </p:cTn>
                              </p:par>
                              <p:par>
                                <p:cTn id="566" presetID="3" presetClass="exit" presetSubtype="10" fill="hold" grpId="4" nodeType="withEffect">
                                  <p:stCondLst>
                                    <p:cond delay="0"/>
                                  </p:stCondLst>
                                  <p:childTnLst>
                                    <p:animEffect transition="out" filter="blinds(horizontal)">
                                      <p:cBhvr>
                                        <p:cTn id="567" dur="3000"/>
                                        <p:tgtEl>
                                          <p:spTgt spid="37"/>
                                        </p:tgtEl>
                                      </p:cBhvr>
                                    </p:animEffect>
                                    <p:set>
                                      <p:cBhvr>
                                        <p:cTn id="568" dur="1" fill="hold">
                                          <p:stCondLst>
                                            <p:cond delay="2999"/>
                                          </p:stCondLst>
                                        </p:cTn>
                                        <p:tgtEl>
                                          <p:spTgt spid="37"/>
                                        </p:tgtEl>
                                        <p:attrNameLst>
                                          <p:attrName>style.visibility</p:attrName>
                                        </p:attrNameLst>
                                      </p:cBhvr>
                                      <p:to>
                                        <p:strVal val="hidden"/>
                                      </p:to>
                                    </p:set>
                                  </p:childTnLst>
                                </p:cTn>
                              </p:par>
                              <p:par>
                                <p:cTn id="569" presetID="8" presetClass="emph" presetSubtype="0" fill="hold" grpId="5" nodeType="withEffect">
                                  <p:stCondLst>
                                    <p:cond delay="0"/>
                                  </p:stCondLst>
                                  <p:childTnLst>
                                    <p:animRot by="21600000">
                                      <p:cBhvr>
                                        <p:cTn id="570" dur="3000" fill="hold"/>
                                        <p:tgtEl>
                                          <p:spTgt spid="3"/>
                                        </p:tgtEl>
                                        <p:attrNameLst>
                                          <p:attrName>r</p:attrName>
                                        </p:attrNameLst>
                                      </p:cBhvr>
                                    </p:animRot>
                                  </p:childTnLst>
                                </p:cTn>
                              </p:par>
                              <p:par>
                                <p:cTn id="571" presetID="8" presetClass="emph" presetSubtype="0" fill="hold" grpId="5" nodeType="withEffect">
                                  <p:stCondLst>
                                    <p:cond delay="0"/>
                                  </p:stCondLst>
                                  <p:childTnLst>
                                    <p:animRot by="21600000">
                                      <p:cBhvr>
                                        <p:cTn id="572" dur="3000" fill="hold"/>
                                        <p:tgtEl>
                                          <p:spTgt spid="13"/>
                                        </p:tgtEl>
                                        <p:attrNameLst>
                                          <p:attrName>r</p:attrName>
                                        </p:attrNameLst>
                                      </p:cBhvr>
                                    </p:animRot>
                                  </p:childTnLst>
                                </p:cTn>
                              </p:par>
                              <p:par>
                                <p:cTn id="573" presetID="8" presetClass="emph" presetSubtype="0" fill="hold" grpId="5" nodeType="withEffect">
                                  <p:stCondLst>
                                    <p:cond delay="0"/>
                                  </p:stCondLst>
                                  <p:childTnLst>
                                    <p:animRot by="21600000">
                                      <p:cBhvr>
                                        <p:cTn id="574" dur="3000" fill="hold"/>
                                        <p:tgtEl>
                                          <p:spTgt spid="18"/>
                                        </p:tgtEl>
                                        <p:attrNameLst>
                                          <p:attrName>r</p:attrName>
                                        </p:attrNameLst>
                                      </p:cBhvr>
                                    </p:animRot>
                                  </p:childTnLst>
                                </p:cTn>
                              </p:par>
                              <p:par>
                                <p:cTn id="575" presetID="8" presetClass="emph" presetSubtype="0" fill="hold" grpId="5" nodeType="withEffect">
                                  <p:stCondLst>
                                    <p:cond delay="0"/>
                                  </p:stCondLst>
                                  <p:childTnLst>
                                    <p:animRot by="21600000">
                                      <p:cBhvr>
                                        <p:cTn id="576" dur="3000" fill="hold"/>
                                        <p:tgtEl>
                                          <p:spTgt spid="23"/>
                                        </p:tgtEl>
                                        <p:attrNameLst>
                                          <p:attrName>r</p:attrName>
                                        </p:attrNameLst>
                                      </p:cBhvr>
                                    </p:animRot>
                                  </p:childTnLst>
                                </p:cTn>
                              </p:par>
                              <p:par>
                                <p:cTn id="577" presetID="8" presetClass="emph" presetSubtype="0" fill="hold" grpId="5" nodeType="withEffect">
                                  <p:stCondLst>
                                    <p:cond delay="0"/>
                                  </p:stCondLst>
                                  <p:childTnLst>
                                    <p:animRot by="-21600000">
                                      <p:cBhvr>
                                        <p:cTn id="578" dur="3000" fill="hold"/>
                                        <p:tgtEl>
                                          <p:spTgt spid="4"/>
                                        </p:tgtEl>
                                        <p:attrNameLst>
                                          <p:attrName>r</p:attrName>
                                        </p:attrNameLst>
                                      </p:cBhvr>
                                    </p:animRot>
                                  </p:childTnLst>
                                </p:cTn>
                              </p:par>
                              <p:par>
                                <p:cTn id="579" presetID="8" presetClass="emph" presetSubtype="0" fill="hold" grpId="5" nodeType="withEffect">
                                  <p:stCondLst>
                                    <p:cond delay="0"/>
                                  </p:stCondLst>
                                  <p:childTnLst>
                                    <p:animRot by="-21600000">
                                      <p:cBhvr>
                                        <p:cTn id="580" dur="3000" fill="hold"/>
                                        <p:tgtEl>
                                          <p:spTgt spid="28"/>
                                        </p:tgtEl>
                                        <p:attrNameLst>
                                          <p:attrName>r</p:attrName>
                                        </p:attrNameLst>
                                      </p:cBhvr>
                                    </p:animRot>
                                  </p:childTnLst>
                                </p:cTn>
                              </p:par>
                              <p:par>
                                <p:cTn id="581" presetID="8" presetClass="emph" presetSubtype="0" fill="hold" grpId="5" nodeType="withEffect">
                                  <p:stCondLst>
                                    <p:cond delay="0"/>
                                  </p:stCondLst>
                                  <p:childTnLst>
                                    <p:animRot by="-21600000">
                                      <p:cBhvr>
                                        <p:cTn id="582" dur="3000" fill="hold"/>
                                        <p:tgtEl>
                                          <p:spTgt spid="33"/>
                                        </p:tgtEl>
                                        <p:attrNameLst>
                                          <p:attrName>r</p:attrName>
                                        </p:attrNameLst>
                                      </p:cBhvr>
                                    </p:animRot>
                                  </p:childTnLst>
                                </p:cTn>
                              </p:par>
                              <p:par>
                                <p:cTn id="583" presetID="8" presetClass="emph" presetSubtype="0" fill="hold" grpId="5" nodeType="withEffect">
                                  <p:stCondLst>
                                    <p:cond delay="0"/>
                                  </p:stCondLst>
                                  <p:childTnLst>
                                    <p:animRot by="-21600000">
                                      <p:cBhvr>
                                        <p:cTn id="584" dur="3000" fill="hold"/>
                                        <p:tgtEl>
                                          <p:spTgt spid="5"/>
                                        </p:tgtEl>
                                        <p:attrNameLst>
                                          <p:attrName>r</p:attrName>
                                        </p:attrNameLst>
                                      </p:cBhvr>
                                    </p:animRot>
                                  </p:childTnLst>
                                </p:cTn>
                              </p:par>
                              <p:par>
                                <p:cTn id="585" presetID="8" presetClass="emph" presetSubtype="0" fill="hold" grpId="5" nodeType="withEffect">
                                  <p:stCondLst>
                                    <p:cond delay="0"/>
                                  </p:stCondLst>
                                  <p:childTnLst>
                                    <p:animRot by="-21600000">
                                      <p:cBhvr>
                                        <p:cTn id="586" dur="3000" fill="hold"/>
                                        <p:tgtEl>
                                          <p:spTgt spid="14"/>
                                        </p:tgtEl>
                                        <p:attrNameLst>
                                          <p:attrName>r</p:attrName>
                                        </p:attrNameLst>
                                      </p:cBhvr>
                                    </p:animRot>
                                  </p:childTnLst>
                                </p:cTn>
                              </p:par>
                              <p:par>
                                <p:cTn id="587" presetID="8" presetClass="emph" presetSubtype="0" fill="hold" grpId="5" nodeType="withEffect">
                                  <p:stCondLst>
                                    <p:cond delay="0"/>
                                  </p:stCondLst>
                                  <p:childTnLst>
                                    <p:animRot by="-21600000">
                                      <p:cBhvr>
                                        <p:cTn id="588" dur="3000" fill="hold"/>
                                        <p:tgtEl>
                                          <p:spTgt spid="19"/>
                                        </p:tgtEl>
                                        <p:attrNameLst>
                                          <p:attrName>r</p:attrName>
                                        </p:attrNameLst>
                                      </p:cBhvr>
                                    </p:animRot>
                                  </p:childTnLst>
                                </p:cTn>
                              </p:par>
                              <p:par>
                                <p:cTn id="589" presetID="8" presetClass="emph" presetSubtype="0" fill="hold" grpId="5" nodeType="withEffect">
                                  <p:stCondLst>
                                    <p:cond delay="0"/>
                                  </p:stCondLst>
                                  <p:childTnLst>
                                    <p:animRot by="-21600000">
                                      <p:cBhvr>
                                        <p:cTn id="590" dur="3000" fill="hold"/>
                                        <p:tgtEl>
                                          <p:spTgt spid="24"/>
                                        </p:tgtEl>
                                        <p:attrNameLst>
                                          <p:attrName>r</p:attrName>
                                        </p:attrNameLst>
                                      </p:cBhvr>
                                    </p:animRot>
                                  </p:childTnLst>
                                </p:cTn>
                              </p:par>
                              <p:par>
                                <p:cTn id="591" presetID="8" presetClass="emph" presetSubtype="0" fill="hold" grpId="5" nodeType="withEffect">
                                  <p:stCondLst>
                                    <p:cond delay="0"/>
                                  </p:stCondLst>
                                  <p:childTnLst>
                                    <p:animRot by="21600000">
                                      <p:cBhvr>
                                        <p:cTn id="592" dur="3000" fill="hold"/>
                                        <p:tgtEl>
                                          <p:spTgt spid="6"/>
                                        </p:tgtEl>
                                        <p:attrNameLst>
                                          <p:attrName>r</p:attrName>
                                        </p:attrNameLst>
                                      </p:cBhvr>
                                    </p:animRot>
                                  </p:childTnLst>
                                </p:cTn>
                              </p:par>
                              <p:par>
                                <p:cTn id="593" presetID="8" presetClass="emph" presetSubtype="0" fill="hold" grpId="5" nodeType="withEffect">
                                  <p:stCondLst>
                                    <p:cond delay="0"/>
                                  </p:stCondLst>
                                  <p:childTnLst>
                                    <p:animRot by="21600000">
                                      <p:cBhvr>
                                        <p:cTn id="594" dur="3000" fill="hold"/>
                                        <p:tgtEl>
                                          <p:spTgt spid="29"/>
                                        </p:tgtEl>
                                        <p:attrNameLst>
                                          <p:attrName>r</p:attrName>
                                        </p:attrNameLst>
                                      </p:cBhvr>
                                    </p:animRot>
                                  </p:childTnLst>
                                </p:cTn>
                              </p:par>
                              <p:par>
                                <p:cTn id="595" presetID="8" presetClass="emph" presetSubtype="0" fill="hold" grpId="5" nodeType="withEffect">
                                  <p:stCondLst>
                                    <p:cond delay="0"/>
                                  </p:stCondLst>
                                  <p:childTnLst>
                                    <p:animRot by="21600000">
                                      <p:cBhvr>
                                        <p:cTn id="596" dur="3000" fill="hold"/>
                                        <p:tgtEl>
                                          <p:spTgt spid="34"/>
                                        </p:tgtEl>
                                        <p:attrNameLst>
                                          <p:attrName>r</p:attrName>
                                        </p:attrNameLst>
                                      </p:cBhvr>
                                    </p:animRot>
                                  </p:childTnLst>
                                </p:cTn>
                              </p:par>
                              <p:par>
                                <p:cTn id="597" presetID="8" presetClass="emph" presetSubtype="0" fill="hold" grpId="5" nodeType="withEffect">
                                  <p:stCondLst>
                                    <p:cond delay="0"/>
                                  </p:stCondLst>
                                  <p:childTnLst>
                                    <p:animRot by="21600000">
                                      <p:cBhvr>
                                        <p:cTn id="598" dur="3000" fill="hold"/>
                                        <p:tgtEl>
                                          <p:spTgt spid="7"/>
                                        </p:tgtEl>
                                        <p:attrNameLst>
                                          <p:attrName>r</p:attrName>
                                        </p:attrNameLst>
                                      </p:cBhvr>
                                    </p:animRot>
                                  </p:childTnLst>
                                </p:cTn>
                              </p:par>
                              <p:par>
                                <p:cTn id="599" presetID="8" presetClass="emph" presetSubtype="0" fill="hold" grpId="5" nodeType="withEffect">
                                  <p:stCondLst>
                                    <p:cond delay="0"/>
                                  </p:stCondLst>
                                  <p:childTnLst>
                                    <p:animRot by="21600000">
                                      <p:cBhvr>
                                        <p:cTn id="600" dur="3000" fill="hold"/>
                                        <p:tgtEl>
                                          <p:spTgt spid="15"/>
                                        </p:tgtEl>
                                        <p:attrNameLst>
                                          <p:attrName>r</p:attrName>
                                        </p:attrNameLst>
                                      </p:cBhvr>
                                    </p:animRot>
                                  </p:childTnLst>
                                </p:cTn>
                              </p:par>
                              <p:par>
                                <p:cTn id="601" presetID="8" presetClass="emph" presetSubtype="0" fill="hold" grpId="5" nodeType="withEffect">
                                  <p:stCondLst>
                                    <p:cond delay="0"/>
                                  </p:stCondLst>
                                  <p:childTnLst>
                                    <p:animRot by="21600000">
                                      <p:cBhvr>
                                        <p:cTn id="602" dur="3000" fill="hold"/>
                                        <p:tgtEl>
                                          <p:spTgt spid="20"/>
                                        </p:tgtEl>
                                        <p:attrNameLst>
                                          <p:attrName>r</p:attrName>
                                        </p:attrNameLst>
                                      </p:cBhvr>
                                    </p:animRot>
                                  </p:childTnLst>
                                </p:cTn>
                              </p:par>
                              <p:par>
                                <p:cTn id="603" presetID="8" presetClass="emph" presetSubtype="0" fill="hold" grpId="5" nodeType="withEffect">
                                  <p:stCondLst>
                                    <p:cond delay="0"/>
                                  </p:stCondLst>
                                  <p:childTnLst>
                                    <p:animRot by="21600000">
                                      <p:cBhvr>
                                        <p:cTn id="604" dur="3000" fill="hold"/>
                                        <p:tgtEl>
                                          <p:spTgt spid="25"/>
                                        </p:tgtEl>
                                        <p:attrNameLst>
                                          <p:attrName>r</p:attrName>
                                        </p:attrNameLst>
                                      </p:cBhvr>
                                    </p:animRot>
                                  </p:childTnLst>
                                </p:cTn>
                              </p:par>
                              <p:par>
                                <p:cTn id="605" presetID="8" presetClass="emph" presetSubtype="0" fill="hold" grpId="5" nodeType="withEffect">
                                  <p:stCondLst>
                                    <p:cond delay="0"/>
                                  </p:stCondLst>
                                  <p:childTnLst>
                                    <p:animRot by="-21600000">
                                      <p:cBhvr>
                                        <p:cTn id="606" dur="3000" fill="hold"/>
                                        <p:tgtEl>
                                          <p:spTgt spid="8"/>
                                        </p:tgtEl>
                                        <p:attrNameLst>
                                          <p:attrName>r</p:attrName>
                                        </p:attrNameLst>
                                      </p:cBhvr>
                                    </p:animRot>
                                  </p:childTnLst>
                                </p:cTn>
                              </p:par>
                              <p:par>
                                <p:cTn id="607" presetID="8" presetClass="emph" presetSubtype="0" fill="hold" grpId="5" nodeType="withEffect">
                                  <p:stCondLst>
                                    <p:cond delay="0"/>
                                  </p:stCondLst>
                                  <p:childTnLst>
                                    <p:animRot by="-21600000">
                                      <p:cBhvr>
                                        <p:cTn id="608" dur="3000" fill="hold"/>
                                        <p:tgtEl>
                                          <p:spTgt spid="30"/>
                                        </p:tgtEl>
                                        <p:attrNameLst>
                                          <p:attrName>r</p:attrName>
                                        </p:attrNameLst>
                                      </p:cBhvr>
                                    </p:animRot>
                                  </p:childTnLst>
                                </p:cTn>
                              </p:par>
                              <p:par>
                                <p:cTn id="609" presetID="8" presetClass="emph" presetSubtype="0" fill="hold" grpId="5" nodeType="withEffect">
                                  <p:stCondLst>
                                    <p:cond delay="0"/>
                                  </p:stCondLst>
                                  <p:childTnLst>
                                    <p:animRot by="-21600000">
                                      <p:cBhvr>
                                        <p:cTn id="610" dur="3000" fill="hold"/>
                                        <p:tgtEl>
                                          <p:spTgt spid="35"/>
                                        </p:tgtEl>
                                        <p:attrNameLst>
                                          <p:attrName>r</p:attrName>
                                        </p:attrNameLst>
                                      </p:cBhvr>
                                    </p:animRot>
                                  </p:childTnLst>
                                </p:cTn>
                              </p:par>
                              <p:par>
                                <p:cTn id="611" presetID="8" presetClass="emph" presetSubtype="0" fill="hold" grpId="5" nodeType="withEffect">
                                  <p:stCondLst>
                                    <p:cond delay="0"/>
                                  </p:stCondLst>
                                  <p:childTnLst>
                                    <p:animRot by="-21600000">
                                      <p:cBhvr>
                                        <p:cTn id="612" dur="3000" fill="hold"/>
                                        <p:tgtEl>
                                          <p:spTgt spid="9"/>
                                        </p:tgtEl>
                                        <p:attrNameLst>
                                          <p:attrName>r</p:attrName>
                                        </p:attrNameLst>
                                      </p:cBhvr>
                                    </p:animRot>
                                  </p:childTnLst>
                                </p:cTn>
                              </p:par>
                              <p:par>
                                <p:cTn id="613" presetID="8" presetClass="emph" presetSubtype="0" fill="hold" grpId="5" nodeType="withEffect">
                                  <p:stCondLst>
                                    <p:cond delay="0"/>
                                  </p:stCondLst>
                                  <p:childTnLst>
                                    <p:animRot by="-21600000">
                                      <p:cBhvr>
                                        <p:cTn id="614" dur="3000" fill="hold"/>
                                        <p:tgtEl>
                                          <p:spTgt spid="16"/>
                                        </p:tgtEl>
                                        <p:attrNameLst>
                                          <p:attrName>r</p:attrName>
                                        </p:attrNameLst>
                                      </p:cBhvr>
                                    </p:animRot>
                                  </p:childTnLst>
                                </p:cTn>
                              </p:par>
                              <p:par>
                                <p:cTn id="615" presetID="8" presetClass="emph" presetSubtype="0" fill="hold" grpId="5" nodeType="withEffect">
                                  <p:stCondLst>
                                    <p:cond delay="0"/>
                                  </p:stCondLst>
                                  <p:childTnLst>
                                    <p:animRot by="-21600000">
                                      <p:cBhvr>
                                        <p:cTn id="616" dur="3000" fill="hold"/>
                                        <p:tgtEl>
                                          <p:spTgt spid="21"/>
                                        </p:tgtEl>
                                        <p:attrNameLst>
                                          <p:attrName>r</p:attrName>
                                        </p:attrNameLst>
                                      </p:cBhvr>
                                    </p:animRot>
                                  </p:childTnLst>
                                </p:cTn>
                              </p:par>
                              <p:par>
                                <p:cTn id="617" presetID="8" presetClass="emph" presetSubtype="0" fill="hold" grpId="5" nodeType="withEffect">
                                  <p:stCondLst>
                                    <p:cond delay="0"/>
                                  </p:stCondLst>
                                  <p:childTnLst>
                                    <p:animRot by="-21600000">
                                      <p:cBhvr>
                                        <p:cTn id="618" dur="3000" fill="hold"/>
                                        <p:tgtEl>
                                          <p:spTgt spid="26"/>
                                        </p:tgtEl>
                                        <p:attrNameLst>
                                          <p:attrName>r</p:attrName>
                                        </p:attrNameLst>
                                      </p:cBhvr>
                                    </p:animRot>
                                  </p:childTnLst>
                                </p:cTn>
                              </p:par>
                              <p:par>
                                <p:cTn id="619" presetID="8" presetClass="emph" presetSubtype="0" fill="hold" grpId="5" nodeType="withEffect">
                                  <p:stCondLst>
                                    <p:cond delay="0"/>
                                  </p:stCondLst>
                                  <p:childTnLst>
                                    <p:animRot by="21600000">
                                      <p:cBhvr>
                                        <p:cTn id="620" dur="3000" fill="hold"/>
                                        <p:tgtEl>
                                          <p:spTgt spid="10"/>
                                        </p:tgtEl>
                                        <p:attrNameLst>
                                          <p:attrName>r</p:attrName>
                                        </p:attrNameLst>
                                      </p:cBhvr>
                                    </p:animRot>
                                  </p:childTnLst>
                                </p:cTn>
                              </p:par>
                              <p:par>
                                <p:cTn id="621" presetID="8" presetClass="emph" presetSubtype="0" fill="hold" grpId="5" nodeType="withEffect">
                                  <p:stCondLst>
                                    <p:cond delay="0"/>
                                  </p:stCondLst>
                                  <p:childTnLst>
                                    <p:animRot by="21600000">
                                      <p:cBhvr>
                                        <p:cTn id="622" dur="3000" fill="hold"/>
                                        <p:tgtEl>
                                          <p:spTgt spid="31"/>
                                        </p:tgtEl>
                                        <p:attrNameLst>
                                          <p:attrName>r</p:attrName>
                                        </p:attrNameLst>
                                      </p:cBhvr>
                                    </p:animRot>
                                  </p:childTnLst>
                                </p:cTn>
                              </p:par>
                              <p:par>
                                <p:cTn id="623" presetID="8" presetClass="emph" presetSubtype="0" fill="hold" grpId="5" nodeType="withEffect">
                                  <p:stCondLst>
                                    <p:cond delay="0"/>
                                  </p:stCondLst>
                                  <p:childTnLst>
                                    <p:animRot by="21600000">
                                      <p:cBhvr>
                                        <p:cTn id="624" dur="3000" fill="hold"/>
                                        <p:tgtEl>
                                          <p:spTgt spid="36"/>
                                        </p:tgtEl>
                                        <p:attrNameLst>
                                          <p:attrName>r</p:attrName>
                                        </p:attrNameLst>
                                      </p:cBhvr>
                                    </p:animRot>
                                  </p:childTnLst>
                                </p:cTn>
                              </p:par>
                              <p:par>
                                <p:cTn id="625" presetID="8" presetClass="emph" presetSubtype="0" fill="hold" grpId="5" nodeType="withEffect">
                                  <p:stCondLst>
                                    <p:cond delay="0"/>
                                  </p:stCondLst>
                                  <p:childTnLst>
                                    <p:animRot by="21600000">
                                      <p:cBhvr>
                                        <p:cTn id="626" dur="3000" fill="hold"/>
                                        <p:tgtEl>
                                          <p:spTgt spid="11"/>
                                        </p:tgtEl>
                                        <p:attrNameLst>
                                          <p:attrName>r</p:attrName>
                                        </p:attrNameLst>
                                      </p:cBhvr>
                                    </p:animRot>
                                  </p:childTnLst>
                                </p:cTn>
                              </p:par>
                              <p:par>
                                <p:cTn id="627" presetID="8" presetClass="emph" presetSubtype="0" fill="hold" grpId="5" nodeType="withEffect">
                                  <p:stCondLst>
                                    <p:cond delay="0"/>
                                  </p:stCondLst>
                                  <p:childTnLst>
                                    <p:animRot by="21600000">
                                      <p:cBhvr>
                                        <p:cTn id="628" dur="3000" fill="hold"/>
                                        <p:tgtEl>
                                          <p:spTgt spid="17"/>
                                        </p:tgtEl>
                                        <p:attrNameLst>
                                          <p:attrName>r</p:attrName>
                                        </p:attrNameLst>
                                      </p:cBhvr>
                                    </p:animRot>
                                  </p:childTnLst>
                                </p:cTn>
                              </p:par>
                              <p:par>
                                <p:cTn id="629" presetID="8" presetClass="emph" presetSubtype="0" fill="hold" grpId="5" nodeType="withEffect">
                                  <p:stCondLst>
                                    <p:cond delay="0"/>
                                  </p:stCondLst>
                                  <p:childTnLst>
                                    <p:animRot by="21600000">
                                      <p:cBhvr>
                                        <p:cTn id="630" dur="3000" fill="hold"/>
                                        <p:tgtEl>
                                          <p:spTgt spid="22"/>
                                        </p:tgtEl>
                                        <p:attrNameLst>
                                          <p:attrName>r</p:attrName>
                                        </p:attrNameLst>
                                      </p:cBhvr>
                                    </p:animRot>
                                  </p:childTnLst>
                                </p:cTn>
                              </p:par>
                              <p:par>
                                <p:cTn id="631" presetID="8" presetClass="emph" presetSubtype="0" fill="hold" grpId="5" nodeType="withEffect">
                                  <p:stCondLst>
                                    <p:cond delay="0"/>
                                  </p:stCondLst>
                                  <p:childTnLst>
                                    <p:animRot by="21600000">
                                      <p:cBhvr>
                                        <p:cTn id="632" dur="3000" fill="hold"/>
                                        <p:tgtEl>
                                          <p:spTgt spid="27"/>
                                        </p:tgtEl>
                                        <p:attrNameLst>
                                          <p:attrName>r</p:attrName>
                                        </p:attrNameLst>
                                      </p:cBhvr>
                                    </p:animRot>
                                  </p:childTnLst>
                                </p:cTn>
                              </p:par>
                              <p:par>
                                <p:cTn id="633" presetID="8" presetClass="emph" presetSubtype="0" fill="hold" grpId="5" nodeType="withEffect">
                                  <p:stCondLst>
                                    <p:cond delay="0"/>
                                  </p:stCondLst>
                                  <p:childTnLst>
                                    <p:animRot by="-21600000">
                                      <p:cBhvr>
                                        <p:cTn id="634" dur="3000" fill="hold"/>
                                        <p:tgtEl>
                                          <p:spTgt spid="12"/>
                                        </p:tgtEl>
                                        <p:attrNameLst>
                                          <p:attrName>r</p:attrName>
                                        </p:attrNameLst>
                                      </p:cBhvr>
                                    </p:animRot>
                                  </p:childTnLst>
                                </p:cTn>
                              </p:par>
                              <p:par>
                                <p:cTn id="635" presetID="8" presetClass="emph" presetSubtype="0" fill="hold" grpId="5" nodeType="withEffect">
                                  <p:stCondLst>
                                    <p:cond delay="0"/>
                                  </p:stCondLst>
                                  <p:childTnLst>
                                    <p:animRot by="-21600000">
                                      <p:cBhvr>
                                        <p:cTn id="636" dur="3000" fill="hold"/>
                                        <p:tgtEl>
                                          <p:spTgt spid="32"/>
                                        </p:tgtEl>
                                        <p:attrNameLst>
                                          <p:attrName>r</p:attrName>
                                        </p:attrNameLst>
                                      </p:cBhvr>
                                    </p:animRot>
                                  </p:childTnLst>
                                </p:cTn>
                              </p:par>
                              <p:par>
                                <p:cTn id="637" presetID="8" presetClass="emph" presetSubtype="0" fill="hold" grpId="5" nodeType="withEffect">
                                  <p:stCondLst>
                                    <p:cond delay="0"/>
                                  </p:stCondLst>
                                  <p:childTnLst>
                                    <p:animRot by="-21600000">
                                      <p:cBhvr>
                                        <p:cTn id="638" dur="3000" fill="hold"/>
                                        <p:tgtEl>
                                          <p:spTgt spid="37"/>
                                        </p:tgtEl>
                                        <p:attrNameLst>
                                          <p:attrName>r</p:attrName>
                                        </p:attrNameLst>
                                      </p:cBhvr>
                                    </p:animRot>
                                  </p:childTnLst>
                                </p:cTn>
                              </p:par>
                              <p:par>
                                <p:cTn id="639" presetID="23" presetClass="entr" presetSubtype="288" fill="hold" nodeType="withEffect">
                                  <p:stCondLst>
                                    <p:cond delay="0"/>
                                  </p:stCondLst>
                                  <p:childTnLst>
                                    <p:set>
                                      <p:cBhvr>
                                        <p:cTn id="640" dur="1" fill="hold">
                                          <p:stCondLst>
                                            <p:cond delay="0"/>
                                          </p:stCondLst>
                                        </p:cTn>
                                        <p:tgtEl>
                                          <p:spTgt spid="2"/>
                                        </p:tgtEl>
                                        <p:attrNameLst>
                                          <p:attrName>style.visibility</p:attrName>
                                        </p:attrNameLst>
                                      </p:cBhvr>
                                      <p:to>
                                        <p:strVal val="visible"/>
                                      </p:to>
                                    </p:set>
                                    <p:anim calcmode="lin" valueType="num">
                                      <p:cBhvr>
                                        <p:cTn id="641" dur="3000" fill="hold"/>
                                        <p:tgtEl>
                                          <p:spTgt spid="2"/>
                                        </p:tgtEl>
                                        <p:attrNameLst>
                                          <p:attrName>ppt_w</p:attrName>
                                        </p:attrNameLst>
                                      </p:cBhvr>
                                      <p:tavLst>
                                        <p:tav tm="0">
                                          <p:val>
                                            <p:strVal val="4/3*#ppt_w"/>
                                          </p:val>
                                        </p:tav>
                                        <p:tav tm="100000">
                                          <p:val>
                                            <p:strVal val="#ppt_w"/>
                                          </p:val>
                                        </p:tav>
                                      </p:tavLst>
                                    </p:anim>
                                    <p:anim calcmode="lin" valueType="num">
                                      <p:cBhvr>
                                        <p:cTn id="642" dur="3000" fill="hold"/>
                                        <p:tgtEl>
                                          <p:spTgt spid="2"/>
                                        </p:tgtEl>
                                        <p:attrNameLst>
                                          <p:attrName>ppt_h</p:attrName>
                                        </p:attrNameLst>
                                      </p:cBhvr>
                                      <p:tavLst>
                                        <p:tav tm="0">
                                          <p:val>
                                            <p:strVal val="4/3*#ppt_h"/>
                                          </p:val>
                                        </p:tav>
                                        <p:tav tm="100000">
                                          <p:val>
                                            <p:strVal val="#ppt_h"/>
                                          </p:val>
                                        </p:tav>
                                      </p:tavLst>
                                    </p:anim>
                                  </p:childTnLst>
                                </p:cTn>
                              </p:par>
                              <p:par>
                                <p:cTn id="643" presetID="16" presetClass="entr" presetSubtype="42" fill="hold" nodeType="withEffect">
                                  <p:stCondLst>
                                    <p:cond delay="0"/>
                                  </p:stCondLst>
                                  <p:childTnLst>
                                    <p:set>
                                      <p:cBhvr>
                                        <p:cTn id="644" dur="1" fill="hold">
                                          <p:stCondLst>
                                            <p:cond delay="0"/>
                                          </p:stCondLst>
                                        </p:cTn>
                                        <p:tgtEl>
                                          <p:spTgt spid="2"/>
                                        </p:tgtEl>
                                        <p:attrNameLst>
                                          <p:attrName>style.visibility</p:attrName>
                                        </p:attrNameLst>
                                      </p:cBhvr>
                                      <p:to>
                                        <p:strVal val="visible"/>
                                      </p:to>
                                    </p:set>
                                    <p:animEffect transition="in" filter="barn(outHorizontal)">
                                      <p:cBhvr>
                                        <p:cTn id="64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eee9435103f6894f6a8b31dcee3e6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rot="1403592">
            <a:off x="37119" y="120247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20170855">
            <a:off x="36300" y="56500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403592">
            <a:off x="1322970" y="1202470"/>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0170855">
            <a:off x="1322151" y="56500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403592">
            <a:off x="2680327" y="120247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0170855">
            <a:off x="2679508" y="565006"/>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403592">
            <a:off x="3966178" y="120247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0170855">
            <a:off x="3965359" y="56500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403592">
            <a:off x="5323534" y="120247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20170855">
            <a:off x="5322715" y="565008"/>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403592">
            <a:off x="6609385" y="120247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20170855">
            <a:off x="6608566" y="565006"/>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403592">
            <a:off x="7966706" y="120247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0170855">
            <a:off x="7965887" y="56500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403592">
            <a:off x="7249526" y="320273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0170855">
            <a:off x="7250343" y="385115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403592">
            <a:off x="5964806" y="320273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20170855">
            <a:off x="5965623" y="385115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403592">
            <a:off x="4606320" y="320273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20170855">
            <a:off x="4607137" y="385115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403592">
            <a:off x="3321600" y="320273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20170855">
            <a:off x="3322417" y="385115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403592">
            <a:off x="2036188" y="320273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20170855">
            <a:off x="2037005" y="385115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403592">
            <a:off x="751468" y="320273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0170855">
            <a:off x="752285" y="385115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403592">
            <a:off x="-536052" y="320273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0170855">
            <a:off x="-535235" y="385115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642974" y="-214332"/>
            <a:ext cx="10429948"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1+#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1+#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1+#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1+#ppt_w/2"/>
                                          </p:val>
                                        </p:tav>
                                        <p:tav tm="100000">
                                          <p:val>
                                            <p:strVal val="#ppt_x"/>
                                          </p:val>
                                        </p:tav>
                                      </p:tavLst>
                                    </p:anim>
                                    <p:anim calcmode="lin" valueType="num">
                                      <p:cBhvr additive="base">
                                        <p:cTn id="91" dur="3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1+#ppt_w/2"/>
                                          </p:val>
                                        </p:tav>
                                        <p:tav tm="100000">
                                          <p:val>
                                            <p:strVal val="#ppt_x"/>
                                          </p:val>
                                        </p:tav>
                                      </p:tavLst>
                                    </p:anim>
                                    <p:anim calcmode="lin" valueType="num">
                                      <p:cBhvr additive="base">
                                        <p:cTn id="95" dur="3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1+#ppt_w/2"/>
                                          </p:val>
                                        </p:tav>
                                        <p:tav tm="100000">
                                          <p:val>
                                            <p:strVal val="#ppt_x"/>
                                          </p:val>
                                        </p:tav>
                                      </p:tavLst>
                                    </p:anim>
                                    <p:anim calcmode="lin" valueType="num">
                                      <p:cBhvr additive="base">
                                        <p:cTn id="99" dur="3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1+#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1+#ppt_w/2"/>
                                          </p:val>
                                        </p:tav>
                                        <p:tav tm="100000">
                                          <p:val>
                                            <p:strVal val="#ppt_x"/>
                                          </p:val>
                                        </p:tav>
                                      </p:tavLst>
                                    </p:anim>
                                    <p:anim calcmode="lin" valueType="num">
                                      <p:cBhvr additive="base">
                                        <p:cTn id="107" dur="3000" fill="hold"/>
                                        <p:tgtEl>
                                          <p:spTgt spid="27"/>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1+#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1+#ppt_w/2"/>
                                          </p:val>
                                        </p:tav>
                                        <p:tav tm="100000">
                                          <p:val>
                                            <p:strVal val="#ppt_x"/>
                                          </p:val>
                                        </p:tav>
                                      </p:tavLst>
                                    </p:anim>
                                    <p:anim calcmode="lin" valueType="num">
                                      <p:cBhvr additive="base">
                                        <p:cTn id="115" dur="3000" fill="hold"/>
                                        <p:tgtEl>
                                          <p:spTgt spid="29"/>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1+#ppt_w/2"/>
                                          </p:val>
                                        </p:tav>
                                        <p:tav tm="100000">
                                          <p:val>
                                            <p:strVal val="#ppt_x"/>
                                          </p:val>
                                        </p:tav>
                                      </p:tavLst>
                                    </p:anim>
                                    <p:anim calcmode="lin" valueType="num">
                                      <p:cBhvr additive="base">
                                        <p:cTn id="119" dur="3000" fill="hold"/>
                                        <p:tgtEl>
                                          <p:spTgt spid="30"/>
                                        </p:tgtEl>
                                        <p:attrNameLst>
                                          <p:attrName>ppt_y</p:attrName>
                                        </p:attrNameLst>
                                      </p:cBhvr>
                                      <p:tavLst>
                                        <p:tav tm="0">
                                          <p:val>
                                            <p:strVal val="#ppt_y"/>
                                          </p:val>
                                        </p:tav>
                                        <p:tav tm="100000">
                                          <p:val>
                                            <p:strVal val="#ppt_y"/>
                                          </p:val>
                                        </p:tav>
                                      </p:tavLst>
                                    </p:anim>
                                  </p:childTnLst>
                                </p:cTn>
                              </p:par>
                              <p:par>
                                <p:cTn id="120" presetID="8" presetClass="emph" presetSubtype="0" fill="hold" grpId="1"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2"/>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4"/>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6"/>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3"/>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5"/>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8"/>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4"/>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8"/>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0"/>
                                        </p:tgtEl>
                                        <p:attrNameLst>
                                          <p:attrName>r</p:attrName>
                                        </p:attrNameLst>
                                      </p:cBhvr>
                                    </p:animRot>
                                  </p:childTnLst>
                                </p:cTn>
                              </p:par>
                            </p:childTnLst>
                          </p:cTn>
                        </p:par>
                        <p:par>
                          <p:cTn id="176" fill="hold">
                            <p:stCondLst>
                              <p:cond delay="3000"/>
                            </p:stCondLst>
                            <p:childTnLst>
                              <p:par>
                                <p:cTn id="177" presetID="2" presetClass="exit" presetSubtype="2" fill="hold" grpId="2" nodeType="afterEffect">
                                  <p:stCondLst>
                                    <p:cond delay="0"/>
                                  </p:stCondLst>
                                  <p:childTnLst>
                                    <p:anim calcmode="lin" valueType="num">
                                      <p:cBhvr additive="base">
                                        <p:cTn id="178" dur="3000"/>
                                        <p:tgtEl>
                                          <p:spTgt spid="3"/>
                                        </p:tgtEl>
                                        <p:attrNameLst>
                                          <p:attrName>ppt_x</p:attrName>
                                        </p:attrNameLst>
                                      </p:cBhvr>
                                      <p:tavLst>
                                        <p:tav tm="0">
                                          <p:val>
                                            <p:strVal val="ppt_x"/>
                                          </p:val>
                                        </p:tav>
                                        <p:tav tm="100000">
                                          <p:val>
                                            <p:strVal val="1+ppt_w/2"/>
                                          </p:val>
                                        </p:tav>
                                      </p:tavLst>
                                    </p:anim>
                                    <p:anim calcmode="lin" valueType="num">
                                      <p:cBhvr additive="base">
                                        <p:cTn id="179" dur="3000"/>
                                        <p:tgtEl>
                                          <p:spTgt spid="3"/>
                                        </p:tgtEl>
                                        <p:attrNameLst>
                                          <p:attrName>ppt_y</p:attrName>
                                        </p:attrNameLst>
                                      </p:cBhvr>
                                      <p:tavLst>
                                        <p:tav tm="0">
                                          <p:val>
                                            <p:strVal val="ppt_y"/>
                                          </p:val>
                                        </p:tav>
                                        <p:tav tm="100000">
                                          <p:val>
                                            <p:strVal val="ppt_y"/>
                                          </p:val>
                                        </p:tav>
                                      </p:tavLst>
                                    </p:anim>
                                    <p:set>
                                      <p:cBhvr>
                                        <p:cTn id="180" dur="1" fill="hold">
                                          <p:stCondLst>
                                            <p:cond delay="2999"/>
                                          </p:stCondLst>
                                        </p:cTn>
                                        <p:tgtEl>
                                          <p:spTgt spid="3"/>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4"/>
                                        </p:tgtEl>
                                        <p:attrNameLst>
                                          <p:attrName>ppt_x</p:attrName>
                                        </p:attrNameLst>
                                      </p:cBhvr>
                                      <p:tavLst>
                                        <p:tav tm="0">
                                          <p:val>
                                            <p:strVal val="ppt_x"/>
                                          </p:val>
                                        </p:tav>
                                        <p:tav tm="100000">
                                          <p:val>
                                            <p:strVal val="1+ppt_w/2"/>
                                          </p:val>
                                        </p:tav>
                                      </p:tavLst>
                                    </p:anim>
                                    <p:anim calcmode="lin" valueType="num">
                                      <p:cBhvr additive="base">
                                        <p:cTn id="183" dur="3000"/>
                                        <p:tgtEl>
                                          <p:spTgt spid="4"/>
                                        </p:tgtEl>
                                        <p:attrNameLst>
                                          <p:attrName>ppt_y</p:attrName>
                                        </p:attrNameLst>
                                      </p:cBhvr>
                                      <p:tavLst>
                                        <p:tav tm="0">
                                          <p:val>
                                            <p:strVal val="ppt_y"/>
                                          </p:val>
                                        </p:tav>
                                        <p:tav tm="100000">
                                          <p:val>
                                            <p:strVal val="ppt_y"/>
                                          </p:val>
                                        </p:tav>
                                      </p:tavLst>
                                    </p:anim>
                                    <p:set>
                                      <p:cBhvr>
                                        <p:cTn id="184" dur="1" fill="hold">
                                          <p:stCondLst>
                                            <p:cond delay="2999"/>
                                          </p:stCondLst>
                                        </p:cTn>
                                        <p:tgtEl>
                                          <p:spTgt spid="4"/>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5"/>
                                        </p:tgtEl>
                                        <p:attrNameLst>
                                          <p:attrName>ppt_x</p:attrName>
                                        </p:attrNameLst>
                                      </p:cBhvr>
                                      <p:tavLst>
                                        <p:tav tm="0">
                                          <p:val>
                                            <p:strVal val="ppt_x"/>
                                          </p:val>
                                        </p:tav>
                                        <p:tav tm="100000">
                                          <p:val>
                                            <p:strVal val="1+ppt_w/2"/>
                                          </p:val>
                                        </p:tav>
                                      </p:tavLst>
                                    </p:anim>
                                    <p:anim calcmode="lin" valueType="num">
                                      <p:cBhvr additive="base">
                                        <p:cTn id="187" dur="3000"/>
                                        <p:tgtEl>
                                          <p:spTgt spid="5"/>
                                        </p:tgtEl>
                                        <p:attrNameLst>
                                          <p:attrName>ppt_y</p:attrName>
                                        </p:attrNameLst>
                                      </p:cBhvr>
                                      <p:tavLst>
                                        <p:tav tm="0">
                                          <p:val>
                                            <p:strVal val="ppt_y"/>
                                          </p:val>
                                        </p:tav>
                                        <p:tav tm="100000">
                                          <p:val>
                                            <p:strVal val="ppt_y"/>
                                          </p:val>
                                        </p:tav>
                                      </p:tavLst>
                                    </p:anim>
                                    <p:set>
                                      <p:cBhvr>
                                        <p:cTn id="188" dur="1" fill="hold">
                                          <p:stCondLst>
                                            <p:cond delay="2999"/>
                                          </p:stCondLst>
                                        </p:cTn>
                                        <p:tgtEl>
                                          <p:spTgt spid="5"/>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1+ppt_w/2"/>
                                          </p:val>
                                        </p:tav>
                                      </p:tavLst>
                                    </p:anim>
                                    <p:anim calcmode="lin" valueType="num">
                                      <p:cBhvr additive="base">
                                        <p:cTn id="191" dur="3000"/>
                                        <p:tgtEl>
                                          <p:spTgt spid="6"/>
                                        </p:tgtEl>
                                        <p:attrNameLst>
                                          <p:attrName>ppt_y</p:attrName>
                                        </p:attrNameLst>
                                      </p:cBhvr>
                                      <p:tavLst>
                                        <p:tav tm="0">
                                          <p:val>
                                            <p:strVal val="ppt_y"/>
                                          </p:val>
                                        </p:tav>
                                        <p:tav tm="100000">
                                          <p:val>
                                            <p:strVal val="ppt_y"/>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1+ppt_w/2"/>
                                          </p:val>
                                        </p:tav>
                                      </p:tavLst>
                                    </p:anim>
                                    <p:anim calcmode="lin" valueType="num">
                                      <p:cBhvr additive="base">
                                        <p:cTn id="195" dur="3000"/>
                                        <p:tgtEl>
                                          <p:spTgt spid="7"/>
                                        </p:tgtEl>
                                        <p:attrNameLst>
                                          <p:attrName>ppt_y</p:attrName>
                                        </p:attrNameLst>
                                      </p:cBhvr>
                                      <p:tavLst>
                                        <p:tav tm="0">
                                          <p:val>
                                            <p:strVal val="ppt_y"/>
                                          </p:val>
                                        </p:tav>
                                        <p:tav tm="100000">
                                          <p:val>
                                            <p:strVal val="ppt_y"/>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1+ppt_w/2"/>
                                          </p:val>
                                        </p:tav>
                                      </p:tavLst>
                                    </p:anim>
                                    <p:anim calcmode="lin" valueType="num">
                                      <p:cBhvr additive="base">
                                        <p:cTn id="199" dur="3000"/>
                                        <p:tgtEl>
                                          <p:spTgt spid="8"/>
                                        </p:tgtEl>
                                        <p:attrNameLst>
                                          <p:attrName>ppt_y</p:attrName>
                                        </p:attrNameLst>
                                      </p:cBhvr>
                                      <p:tavLst>
                                        <p:tav tm="0">
                                          <p:val>
                                            <p:strVal val="ppt_y"/>
                                          </p:val>
                                        </p:tav>
                                        <p:tav tm="100000">
                                          <p:val>
                                            <p:strVal val="ppt_y"/>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1+ppt_w/2"/>
                                          </p:val>
                                        </p:tav>
                                      </p:tavLst>
                                    </p:anim>
                                    <p:anim calcmode="lin" valueType="num">
                                      <p:cBhvr additive="base">
                                        <p:cTn id="203" dur="3000"/>
                                        <p:tgtEl>
                                          <p:spTgt spid="9"/>
                                        </p:tgtEl>
                                        <p:attrNameLst>
                                          <p:attrName>ppt_y</p:attrName>
                                        </p:attrNameLst>
                                      </p:cBhvr>
                                      <p:tavLst>
                                        <p:tav tm="0">
                                          <p:val>
                                            <p:strVal val="ppt_y"/>
                                          </p:val>
                                        </p:tav>
                                        <p:tav tm="100000">
                                          <p:val>
                                            <p:strVal val="ppt_y"/>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1+ppt_w/2"/>
                                          </p:val>
                                        </p:tav>
                                      </p:tavLst>
                                    </p:anim>
                                    <p:anim calcmode="lin" valueType="num">
                                      <p:cBhvr additive="base">
                                        <p:cTn id="207" dur="3000"/>
                                        <p:tgtEl>
                                          <p:spTgt spid="10"/>
                                        </p:tgtEl>
                                        <p:attrNameLst>
                                          <p:attrName>ppt_y</p:attrName>
                                        </p:attrNameLst>
                                      </p:cBhvr>
                                      <p:tavLst>
                                        <p:tav tm="0">
                                          <p:val>
                                            <p:strVal val="ppt_y"/>
                                          </p:val>
                                        </p:tav>
                                        <p:tav tm="100000">
                                          <p:val>
                                            <p:strVal val="ppt_y"/>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1+ppt_w/2"/>
                                          </p:val>
                                        </p:tav>
                                      </p:tavLst>
                                    </p:anim>
                                    <p:anim calcmode="lin" valueType="num">
                                      <p:cBhvr additive="base">
                                        <p:cTn id="211" dur="3000"/>
                                        <p:tgtEl>
                                          <p:spTgt spid="11"/>
                                        </p:tgtEl>
                                        <p:attrNameLst>
                                          <p:attrName>ppt_y</p:attrName>
                                        </p:attrNameLst>
                                      </p:cBhvr>
                                      <p:tavLst>
                                        <p:tav tm="0">
                                          <p:val>
                                            <p:strVal val="ppt_y"/>
                                          </p:val>
                                        </p:tav>
                                        <p:tav tm="100000">
                                          <p:val>
                                            <p:strVal val="ppt_y"/>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1+ppt_w/2"/>
                                          </p:val>
                                        </p:tav>
                                      </p:tavLst>
                                    </p:anim>
                                    <p:anim calcmode="lin" valueType="num">
                                      <p:cBhvr additive="base">
                                        <p:cTn id="215" dur="3000"/>
                                        <p:tgtEl>
                                          <p:spTgt spid="12"/>
                                        </p:tgtEl>
                                        <p:attrNameLst>
                                          <p:attrName>ppt_y</p:attrName>
                                        </p:attrNameLst>
                                      </p:cBhvr>
                                      <p:tavLst>
                                        <p:tav tm="0">
                                          <p:val>
                                            <p:strVal val="ppt_y"/>
                                          </p:val>
                                        </p:tav>
                                        <p:tav tm="100000">
                                          <p:val>
                                            <p:strVal val="ppt_y"/>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ppt_y"/>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1+ppt_w/2"/>
                                          </p:val>
                                        </p:tav>
                                      </p:tavLst>
                                    </p:anim>
                                    <p:anim calcmode="lin" valueType="num">
                                      <p:cBhvr additive="base">
                                        <p:cTn id="223" dur="3000"/>
                                        <p:tgtEl>
                                          <p:spTgt spid="14"/>
                                        </p:tgtEl>
                                        <p:attrNameLst>
                                          <p:attrName>ppt_y</p:attrName>
                                        </p:attrNameLst>
                                      </p:cBhvr>
                                      <p:tavLst>
                                        <p:tav tm="0">
                                          <p:val>
                                            <p:strVal val="ppt_y"/>
                                          </p:val>
                                        </p:tav>
                                        <p:tav tm="100000">
                                          <p:val>
                                            <p:strVal val="ppt_y"/>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1+ppt_w/2"/>
                                          </p:val>
                                        </p:tav>
                                      </p:tavLst>
                                    </p:anim>
                                    <p:anim calcmode="lin" valueType="num">
                                      <p:cBhvr additive="base">
                                        <p:cTn id="227" dur="3000"/>
                                        <p:tgtEl>
                                          <p:spTgt spid="15"/>
                                        </p:tgtEl>
                                        <p:attrNameLst>
                                          <p:attrName>ppt_y</p:attrName>
                                        </p:attrNameLst>
                                      </p:cBhvr>
                                      <p:tavLst>
                                        <p:tav tm="0">
                                          <p:val>
                                            <p:strVal val="ppt_y"/>
                                          </p:val>
                                        </p:tav>
                                        <p:tav tm="100000">
                                          <p:val>
                                            <p:strVal val="ppt_y"/>
                                          </p:val>
                                        </p:tav>
                                      </p:tavLst>
                                    </p:anim>
                                    <p:set>
                                      <p:cBhvr>
                                        <p:cTn id="228" dur="1" fill="hold">
                                          <p:stCondLst>
                                            <p:cond delay="2999"/>
                                          </p:stCondLst>
                                        </p:cTn>
                                        <p:tgtEl>
                                          <p:spTgt spid="15"/>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16"/>
                                        </p:tgtEl>
                                        <p:attrNameLst>
                                          <p:attrName>ppt_x</p:attrName>
                                        </p:attrNameLst>
                                      </p:cBhvr>
                                      <p:tavLst>
                                        <p:tav tm="0">
                                          <p:val>
                                            <p:strVal val="ppt_x"/>
                                          </p:val>
                                        </p:tav>
                                        <p:tav tm="100000">
                                          <p:val>
                                            <p:strVal val="1+ppt_w/2"/>
                                          </p:val>
                                        </p:tav>
                                      </p:tavLst>
                                    </p:anim>
                                    <p:anim calcmode="lin" valueType="num">
                                      <p:cBhvr additive="base">
                                        <p:cTn id="231" dur="3000"/>
                                        <p:tgtEl>
                                          <p:spTgt spid="16"/>
                                        </p:tgtEl>
                                        <p:attrNameLst>
                                          <p:attrName>ppt_y</p:attrName>
                                        </p:attrNameLst>
                                      </p:cBhvr>
                                      <p:tavLst>
                                        <p:tav tm="0">
                                          <p:val>
                                            <p:strVal val="ppt_y"/>
                                          </p:val>
                                        </p:tav>
                                        <p:tav tm="100000">
                                          <p:val>
                                            <p:strVal val="ppt_y"/>
                                          </p:val>
                                        </p:tav>
                                      </p:tavLst>
                                    </p:anim>
                                    <p:set>
                                      <p:cBhvr>
                                        <p:cTn id="232" dur="1" fill="hold">
                                          <p:stCondLst>
                                            <p:cond delay="2999"/>
                                          </p:stCondLst>
                                        </p:cTn>
                                        <p:tgtEl>
                                          <p:spTgt spid="16"/>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17"/>
                                        </p:tgtEl>
                                        <p:attrNameLst>
                                          <p:attrName>ppt_x</p:attrName>
                                        </p:attrNameLst>
                                      </p:cBhvr>
                                      <p:tavLst>
                                        <p:tav tm="0">
                                          <p:val>
                                            <p:strVal val="ppt_x"/>
                                          </p:val>
                                        </p:tav>
                                        <p:tav tm="100000">
                                          <p:val>
                                            <p:strVal val="0-ppt_w/2"/>
                                          </p:val>
                                        </p:tav>
                                      </p:tavLst>
                                    </p:anim>
                                    <p:anim calcmode="lin" valueType="num">
                                      <p:cBhvr additive="base">
                                        <p:cTn id="235" dur="3000"/>
                                        <p:tgtEl>
                                          <p:spTgt spid="17"/>
                                        </p:tgtEl>
                                        <p:attrNameLst>
                                          <p:attrName>ppt_y</p:attrName>
                                        </p:attrNameLst>
                                      </p:cBhvr>
                                      <p:tavLst>
                                        <p:tav tm="0">
                                          <p:val>
                                            <p:strVal val="ppt_y"/>
                                          </p:val>
                                        </p:tav>
                                        <p:tav tm="100000">
                                          <p:val>
                                            <p:strVal val="ppt_y"/>
                                          </p:val>
                                        </p:tav>
                                      </p:tavLst>
                                    </p:anim>
                                    <p:set>
                                      <p:cBhvr>
                                        <p:cTn id="236" dur="1" fill="hold">
                                          <p:stCondLst>
                                            <p:cond delay="2999"/>
                                          </p:stCondLst>
                                        </p:cTn>
                                        <p:tgtEl>
                                          <p:spTgt spid="17"/>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18"/>
                                        </p:tgtEl>
                                        <p:attrNameLst>
                                          <p:attrName>ppt_x</p:attrName>
                                        </p:attrNameLst>
                                      </p:cBhvr>
                                      <p:tavLst>
                                        <p:tav tm="0">
                                          <p:val>
                                            <p:strVal val="ppt_x"/>
                                          </p:val>
                                        </p:tav>
                                        <p:tav tm="100000">
                                          <p:val>
                                            <p:strVal val="0-ppt_w/2"/>
                                          </p:val>
                                        </p:tav>
                                      </p:tavLst>
                                    </p:anim>
                                    <p:anim calcmode="lin" valueType="num">
                                      <p:cBhvr additive="base">
                                        <p:cTn id="239" dur="3000"/>
                                        <p:tgtEl>
                                          <p:spTgt spid="18"/>
                                        </p:tgtEl>
                                        <p:attrNameLst>
                                          <p:attrName>ppt_y</p:attrName>
                                        </p:attrNameLst>
                                      </p:cBhvr>
                                      <p:tavLst>
                                        <p:tav tm="0">
                                          <p:val>
                                            <p:strVal val="ppt_y"/>
                                          </p:val>
                                        </p:tav>
                                        <p:tav tm="100000">
                                          <p:val>
                                            <p:strVal val="ppt_y"/>
                                          </p:val>
                                        </p:tav>
                                      </p:tavLst>
                                    </p:anim>
                                    <p:set>
                                      <p:cBhvr>
                                        <p:cTn id="240" dur="1" fill="hold">
                                          <p:stCondLst>
                                            <p:cond delay="2999"/>
                                          </p:stCondLst>
                                        </p:cTn>
                                        <p:tgtEl>
                                          <p:spTgt spid="18"/>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19"/>
                                        </p:tgtEl>
                                        <p:attrNameLst>
                                          <p:attrName>ppt_x</p:attrName>
                                        </p:attrNameLst>
                                      </p:cBhvr>
                                      <p:tavLst>
                                        <p:tav tm="0">
                                          <p:val>
                                            <p:strVal val="ppt_x"/>
                                          </p:val>
                                        </p:tav>
                                        <p:tav tm="100000">
                                          <p:val>
                                            <p:strVal val="0-ppt_w/2"/>
                                          </p:val>
                                        </p:tav>
                                      </p:tavLst>
                                    </p:anim>
                                    <p:anim calcmode="lin" valueType="num">
                                      <p:cBhvr additive="base">
                                        <p:cTn id="243" dur="3000"/>
                                        <p:tgtEl>
                                          <p:spTgt spid="19"/>
                                        </p:tgtEl>
                                        <p:attrNameLst>
                                          <p:attrName>ppt_y</p:attrName>
                                        </p:attrNameLst>
                                      </p:cBhvr>
                                      <p:tavLst>
                                        <p:tav tm="0">
                                          <p:val>
                                            <p:strVal val="ppt_y"/>
                                          </p:val>
                                        </p:tav>
                                        <p:tav tm="100000">
                                          <p:val>
                                            <p:strVal val="ppt_y"/>
                                          </p:val>
                                        </p:tav>
                                      </p:tavLst>
                                    </p:anim>
                                    <p:set>
                                      <p:cBhvr>
                                        <p:cTn id="244" dur="1" fill="hold">
                                          <p:stCondLst>
                                            <p:cond delay="2999"/>
                                          </p:stCondLst>
                                        </p:cTn>
                                        <p:tgtEl>
                                          <p:spTgt spid="19"/>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20"/>
                                        </p:tgtEl>
                                        <p:attrNameLst>
                                          <p:attrName>ppt_x</p:attrName>
                                        </p:attrNameLst>
                                      </p:cBhvr>
                                      <p:tavLst>
                                        <p:tav tm="0">
                                          <p:val>
                                            <p:strVal val="ppt_x"/>
                                          </p:val>
                                        </p:tav>
                                        <p:tav tm="100000">
                                          <p:val>
                                            <p:strVal val="0-ppt_w/2"/>
                                          </p:val>
                                        </p:tav>
                                      </p:tavLst>
                                    </p:anim>
                                    <p:anim calcmode="lin" valueType="num">
                                      <p:cBhvr additive="base">
                                        <p:cTn id="247" dur="3000"/>
                                        <p:tgtEl>
                                          <p:spTgt spid="20"/>
                                        </p:tgtEl>
                                        <p:attrNameLst>
                                          <p:attrName>ppt_y</p:attrName>
                                        </p:attrNameLst>
                                      </p:cBhvr>
                                      <p:tavLst>
                                        <p:tav tm="0">
                                          <p:val>
                                            <p:strVal val="ppt_y"/>
                                          </p:val>
                                        </p:tav>
                                        <p:tav tm="100000">
                                          <p:val>
                                            <p:strVal val="ppt_y"/>
                                          </p:val>
                                        </p:tav>
                                      </p:tavLst>
                                    </p:anim>
                                    <p:set>
                                      <p:cBhvr>
                                        <p:cTn id="248" dur="1" fill="hold">
                                          <p:stCondLst>
                                            <p:cond delay="2999"/>
                                          </p:stCondLst>
                                        </p:cTn>
                                        <p:tgtEl>
                                          <p:spTgt spid="20"/>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21"/>
                                        </p:tgtEl>
                                        <p:attrNameLst>
                                          <p:attrName>ppt_x</p:attrName>
                                        </p:attrNameLst>
                                      </p:cBhvr>
                                      <p:tavLst>
                                        <p:tav tm="0">
                                          <p:val>
                                            <p:strVal val="ppt_x"/>
                                          </p:val>
                                        </p:tav>
                                        <p:tav tm="100000">
                                          <p:val>
                                            <p:strVal val="0-ppt_w/2"/>
                                          </p:val>
                                        </p:tav>
                                      </p:tavLst>
                                    </p:anim>
                                    <p:anim calcmode="lin" valueType="num">
                                      <p:cBhvr additive="base">
                                        <p:cTn id="251" dur="3000"/>
                                        <p:tgtEl>
                                          <p:spTgt spid="21"/>
                                        </p:tgtEl>
                                        <p:attrNameLst>
                                          <p:attrName>ppt_y</p:attrName>
                                        </p:attrNameLst>
                                      </p:cBhvr>
                                      <p:tavLst>
                                        <p:tav tm="0">
                                          <p:val>
                                            <p:strVal val="ppt_y"/>
                                          </p:val>
                                        </p:tav>
                                        <p:tav tm="100000">
                                          <p:val>
                                            <p:strVal val="ppt_y"/>
                                          </p:val>
                                        </p:tav>
                                      </p:tavLst>
                                    </p:anim>
                                    <p:set>
                                      <p:cBhvr>
                                        <p:cTn id="252" dur="1" fill="hold">
                                          <p:stCondLst>
                                            <p:cond delay="2999"/>
                                          </p:stCondLst>
                                        </p:cTn>
                                        <p:tgtEl>
                                          <p:spTgt spid="21"/>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22"/>
                                        </p:tgtEl>
                                        <p:attrNameLst>
                                          <p:attrName>ppt_x</p:attrName>
                                        </p:attrNameLst>
                                      </p:cBhvr>
                                      <p:tavLst>
                                        <p:tav tm="0">
                                          <p:val>
                                            <p:strVal val="ppt_x"/>
                                          </p:val>
                                        </p:tav>
                                        <p:tav tm="100000">
                                          <p:val>
                                            <p:strVal val="0-ppt_w/2"/>
                                          </p:val>
                                        </p:tav>
                                      </p:tavLst>
                                    </p:anim>
                                    <p:anim calcmode="lin" valueType="num">
                                      <p:cBhvr additive="base">
                                        <p:cTn id="255" dur="3000"/>
                                        <p:tgtEl>
                                          <p:spTgt spid="22"/>
                                        </p:tgtEl>
                                        <p:attrNameLst>
                                          <p:attrName>ppt_y</p:attrName>
                                        </p:attrNameLst>
                                      </p:cBhvr>
                                      <p:tavLst>
                                        <p:tav tm="0">
                                          <p:val>
                                            <p:strVal val="ppt_y"/>
                                          </p:val>
                                        </p:tav>
                                        <p:tav tm="100000">
                                          <p:val>
                                            <p:strVal val="ppt_y"/>
                                          </p:val>
                                        </p:tav>
                                      </p:tavLst>
                                    </p:anim>
                                    <p:set>
                                      <p:cBhvr>
                                        <p:cTn id="256" dur="1" fill="hold">
                                          <p:stCondLst>
                                            <p:cond delay="2999"/>
                                          </p:stCondLst>
                                        </p:cTn>
                                        <p:tgtEl>
                                          <p:spTgt spid="22"/>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23"/>
                                        </p:tgtEl>
                                        <p:attrNameLst>
                                          <p:attrName>ppt_x</p:attrName>
                                        </p:attrNameLst>
                                      </p:cBhvr>
                                      <p:tavLst>
                                        <p:tav tm="0">
                                          <p:val>
                                            <p:strVal val="ppt_x"/>
                                          </p:val>
                                        </p:tav>
                                        <p:tav tm="100000">
                                          <p:val>
                                            <p:strVal val="0-ppt_w/2"/>
                                          </p:val>
                                        </p:tav>
                                      </p:tavLst>
                                    </p:anim>
                                    <p:anim calcmode="lin" valueType="num">
                                      <p:cBhvr additive="base">
                                        <p:cTn id="259" dur="3000"/>
                                        <p:tgtEl>
                                          <p:spTgt spid="23"/>
                                        </p:tgtEl>
                                        <p:attrNameLst>
                                          <p:attrName>ppt_y</p:attrName>
                                        </p:attrNameLst>
                                      </p:cBhvr>
                                      <p:tavLst>
                                        <p:tav tm="0">
                                          <p:val>
                                            <p:strVal val="ppt_y"/>
                                          </p:val>
                                        </p:tav>
                                        <p:tav tm="100000">
                                          <p:val>
                                            <p:strVal val="ppt_y"/>
                                          </p:val>
                                        </p:tav>
                                      </p:tavLst>
                                    </p:anim>
                                    <p:set>
                                      <p:cBhvr>
                                        <p:cTn id="260" dur="1" fill="hold">
                                          <p:stCondLst>
                                            <p:cond delay="2999"/>
                                          </p:stCondLst>
                                        </p:cTn>
                                        <p:tgtEl>
                                          <p:spTgt spid="23"/>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24"/>
                                        </p:tgtEl>
                                        <p:attrNameLst>
                                          <p:attrName>ppt_x</p:attrName>
                                        </p:attrNameLst>
                                      </p:cBhvr>
                                      <p:tavLst>
                                        <p:tav tm="0">
                                          <p:val>
                                            <p:strVal val="ppt_x"/>
                                          </p:val>
                                        </p:tav>
                                        <p:tav tm="100000">
                                          <p:val>
                                            <p:strVal val="0-ppt_w/2"/>
                                          </p:val>
                                        </p:tav>
                                      </p:tavLst>
                                    </p:anim>
                                    <p:anim calcmode="lin" valueType="num">
                                      <p:cBhvr additive="base">
                                        <p:cTn id="263" dur="3000"/>
                                        <p:tgtEl>
                                          <p:spTgt spid="24"/>
                                        </p:tgtEl>
                                        <p:attrNameLst>
                                          <p:attrName>ppt_y</p:attrName>
                                        </p:attrNameLst>
                                      </p:cBhvr>
                                      <p:tavLst>
                                        <p:tav tm="0">
                                          <p:val>
                                            <p:strVal val="ppt_y"/>
                                          </p:val>
                                        </p:tav>
                                        <p:tav tm="100000">
                                          <p:val>
                                            <p:strVal val="ppt_y"/>
                                          </p:val>
                                        </p:tav>
                                      </p:tavLst>
                                    </p:anim>
                                    <p:set>
                                      <p:cBhvr>
                                        <p:cTn id="264" dur="1" fill="hold">
                                          <p:stCondLst>
                                            <p:cond delay="2999"/>
                                          </p:stCondLst>
                                        </p:cTn>
                                        <p:tgtEl>
                                          <p:spTgt spid="24"/>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25"/>
                                        </p:tgtEl>
                                        <p:attrNameLst>
                                          <p:attrName>ppt_x</p:attrName>
                                        </p:attrNameLst>
                                      </p:cBhvr>
                                      <p:tavLst>
                                        <p:tav tm="0">
                                          <p:val>
                                            <p:strVal val="ppt_x"/>
                                          </p:val>
                                        </p:tav>
                                        <p:tav tm="100000">
                                          <p:val>
                                            <p:strVal val="0-ppt_w/2"/>
                                          </p:val>
                                        </p:tav>
                                      </p:tavLst>
                                    </p:anim>
                                    <p:anim calcmode="lin" valueType="num">
                                      <p:cBhvr additive="base">
                                        <p:cTn id="267" dur="3000"/>
                                        <p:tgtEl>
                                          <p:spTgt spid="25"/>
                                        </p:tgtEl>
                                        <p:attrNameLst>
                                          <p:attrName>ppt_y</p:attrName>
                                        </p:attrNameLst>
                                      </p:cBhvr>
                                      <p:tavLst>
                                        <p:tav tm="0">
                                          <p:val>
                                            <p:strVal val="ppt_y"/>
                                          </p:val>
                                        </p:tav>
                                        <p:tav tm="100000">
                                          <p:val>
                                            <p:strVal val="ppt_y"/>
                                          </p:val>
                                        </p:tav>
                                      </p:tavLst>
                                    </p:anim>
                                    <p:set>
                                      <p:cBhvr>
                                        <p:cTn id="268" dur="1" fill="hold">
                                          <p:stCondLst>
                                            <p:cond delay="2999"/>
                                          </p:stCondLst>
                                        </p:cTn>
                                        <p:tgtEl>
                                          <p:spTgt spid="25"/>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3000"/>
                                        <p:tgtEl>
                                          <p:spTgt spid="26"/>
                                        </p:tgtEl>
                                        <p:attrNameLst>
                                          <p:attrName>ppt_x</p:attrName>
                                        </p:attrNameLst>
                                      </p:cBhvr>
                                      <p:tavLst>
                                        <p:tav tm="0">
                                          <p:val>
                                            <p:strVal val="ppt_x"/>
                                          </p:val>
                                        </p:tav>
                                        <p:tav tm="100000">
                                          <p:val>
                                            <p:strVal val="0-ppt_w/2"/>
                                          </p:val>
                                        </p:tav>
                                      </p:tavLst>
                                    </p:anim>
                                    <p:anim calcmode="lin" valueType="num">
                                      <p:cBhvr additive="base">
                                        <p:cTn id="271" dur="3000"/>
                                        <p:tgtEl>
                                          <p:spTgt spid="26"/>
                                        </p:tgtEl>
                                        <p:attrNameLst>
                                          <p:attrName>ppt_y</p:attrName>
                                        </p:attrNameLst>
                                      </p:cBhvr>
                                      <p:tavLst>
                                        <p:tav tm="0">
                                          <p:val>
                                            <p:strVal val="ppt_y"/>
                                          </p:val>
                                        </p:tav>
                                        <p:tav tm="100000">
                                          <p:val>
                                            <p:strVal val="ppt_y"/>
                                          </p:val>
                                        </p:tav>
                                      </p:tavLst>
                                    </p:anim>
                                    <p:set>
                                      <p:cBhvr>
                                        <p:cTn id="272" dur="1" fill="hold">
                                          <p:stCondLst>
                                            <p:cond delay="2999"/>
                                          </p:stCondLst>
                                        </p:cTn>
                                        <p:tgtEl>
                                          <p:spTgt spid="26"/>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27"/>
                                        </p:tgtEl>
                                        <p:attrNameLst>
                                          <p:attrName>ppt_x</p:attrName>
                                        </p:attrNameLst>
                                      </p:cBhvr>
                                      <p:tavLst>
                                        <p:tav tm="0">
                                          <p:val>
                                            <p:strVal val="ppt_x"/>
                                          </p:val>
                                        </p:tav>
                                        <p:tav tm="100000">
                                          <p:val>
                                            <p:strVal val="0-ppt_w/2"/>
                                          </p:val>
                                        </p:tav>
                                      </p:tavLst>
                                    </p:anim>
                                    <p:anim calcmode="lin" valueType="num">
                                      <p:cBhvr additive="base">
                                        <p:cTn id="275" dur="3000"/>
                                        <p:tgtEl>
                                          <p:spTgt spid="27"/>
                                        </p:tgtEl>
                                        <p:attrNameLst>
                                          <p:attrName>ppt_y</p:attrName>
                                        </p:attrNameLst>
                                      </p:cBhvr>
                                      <p:tavLst>
                                        <p:tav tm="0">
                                          <p:val>
                                            <p:strVal val="ppt_y"/>
                                          </p:val>
                                        </p:tav>
                                        <p:tav tm="100000">
                                          <p:val>
                                            <p:strVal val="ppt_y"/>
                                          </p:val>
                                        </p:tav>
                                      </p:tavLst>
                                    </p:anim>
                                    <p:set>
                                      <p:cBhvr>
                                        <p:cTn id="276" dur="1" fill="hold">
                                          <p:stCondLst>
                                            <p:cond delay="2999"/>
                                          </p:stCondLst>
                                        </p:cTn>
                                        <p:tgtEl>
                                          <p:spTgt spid="27"/>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28"/>
                                        </p:tgtEl>
                                        <p:attrNameLst>
                                          <p:attrName>ppt_x</p:attrName>
                                        </p:attrNameLst>
                                      </p:cBhvr>
                                      <p:tavLst>
                                        <p:tav tm="0">
                                          <p:val>
                                            <p:strVal val="ppt_x"/>
                                          </p:val>
                                        </p:tav>
                                        <p:tav tm="100000">
                                          <p:val>
                                            <p:strVal val="0-ppt_w/2"/>
                                          </p:val>
                                        </p:tav>
                                      </p:tavLst>
                                    </p:anim>
                                    <p:anim calcmode="lin" valueType="num">
                                      <p:cBhvr additive="base">
                                        <p:cTn id="279" dur="3000"/>
                                        <p:tgtEl>
                                          <p:spTgt spid="28"/>
                                        </p:tgtEl>
                                        <p:attrNameLst>
                                          <p:attrName>ppt_y</p:attrName>
                                        </p:attrNameLst>
                                      </p:cBhvr>
                                      <p:tavLst>
                                        <p:tav tm="0">
                                          <p:val>
                                            <p:strVal val="ppt_y"/>
                                          </p:val>
                                        </p:tav>
                                        <p:tav tm="100000">
                                          <p:val>
                                            <p:strVal val="ppt_y"/>
                                          </p:val>
                                        </p:tav>
                                      </p:tavLst>
                                    </p:anim>
                                    <p:set>
                                      <p:cBhvr>
                                        <p:cTn id="280" dur="1" fill="hold">
                                          <p:stCondLst>
                                            <p:cond delay="2999"/>
                                          </p:stCondLst>
                                        </p:cTn>
                                        <p:tgtEl>
                                          <p:spTgt spid="28"/>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29"/>
                                        </p:tgtEl>
                                        <p:attrNameLst>
                                          <p:attrName>ppt_x</p:attrName>
                                        </p:attrNameLst>
                                      </p:cBhvr>
                                      <p:tavLst>
                                        <p:tav tm="0">
                                          <p:val>
                                            <p:strVal val="ppt_x"/>
                                          </p:val>
                                        </p:tav>
                                        <p:tav tm="100000">
                                          <p:val>
                                            <p:strVal val="0-ppt_w/2"/>
                                          </p:val>
                                        </p:tav>
                                      </p:tavLst>
                                    </p:anim>
                                    <p:anim calcmode="lin" valueType="num">
                                      <p:cBhvr additive="base">
                                        <p:cTn id="283" dur="3000"/>
                                        <p:tgtEl>
                                          <p:spTgt spid="29"/>
                                        </p:tgtEl>
                                        <p:attrNameLst>
                                          <p:attrName>ppt_y</p:attrName>
                                        </p:attrNameLst>
                                      </p:cBhvr>
                                      <p:tavLst>
                                        <p:tav tm="0">
                                          <p:val>
                                            <p:strVal val="ppt_y"/>
                                          </p:val>
                                        </p:tav>
                                        <p:tav tm="100000">
                                          <p:val>
                                            <p:strVal val="ppt_y"/>
                                          </p:val>
                                        </p:tav>
                                      </p:tavLst>
                                    </p:anim>
                                    <p:set>
                                      <p:cBhvr>
                                        <p:cTn id="284" dur="1" fill="hold">
                                          <p:stCondLst>
                                            <p:cond delay="2999"/>
                                          </p:stCondLst>
                                        </p:cTn>
                                        <p:tgtEl>
                                          <p:spTgt spid="29"/>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30"/>
                                        </p:tgtEl>
                                        <p:attrNameLst>
                                          <p:attrName>ppt_x</p:attrName>
                                        </p:attrNameLst>
                                      </p:cBhvr>
                                      <p:tavLst>
                                        <p:tav tm="0">
                                          <p:val>
                                            <p:strVal val="ppt_x"/>
                                          </p:val>
                                        </p:tav>
                                        <p:tav tm="100000">
                                          <p:val>
                                            <p:strVal val="0-ppt_w/2"/>
                                          </p:val>
                                        </p:tav>
                                      </p:tavLst>
                                    </p:anim>
                                    <p:anim calcmode="lin" valueType="num">
                                      <p:cBhvr additive="base">
                                        <p:cTn id="287" dur="3000"/>
                                        <p:tgtEl>
                                          <p:spTgt spid="30"/>
                                        </p:tgtEl>
                                        <p:attrNameLst>
                                          <p:attrName>ppt_y</p:attrName>
                                        </p:attrNameLst>
                                      </p:cBhvr>
                                      <p:tavLst>
                                        <p:tav tm="0">
                                          <p:val>
                                            <p:strVal val="ppt_y"/>
                                          </p:val>
                                        </p:tav>
                                        <p:tav tm="100000">
                                          <p:val>
                                            <p:strVal val="ppt_y"/>
                                          </p:val>
                                        </p:tav>
                                      </p:tavLst>
                                    </p:anim>
                                    <p:set>
                                      <p:cBhvr>
                                        <p:cTn id="288" dur="1" fill="hold">
                                          <p:stCondLst>
                                            <p:cond delay="2999"/>
                                          </p:stCondLst>
                                        </p:cTn>
                                        <p:tgtEl>
                                          <p:spTgt spid="30"/>
                                        </p:tgtEl>
                                        <p:attrNameLst>
                                          <p:attrName>style.visibility</p:attrName>
                                        </p:attrNameLst>
                                      </p:cBhvr>
                                      <p:to>
                                        <p:strVal val="hidden"/>
                                      </p:to>
                                    </p:set>
                                  </p:childTnLst>
                                </p:cTn>
                              </p:par>
                              <p:par>
                                <p:cTn id="289" presetID="19" presetClass="exit" presetSubtype="5" fill="hold" grpId="3" nodeType="withEffect">
                                  <p:stCondLst>
                                    <p:cond delay="0"/>
                                  </p:stCondLst>
                                  <p:childTnLst>
                                    <p:anim calcmode="lin" valueType="num">
                                      <p:cBhvr>
                                        <p:cTn id="290" dur="3000"/>
                                        <p:tgtEl>
                                          <p:spTgt spid="3"/>
                                        </p:tgtEl>
                                        <p:attrNameLst>
                                          <p:attrName>ppt_w</p:attrName>
                                        </p:attrNameLst>
                                      </p:cBhvr>
                                      <p:tavLst>
                                        <p:tav tm="0">
                                          <p:val>
                                            <p:strVal val="ppt_w"/>
                                          </p:val>
                                        </p:tav>
                                        <p:tav tm="100000">
                                          <p:val>
                                            <p:strVal val="ppt_w"/>
                                          </p:val>
                                        </p:tav>
                                      </p:tavLst>
                                    </p:anim>
                                    <p:anim calcmode="lin" valueType="num">
                                      <p:cBhvr>
                                        <p:cTn id="29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3"/>
                                        </p:tgtEl>
                                        <p:attrNameLst>
                                          <p:attrName>style.visibility</p:attrName>
                                        </p:attrNameLst>
                                      </p:cBhvr>
                                      <p:to>
                                        <p:strVal val="hidden"/>
                                      </p:to>
                                    </p:set>
                                  </p:childTnLst>
                                </p:cTn>
                              </p:par>
                              <p:par>
                                <p:cTn id="293" presetID="19" presetClass="exit" presetSubtype="5" fill="hold" grpId="3" nodeType="withEffect">
                                  <p:stCondLst>
                                    <p:cond delay="0"/>
                                  </p:stCondLst>
                                  <p:childTnLst>
                                    <p:anim calcmode="lin" valueType="num">
                                      <p:cBhvr>
                                        <p:cTn id="294" dur="3000"/>
                                        <p:tgtEl>
                                          <p:spTgt spid="4"/>
                                        </p:tgtEl>
                                        <p:attrNameLst>
                                          <p:attrName>ppt_w</p:attrName>
                                        </p:attrNameLst>
                                      </p:cBhvr>
                                      <p:tavLst>
                                        <p:tav tm="0">
                                          <p:val>
                                            <p:strVal val="ppt_w"/>
                                          </p:val>
                                        </p:tav>
                                        <p:tav tm="100000">
                                          <p:val>
                                            <p:strVal val="ppt_w"/>
                                          </p:val>
                                        </p:tav>
                                      </p:tavLst>
                                    </p:anim>
                                    <p:anim calcmode="lin" valueType="num">
                                      <p:cBhvr>
                                        <p:cTn id="29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4"/>
                                        </p:tgtEl>
                                        <p:attrNameLst>
                                          <p:attrName>style.visibility</p:attrName>
                                        </p:attrNameLst>
                                      </p:cBhvr>
                                      <p:to>
                                        <p:strVal val="hidden"/>
                                      </p:to>
                                    </p:set>
                                  </p:childTnLst>
                                </p:cTn>
                              </p:par>
                              <p:par>
                                <p:cTn id="297" presetID="19" presetClass="exit" presetSubtype="5" fill="hold" grpId="3" nodeType="withEffect">
                                  <p:stCondLst>
                                    <p:cond delay="0"/>
                                  </p:stCondLst>
                                  <p:childTnLst>
                                    <p:anim calcmode="lin" valueType="num">
                                      <p:cBhvr>
                                        <p:cTn id="298" dur="3000"/>
                                        <p:tgtEl>
                                          <p:spTgt spid="5"/>
                                        </p:tgtEl>
                                        <p:attrNameLst>
                                          <p:attrName>ppt_w</p:attrName>
                                        </p:attrNameLst>
                                      </p:cBhvr>
                                      <p:tavLst>
                                        <p:tav tm="0">
                                          <p:val>
                                            <p:strVal val="ppt_w"/>
                                          </p:val>
                                        </p:tav>
                                        <p:tav tm="100000">
                                          <p:val>
                                            <p:strVal val="ppt_w"/>
                                          </p:val>
                                        </p:tav>
                                      </p:tavLst>
                                    </p:anim>
                                    <p:anim calcmode="lin" valueType="num">
                                      <p:cBhvr>
                                        <p:cTn id="29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5"/>
                                        </p:tgtEl>
                                        <p:attrNameLst>
                                          <p:attrName>style.visibility</p:attrName>
                                        </p:attrNameLst>
                                      </p:cBhvr>
                                      <p:to>
                                        <p:strVal val="hidden"/>
                                      </p:to>
                                    </p:set>
                                  </p:childTnLst>
                                </p:cTn>
                              </p:par>
                              <p:par>
                                <p:cTn id="301" presetID="19" presetClass="exit" presetSubtype="5" fill="hold" grpId="3" nodeType="withEffect">
                                  <p:stCondLst>
                                    <p:cond delay="0"/>
                                  </p:stCondLst>
                                  <p:childTnLst>
                                    <p:anim calcmode="lin" valueType="num">
                                      <p:cBhvr>
                                        <p:cTn id="302" dur="3000"/>
                                        <p:tgtEl>
                                          <p:spTgt spid="6"/>
                                        </p:tgtEl>
                                        <p:attrNameLst>
                                          <p:attrName>ppt_w</p:attrName>
                                        </p:attrNameLst>
                                      </p:cBhvr>
                                      <p:tavLst>
                                        <p:tav tm="0">
                                          <p:val>
                                            <p:strVal val="ppt_w"/>
                                          </p:val>
                                        </p:tav>
                                        <p:tav tm="100000">
                                          <p:val>
                                            <p:strVal val="ppt_w"/>
                                          </p:val>
                                        </p:tav>
                                      </p:tavLst>
                                    </p:anim>
                                    <p:anim calcmode="lin" valueType="num">
                                      <p:cBhvr>
                                        <p:cTn id="30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6"/>
                                        </p:tgtEl>
                                        <p:attrNameLst>
                                          <p:attrName>style.visibility</p:attrName>
                                        </p:attrNameLst>
                                      </p:cBhvr>
                                      <p:to>
                                        <p:strVal val="hidden"/>
                                      </p:to>
                                    </p:set>
                                  </p:childTnLst>
                                </p:cTn>
                              </p:par>
                              <p:par>
                                <p:cTn id="305" presetID="19" presetClass="exit" presetSubtype="5" fill="hold" grpId="3" nodeType="withEffect">
                                  <p:stCondLst>
                                    <p:cond delay="0"/>
                                  </p:stCondLst>
                                  <p:childTnLst>
                                    <p:anim calcmode="lin" valueType="num">
                                      <p:cBhvr>
                                        <p:cTn id="306" dur="3000"/>
                                        <p:tgtEl>
                                          <p:spTgt spid="7"/>
                                        </p:tgtEl>
                                        <p:attrNameLst>
                                          <p:attrName>ppt_w</p:attrName>
                                        </p:attrNameLst>
                                      </p:cBhvr>
                                      <p:tavLst>
                                        <p:tav tm="0">
                                          <p:val>
                                            <p:strVal val="ppt_w"/>
                                          </p:val>
                                        </p:tav>
                                        <p:tav tm="100000">
                                          <p:val>
                                            <p:strVal val="ppt_w"/>
                                          </p:val>
                                        </p:tav>
                                      </p:tavLst>
                                    </p:anim>
                                    <p:anim calcmode="lin" valueType="num">
                                      <p:cBhvr>
                                        <p:cTn id="30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7"/>
                                        </p:tgtEl>
                                        <p:attrNameLst>
                                          <p:attrName>style.visibility</p:attrName>
                                        </p:attrNameLst>
                                      </p:cBhvr>
                                      <p:to>
                                        <p:strVal val="hidden"/>
                                      </p:to>
                                    </p:set>
                                  </p:childTnLst>
                                </p:cTn>
                              </p:par>
                              <p:par>
                                <p:cTn id="309" presetID="19" presetClass="exit" presetSubtype="5" fill="hold" grpId="3" nodeType="withEffect">
                                  <p:stCondLst>
                                    <p:cond delay="0"/>
                                  </p:stCondLst>
                                  <p:childTnLst>
                                    <p:anim calcmode="lin" valueType="num">
                                      <p:cBhvr>
                                        <p:cTn id="310" dur="3000"/>
                                        <p:tgtEl>
                                          <p:spTgt spid="8"/>
                                        </p:tgtEl>
                                        <p:attrNameLst>
                                          <p:attrName>ppt_w</p:attrName>
                                        </p:attrNameLst>
                                      </p:cBhvr>
                                      <p:tavLst>
                                        <p:tav tm="0">
                                          <p:val>
                                            <p:strVal val="ppt_w"/>
                                          </p:val>
                                        </p:tav>
                                        <p:tav tm="100000">
                                          <p:val>
                                            <p:strVal val="ppt_w"/>
                                          </p:val>
                                        </p:tav>
                                      </p:tavLst>
                                    </p:anim>
                                    <p:anim calcmode="lin" valueType="num">
                                      <p:cBhvr>
                                        <p:cTn id="31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8"/>
                                        </p:tgtEl>
                                        <p:attrNameLst>
                                          <p:attrName>style.visibility</p:attrName>
                                        </p:attrNameLst>
                                      </p:cBhvr>
                                      <p:to>
                                        <p:strVal val="hidden"/>
                                      </p:to>
                                    </p:set>
                                  </p:childTnLst>
                                </p:cTn>
                              </p:par>
                              <p:par>
                                <p:cTn id="313" presetID="19" presetClass="exit" presetSubtype="5" fill="hold" grpId="3" nodeType="withEffect">
                                  <p:stCondLst>
                                    <p:cond delay="0"/>
                                  </p:stCondLst>
                                  <p:childTnLst>
                                    <p:anim calcmode="lin" valueType="num">
                                      <p:cBhvr>
                                        <p:cTn id="314" dur="3000"/>
                                        <p:tgtEl>
                                          <p:spTgt spid="9"/>
                                        </p:tgtEl>
                                        <p:attrNameLst>
                                          <p:attrName>ppt_w</p:attrName>
                                        </p:attrNameLst>
                                      </p:cBhvr>
                                      <p:tavLst>
                                        <p:tav tm="0">
                                          <p:val>
                                            <p:strVal val="ppt_w"/>
                                          </p:val>
                                        </p:tav>
                                        <p:tav tm="100000">
                                          <p:val>
                                            <p:strVal val="ppt_w"/>
                                          </p:val>
                                        </p:tav>
                                      </p:tavLst>
                                    </p:anim>
                                    <p:anim calcmode="lin" valueType="num">
                                      <p:cBhvr>
                                        <p:cTn id="31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9"/>
                                        </p:tgtEl>
                                        <p:attrNameLst>
                                          <p:attrName>style.visibility</p:attrName>
                                        </p:attrNameLst>
                                      </p:cBhvr>
                                      <p:to>
                                        <p:strVal val="hidden"/>
                                      </p:to>
                                    </p:set>
                                  </p:childTnLst>
                                </p:cTn>
                              </p:par>
                              <p:par>
                                <p:cTn id="317" presetID="19" presetClass="exit" presetSubtype="5" fill="hold" grpId="3" nodeType="withEffect">
                                  <p:stCondLst>
                                    <p:cond delay="0"/>
                                  </p:stCondLst>
                                  <p:childTnLst>
                                    <p:anim calcmode="lin" valueType="num">
                                      <p:cBhvr>
                                        <p:cTn id="318" dur="3000"/>
                                        <p:tgtEl>
                                          <p:spTgt spid="10"/>
                                        </p:tgtEl>
                                        <p:attrNameLst>
                                          <p:attrName>ppt_w</p:attrName>
                                        </p:attrNameLst>
                                      </p:cBhvr>
                                      <p:tavLst>
                                        <p:tav tm="0">
                                          <p:val>
                                            <p:strVal val="ppt_w"/>
                                          </p:val>
                                        </p:tav>
                                        <p:tav tm="100000">
                                          <p:val>
                                            <p:strVal val="ppt_w"/>
                                          </p:val>
                                        </p:tav>
                                      </p:tavLst>
                                    </p:anim>
                                    <p:anim calcmode="lin" valueType="num">
                                      <p:cBhvr>
                                        <p:cTn id="31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10"/>
                                        </p:tgtEl>
                                        <p:attrNameLst>
                                          <p:attrName>style.visibility</p:attrName>
                                        </p:attrNameLst>
                                      </p:cBhvr>
                                      <p:to>
                                        <p:strVal val="hidden"/>
                                      </p:to>
                                    </p:set>
                                  </p:childTnLst>
                                </p:cTn>
                              </p:par>
                              <p:par>
                                <p:cTn id="321" presetID="19" presetClass="exit" presetSubtype="5" fill="hold" grpId="3" nodeType="withEffect">
                                  <p:stCondLst>
                                    <p:cond delay="0"/>
                                  </p:stCondLst>
                                  <p:childTnLst>
                                    <p:anim calcmode="lin" valueType="num">
                                      <p:cBhvr>
                                        <p:cTn id="322" dur="3000"/>
                                        <p:tgtEl>
                                          <p:spTgt spid="11"/>
                                        </p:tgtEl>
                                        <p:attrNameLst>
                                          <p:attrName>ppt_w</p:attrName>
                                        </p:attrNameLst>
                                      </p:cBhvr>
                                      <p:tavLst>
                                        <p:tav tm="0">
                                          <p:val>
                                            <p:strVal val="ppt_w"/>
                                          </p:val>
                                        </p:tav>
                                        <p:tav tm="100000">
                                          <p:val>
                                            <p:strVal val="ppt_w"/>
                                          </p:val>
                                        </p:tav>
                                      </p:tavLst>
                                    </p:anim>
                                    <p:anim calcmode="lin" valueType="num">
                                      <p:cBhvr>
                                        <p:cTn id="32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11"/>
                                        </p:tgtEl>
                                        <p:attrNameLst>
                                          <p:attrName>style.visibility</p:attrName>
                                        </p:attrNameLst>
                                      </p:cBhvr>
                                      <p:to>
                                        <p:strVal val="hidden"/>
                                      </p:to>
                                    </p:set>
                                  </p:childTnLst>
                                </p:cTn>
                              </p:par>
                              <p:par>
                                <p:cTn id="325" presetID="19" presetClass="exit" presetSubtype="5" fill="hold" grpId="3" nodeType="withEffect">
                                  <p:stCondLst>
                                    <p:cond delay="0"/>
                                  </p:stCondLst>
                                  <p:childTnLst>
                                    <p:anim calcmode="lin" valueType="num">
                                      <p:cBhvr>
                                        <p:cTn id="326" dur="3000"/>
                                        <p:tgtEl>
                                          <p:spTgt spid="12"/>
                                        </p:tgtEl>
                                        <p:attrNameLst>
                                          <p:attrName>ppt_w</p:attrName>
                                        </p:attrNameLst>
                                      </p:cBhvr>
                                      <p:tavLst>
                                        <p:tav tm="0">
                                          <p:val>
                                            <p:strVal val="ppt_w"/>
                                          </p:val>
                                        </p:tav>
                                        <p:tav tm="100000">
                                          <p:val>
                                            <p:strVal val="ppt_w"/>
                                          </p:val>
                                        </p:tav>
                                      </p:tavLst>
                                    </p:anim>
                                    <p:anim calcmode="lin" valueType="num">
                                      <p:cBhvr>
                                        <p:cTn id="32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12"/>
                                        </p:tgtEl>
                                        <p:attrNameLst>
                                          <p:attrName>style.visibility</p:attrName>
                                        </p:attrNameLst>
                                      </p:cBhvr>
                                      <p:to>
                                        <p:strVal val="hidden"/>
                                      </p:to>
                                    </p:set>
                                  </p:childTnLst>
                                </p:cTn>
                              </p:par>
                              <p:par>
                                <p:cTn id="329" presetID="19" presetClass="exit" presetSubtype="5" fill="hold" grpId="3" nodeType="withEffect">
                                  <p:stCondLst>
                                    <p:cond delay="0"/>
                                  </p:stCondLst>
                                  <p:childTnLst>
                                    <p:anim calcmode="lin" valueType="num">
                                      <p:cBhvr>
                                        <p:cTn id="330" dur="3000"/>
                                        <p:tgtEl>
                                          <p:spTgt spid="13"/>
                                        </p:tgtEl>
                                        <p:attrNameLst>
                                          <p:attrName>ppt_w</p:attrName>
                                        </p:attrNameLst>
                                      </p:cBhvr>
                                      <p:tavLst>
                                        <p:tav tm="0">
                                          <p:val>
                                            <p:strVal val="ppt_w"/>
                                          </p:val>
                                        </p:tav>
                                        <p:tav tm="100000">
                                          <p:val>
                                            <p:strVal val="ppt_w"/>
                                          </p:val>
                                        </p:tav>
                                      </p:tavLst>
                                    </p:anim>
                                    <p:anim calcmode="lin" valueType="num">
                                      <p:cBhvr>
                                        <p:cTn id="33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13"/>
                                        </p:tgtEl>
                                        <p:attrNameLst>
                                          <p:attrName>style.visibility</p:attrName>
                                        </p:attrNameLst>
                                      </p:cBhvr>
                                      <p:to>
                                        <p:strVal val="hidden"/>
                                      </p:to>
                                    </p:set>
                                  </p:childTnLst>
                                </p:cTn>
                              </p:par>
                              <p:par>
                                <p:cTn id="333" presetID="19" presetClass="exit" presetSubtype="5" fill="hold" grpId="3" nodeType="withEffect">
                                  <p:stCondLst>
                                    <p:cond delay="0"/>
                                  </p:stCondLst>
                                  <p:childTnLst>
                                    <p:anim calcmode="lin" valueType="num">
                                      <p:cBhvr>
                                        <p:cTn id="334" dur="3000"/>
                                        <p:tgtEl>
                                          <p:spTgt spid="14"/>
                                        </p:tgtEl>
                                        <p:attrNameLst>
                                          <p:attrName>ppt_w</p:attrName>
                                        </p:attrNameLst>
                                      </p:cBhvr>
                                      <p:tavLst>
                                        <p:tav tm="0">
                                          <p:val>
                                            <p:strVal val="ppt_w"/>
                                          </p:val>
                                        </p:tav>
                                        <p:tav tm="100000">
                                          <p:val>
                                            <p:strVal val="ppt_w"/>
                                          </p:val>
                                        </p:tav>
                                      </p:tavLst>
                                    </p:anim>
                                    <p:anim calcmode="lin" valueType="num">
                                      <p:cBhvr>
                                        <p:cTn id="33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14"/>
                                        </p:tgtEl>
                                        <p:attrNameLst>
                                          <p:attrName>style.visibility</p:attrName>
                                        </p:attrNameLst>
                                      </p:cBhvr>
                                      <p:to>
                                        <p:strVal val="hidden"/>
                                      </p:to>
                                    </p:set>
                                  </p:childTnLst>
                                </p:cTn>
                              </p:par>
                              <p:par>
                                <p:cTn id="337" presetID="19" presetClass="exit" presetSubtype="5" fill="hold" grpId="3" nodeType="withEffect">
                                  <p:stCondLst>
                                    <p:cond delay="0"/>
                                  </p:stCondLst>
                                  <p:childTnLst>
                                    <p:anim calcmode="lin" valueType="num">
                                      <p:cBhvr>
                                        <p:cTn id="338" dur="3000"/>
                                        <p:tgtEl>
                                          <p:spTgt spid="15"/>
                                        </p:tgtEl>
                                        <p:attrNameLst>
                                          <p:attrName>ppt_w</p:attrName>
                                        </p:attrNameLst>
                                      </p:cBhvr>
                                      <p:tavLst>
                                        <p:tav tm="0">
                                          <p:val>
                                            <p:strVal val="ppt_w"/>
                                          </p:val>
                                        </p:tav>
                                        <p:tav tm="100000">
                                          <p:val>
                                            <p:strVal val="ppt_w"/>
                                          </p:val>
                                        </p:tav>
                                      </p:tavLst>
                                    </p:anim>
                                    <p:anim calcmode="lin" valueType="num">
                                      <p:cBhvr>
                                        <p:cTn id="33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15"/>
                                        </p:tgtEl>
                                        <p:attrNameLst>
                                          <p:attrName>style.visibility</p:attrName>
                                        </p:attrNameLst>
                                      </p:cBhvr>
                                      <p:to>
                                        <p:strVal val="hidden"/>
                                      </p:to>
                                    </p:set>
                                  </p:childTnLst>
                                </p:cTn>
                              </p:par>
                              <p:par>
                                <p:cTn id="341" presetID="19" presetClass="exit" presetSubtype="5" fill="hold" grpId="3" nodeType="withEffect">
                                  <p:stCondLst>
                                    <p:cond delay="0"/>
                                  </p:stCondLst>
                                  <p:childTnLst>
                                    <p:anim calcmode="lin" valueType="num">
                                      <p:cBhvr>
                                        <p:cTn id="342" dur="3000"/>
                                        <p:tgtEl>
                                          <p:spTgt spid="16"/>
                                        </p:tgtEl>
                                        <p:attrNameLst>
                                          <p:attrName>ppt_w</p:attrName>
                                        </p:attrNameLst>
                                      </p:cBhvr>
                                      <p:tavLst>
                                        <p:tav tm="0">
                                          <p:val>
                                            <p:strVal val="ppt_w"/>
                                          </p:val>
                                        </p:tav>
                                        <p:tav tm="100000">
                                          <p:val>
                                            <p:strVal val="ppt_w"/>
                                          </p:val>
                                        </p:tav>
                                      </p:tavLst>
                                    </p:anim>
                                    <p:anim calcmode="lin" valueType="num">
                                      <p:cBhvr>
                                        <p:cTn id="34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16"/>
                                        </p:tgtEl>
                                        <p:attrNameLst>
                                          <p:attrName>style.visibility</p:attrName>
                                        </p:attrNameLst>
                                      </p:cBhvr>
                                      <p:to>
                                        <p:strVal val="hidden"/>
                                      </p:to>
                                    </p:set>
                                  </p:childTnLst>
                                </p:cTn>
                              </p:par>
                              <p:par>
                                <p:cTn id="345" presetID="19" presetClass="exit" presetSubtype="5" fill="hold" grpId="3" nodeType="withEffect">
                                  <p:stCondLst>
                                    <p:cond delay="0"/>
                                  </p:stCondLst>
                                  <p:childTnLst>
                                    <p:anim calcmode="lin" valueType="num">
                                      <p:cBhvr>
                                        <p:cTn id="346" dur="3000"/>
                                        <p:tgtEl>
                                          <p:spTgt spid="17"/>
                                        </p:tgtEl>
                                        <p:attrNameLst>
                                          <p:attrName>ppt_w</p:attrName>
                                        </p:attrNameLst>
                                      </p:cBhvr>
                                      <p:tavLst>
                                        <p:tav tm="0">
                                          <p:val>
                                            <p:strVal val="ppt_w"/>
                                          </p:val>
                                        </p:tav>
                                        <p:tav tm="100000">
                                          <p:val>
                                            <p:strVal val="ppt_w"/>
                                          </p:val>
                                        </p:tav>
                                      </p:tavLst>
                                    </p:anim>
                                    <p:anim calcmode="lin" valueType="num">
                                      <p:cBhvr>
                                        <p:cTn id="347"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17"/>
                                        </p:tgtEl>
                                        <p:attrNameLst>
                                          <p:attrName>style.visibility</p:attrName>
                                        </p:attrNameLst>
                                      </p:cBhvr>
                                      <p:to>
                                        <p:strVal val="hidden"/>
                                      </p:to>
                                    </p:set>
                                  </p:childTnLst>
                                </p:cTn>
                              </p:par>
                              <p:par>
                                <p:cTn id="349" presetID="19" presetClass="exit" presetSubtype="5" fill="hold" grpId="3" nodeType="withEffect">
                                  <p:stCondLst>
                                    <p:cond delay="0"/>
                                  </p:stCondLst>
                                  <p:childTnLst>
                                    <p:anim calcmode="lin" valueType="num">
                                      <p:cBhvr>
                                        <p:cTn id="350" dur="3000"/>
                                        <p:tgtEl>
                                          <p:spTgt spid="18"/>
                                        </p:tgtEl>
                                        <p:attrNameLst>
                                          <p:attrName>ppt_w</p:attrName>
                                        </p:attrNameLst>
                                      </p:cBhvr>
                                      <p:tavLst>
                                        <p:tav tm="0">
                                          <p:val>
                                            <p:strVal val="ppt_w"/>
                                          </p:val>
                                        </p:tav>
                                        <p:tav tm="100000">
                                          <p:val>
                                            <p:strVal val="ppt_w"/>
                                          </p:val>
                                        </p:tav>
                                      </p:tavLst>
                                    </p:anim>
                                    <p:anim calcmode="lin" valueType="num">
                                      <p:cBhvr>
                                        <p:cTn id="351"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18"/>
                                        </p:tgtEl>
                                        <p:attrNameLst>
                                          <p:attrName>style.visibility</p:attrName>
                                        </p:attrNameLst>
                                      </p:cBhvr>
                                      <p:to>
                                        <p:strVal val="hidden"/>
                                      </p:to>
                                    </p:set>
                                  </p:childTnLst>
                                </p:cTn>
                              </p:par>
                              <p:par>
                                <p:cTn id="353" presetID="19" presetClass="exit" presetSubtype="5" fill="hold" grpId="3" nodeType="withEffect">
                                  <p:stCondLst>
                                    <p:cond delay="0"/>
                                  </p:stCondLst>
                                  <p:childTnLst>
                                    <p:anim calcmode="lin" valueType="num">
                                      <p:cBhvr>
                                        <p:cTn id="354" dur="3000"/>
                                        <p:tgtEl>
                                          <p:spTgt spid="19"/>
                                        </p:tgtEl>
                                        <p:attrNameLst>
                                          <p:attrName>ppt_w</p:attrName>
                                        </p:attrNameLst>
                                      </p:cBhvr>
                                      <p:tavLst>
                                        <p:tav tm="0">
                                          <p:val>
                                            <p:strVal val="ppt_w"/>
                                          </p:val>
                                        </p:tav>
                                        <p:tav tm="100000">
                                          <p:val>
                                            <p:strVal val="ppt_w"/>
                                          </p:val>
                                        </p:tav>
                                      </p:tavLst>
                                    </p:anim>
                                    <p:anim calcmode="lin" valueType="num">
                                      <p:cBhvr>
                                        <p:cTn id="355"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19"/>
                                        </p:tgtEl>
                                        <p:attrNameLst>
                                          <p:attrName>style.visibility</p:attrName>
                                        </p:attrNameLst>
                                      </p:cBhvr>
                                      <p:to>
                                        <p:strVal val="hidden"/>
                                      </p:to>
                                    </p:set>
                                  </p:childTnLst>
                                </p:cTn>
                              </p:par>
                              <p:par>
                                <p:cTn id="357" presetID="19" presetClass="exit" presetSubtype="5" fill="hold" grpId="3" nodeType="withEffect">
                                  <p:stCondLst>
                                    <p:cond delay="0"/>
                                  </p:stCondLst>
                                  <p:childTnLst>
                                    <p:anim calcmode="lin" valueType="num">
                                      <p:cBhvr>
                                        <p:cTn id="358" dur="3000"/>
                                        <p:tgtEl>
                                          <p:spTgt spid="20"/>
                                        </p:tgtEl>
                                        <p:attrNameLst>
                                          <p:attrName>ppt_w</p:attrName>
                                        </p:attrNameLst>
                                      </p:cBhvr>
                                      <p:tavLst>
                                        <p:tav tm="0">
                                          <p:val>
                                            <p:strVal val="ppt_w"/>
                                          </p:val>
                                        </p:tav>
                                        <p:tav tm="100000">
                                          <p:val>
                                            <p:strVal val="ppt_w"/>
                                          </p:val>
                                        </p:tav>
                                      </p:tavLst>
                                    </p:anim>
                                    <p:anim calcmode="lin" valueType="num">
                                      <p:cBhvr>
                                        <p:cTn id="359"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20"/>
                                        </p:tgtEl>
                                        <p:attrNameLst>
                                          <p:attrName>style.visibility</p:attrName>
                                        </p:attrNameLst>
                                      </p:cBhvr>
                                      <p:to>
                                        <p:strVal val="hidden"/>
                                      </p:to>
                                    </p:set>
                                  </p:childTnLst>
                                </p:cTn>
                              </p:par>
                              <p:par>
                                <p:cTn id="361" presetID="19" presetClass="exit" presetSubtype="5" fill="hold" grpId="3" nodeType="withEffect">
                                  <p:stCondLst>
                                    <p:cond delay="0"/>
                                  </p:stCondLst>
                                  <p:childTnLst>
                                    <p:anim calcmode="lin" valueType="num">
                                      <p:cBhvr>
                                        <p:cTn id="362" dur="3000"/>
                                        <p:tgtEl>
                                          <p:spTgt spid="21"/>
                                        </p:tgtEl>
                                        <p:attrNameLst>
                                          <p:attrName>ppt_w</p:attrName>
                                        </p:attrNameLst>
                                      </p:cBhvr>
                                      <p:tavLst>
                                        <p:tav tm="0">
                                          <p:val>
                                            <p:strVal val="ppt_w"/>
                                          </p:val>
                                        </p:tav>
                                        <p:tav tm="100000">
                                          <p:val>
                                            <p:strVal val="ppt_w"/>
                                          </p:val>
                                        </p:tav>
                                      </p:tavLst>
                                    </p:anim>
                                    <p:anim calcmode="lin" valueType="num">
                                      <p:cBhvr>
                                        <p:cTn id="363"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21"/>
                                        </p:tgtEl>
                                        <p:attrNameLst>
                                          <p:attrName>style.visibility</p:attrName>
                                        </p:attrNameLst>
                                      </p:cBhvr>
                                      <p:to>
                                        <p:strVal val="hidden"/>
                                      </p:to>
                                    </p:set>
                                  </p:childTnLst>
                                </p:cTn>
                              </p:par>
                              <p:par>
                                <p:cTn id="365" presetID="19" presetClass="exit" presetSubtype="5" fill="hold" grpId="3" nodeType="withEffect">
                                  <p:stCondLst>
                                    <p:cond delay="0"/>
                                  </p:stCondLst>
                                  <p:childTnLst>
                                    <p:anim calcmode="lin" valueType="num">
                                      <p:cBhvr>
                                        <p:cTn id="366" dur="3000"/>
                                        <p:tgtEl>
                                          <p:spTgt spid="22"/>
                                        </p:tgtEl>
                                        <p:attrNameLst>
                                          <p:attrName>ppt_w</p:attrName>
                                        </p:attrNameLst>
                                      </p:cBhvr>
                                      <p:tavLst>
                                        <p:tav tm="0">
                                          <p:val>
                                            <p:strVal val="ppt_w"/>
                                          </p:val>
                                        </p:tav>
                                        <p:tav tm="100000">
                                          <p:val>
                                            <p:strVal val="ppt_w"/>
                                          </p:val>
                                        </p:tav>
                                      </p:tavLst>
                                    </p:anim>
                                    <p:anim calcmode="lin" valueType="num">
                                      <p:cBhvr>
                                        <p:cTn id="367"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22"/>
                                        </p:tgtEl>
                                        <p:attrNameLst>
                                          <p:attrName>style.visibility</p:attrName>
                                        </p:attrNameLst>
                                      </p:cBhvr>
                                      <p:to>
                                        <p:strVal val="hidden"/>
                                      </p:to>
                                    </p:set>
                                  </p:childTnLst>
                                </p:cTn>
                              </p:par>
                              <p:par>
                                <p:cTn id="369" presetID="19" presetClass="exit" presetSubtype="5" fill="hold" grpId="3" nodeType="withEffect">
                                  <p:stCondLst>
                                    <p:cond delay="0"/>
                                  </p:stCondLst>
                                  <p:childTnLst>
                                    <p:anim calcmode="lin" valueType="num">
                                      <p:cBhvr>
                                        <p:cTn id="370" dur="3000"/>
                                        <p:tgtEl>
                                          <p:spTgt spid="23"/>
                                        </p:tgtEl>
                                        <p:attrNameLst>
                                          <p:attrName>ppt_w</p:attrName>
                                        </p:attrNameLst>
                                      </p:cBhvr>
                                      <p:tavLst>
                                        <p:tav tm="0">
                                          <p:val>
                                            <p:strVal val="ppt_w"/>
                                          </p:val>
                                        </p:tav>
                                        <p:tav tm="100000">
                                          <p:val>
                                            <p:strVal val="ppt_w"/>
                                          </p:val>
                                        </p:tav>
                                      </p:tavLst>
                                    </p:anim>
                                    <p:anim calcmode="lin" valueType="num">
                                      <p:cBhvr>
                                        <p:cTn id="371"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23"/>
                                        </p:tgtEl>
                                        <p:attrNameLst>
                                          <p:attrName>style.visibility</p:attrName>
                                        </p:attrNameLst>
                                      </p:cBhvr>
                                      <p:to>
                                        <p:strVal val="hidden"/>
                                      </p:to>
                                    </p:set>
                                  </p:childTnLst>
                                </p:cTn>
                              </p:par>
                              <p:par>
                                <p:cTn id="373" presetID="19" presetClass="exit" presetSubtype="5" fill="hold" grpId="3" nodeType="withEffect">
                                  <p:stCondLst>
                                    <p:cond delay="0"/>
                                  </p:stCondLst>
                                  <p:childTnLst>
                                    <p:anim calcmode="lin" valueType="num">
                                      <p:cBhvr>
                                        <p:cTn id="374" dur="3000"/>
                                        <p:tgtEl>
                                          <p:spTgt spid="24"/>
                                        </p:tgtEl>
                                        <p:attrNameLst>
                                          <p:attrName>ppt_w</p:attrName>
                                        </p:attrNameLst>
                                      </p:cBhvr>
                                      <p:tavLst>
                                        <p:tav tm="0">
                                          <p:val>
                                            <p:strVal val="ppt_w"/>
                                          </p:val>
                                        </p:tav>
                                        <p:tav tm="100000">
                                          <p:val>
                                            <p:strVal val="ppt_w"/>
                                          </p:val>
                                        </p:tav>
                                      </p:tavLst>
                                    </p:anim>
                                    <p:anim calcmode="lin" valueType="num">
                                      <p:cBhvr>
                                        <p:cTn id="375"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24"/>
                                        </p:tgtEl>
                                        <p:attrNameLst>
                                          <p:attrName>style.visibility</p:attrName>
                                        </p:attrNameLst>
                                      </p:cBhvr>
                                      <p:to>
                                        <p:strVal val="hidden"/>
                                      </p:to>
                                    </p:set>
                                  </p:childTnLst>
                                </p:cTn>
                              </p:par>
                              <p:par>
                                <p:cTn id="377" presetID="19" presetClass="exit" presetSubtype="5" fill="hold" grpId="3" nodeType="withEffect">
                                  <p:stCondLst>
                                    <p:cond delay="0"/>
                                  </p:stCondLst>
                                  <p:childTnLst>
                                    <p:anim calcmode="lin" valueType="num">
                                      <p:cBhvr>
                                        <p:cTn id="378" dur="3000"/>
                                        <p:tgtEl>
                                          <p:spTgt spid="25"/>
                                        </p:tgtEl>
                                        <p:attrNameLst>
                                          <p:attrName>ppt_w</p:attrName>
                                        </p:attrNameLst>
                                      </p:cBhvr>
                                      <p:tavLst>
                                        <p:tav tm="0">
                                          <p:val>
                                            <p:strVal val="ppt_w"/>
                                          </p:val>
                                        </p:tav>
                                        <p:tav tm="100000">
                                          <p:val>
                                            <p:strVal val="ppt_w"/>
                                          </p:val>
                                        </p:tav>
                                      </p:tavLst>
                                    </p:anim>
                                    <p:anim calcmode="lin" valueType="num">
                                      <p:cBhvr>
                                        <p:cTn id="379"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25"/>
                                        </p:tgtEl>
                                        <p:attrNameLst>
                                          <p:attrName>style.visibility</p:attrName>
                                        </p:attrNameLst>
                                      </p:cBhvr>
                                      <p:to>
                                        <p:strVal val="hidden"/>
                                      </p:to>
                                    </p:set>
                                  </p:childTnLst>
                                </p:cTn>
                              </p:par>
                              <p:par>
                                <p:cTn id="381" presetID="19" presetClass="exit" presetSubtype="5" fill="hold" grpId="3" nodeType="withEffect">
                                  <p:stCondLst>
                                    <p:cond delay="0"/>
                                  </p:stCondLst>
                                  <p:childTnLst>
                                    <p:anim calcmode="lin" valueType="num">
                                      <p:cBhvr>
                                        <p:cTn id="382" dur="3000"/>
                                        <p:tgtEl>
                                          <p:spTgt spid="26"/>
                                        </p:tgtEl>
                                        <p:attrNameLst>
                                          <p:attrName>ppt_w</p:attrName>
                                        </p:attrNameLst>
                                      </p:cBhvr>
                                      <p:tavLst>
                                        <p:tav tm="0">
                                          <p:val>
                                            <p:strVal val="ppt_w"/>
                                          </p:val>
                                        </p:tav>
                                        <p:tav tm="100000">
                                          <p:val>
                                            <p:strVal val="ppt_w"/>
                                          </p:val>
                                        </p:tav>
                                      </p:tavLst>
                                    </p:anim>
                                    <p:anim calcmode="lin" valueType="num">
                                      <p:cBhvr>
                                        <p:cTn id="383"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26"/>
                                        </p:tgtEl>
                                        <p:attrNameLst>
                                          <p:attrName>style.visibility</p:attrName>
                                        </p:attrNameLst>
                                      </p:cBhvr>
                                      <p:to>
                                        <p:strVal val="hidden"/>
                                      </p:to>
                                    </p:set>
                                  </p:childTnLst>
                                </p:cTn>
                              </p:par>
                              <p:par>
                                <p:cTn id="385" presetID="19" presetClass="exit" presetSubtype="5" fill="hold" grpId="3" nodeType="withEffect">
                                  <p:stCondLst>
                                    <p:cond delay="0"/>
                                  </p:stCondLst>
                                  <p:childTnLst>
                                    <p:anim calcmode="lin" valueType="num">
                                      <p:cBhvr>
                                        <p:cTn id="386" dur="3000"/>
                                        <p:tgtEl>
                                          <p:spTgt spid="27"/>
                                        </p:tgtEl>
                                        <p:attrNameLst>
                                          <p:attrName>ppt_w</p:attrName>
                                        </p:attrNameLst>
                                      </p:cBhvr>
                                      <p:tavLst>
                                        <p:tav tm="0">
                                          <p:val>
                                            <p:strVal val="ppt_w"/>
                                          </p:val>
                                        </p:tav>
                                        <p:tav tm="100000">
                                          <p:val>
                                            <p:strVal val="ppt_w"/>
                                          </p:val>
                                        </p:tav>
                                      </p:tavLst>
                                    </p:anim>
                                    <p:anim calcmode="lin" valueType="num">
                                      <p:cBhvr>
                                        <p:cTn id="387"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27"/>
                                        </p:tgtEl>
                                        <p:attrNameLst>
                                          <p:attrName>style.visibility</p:attrName>
                                        </p:attrNameLst>
                                      </p:cBhvr>
                                      <p:to>
                                        <p:strVal val="hidden"/>
                                      </p:to>
                                    </p:set>
                                  </p:childTnLst>
                                </p:cTn>
                              </p:par>
                              <p:par>
                                <p:cTn id="389" presetID="19" presetClass="exit" presetSubtype="5" fill="hold" grpId="3" nodeType="withEffect">
                                  <p:stCondLst>
                                    <p:cond delay="0"/>
                                  </p:stCondLst>
                                  <p:childTnLst>
                                    <p:anim calcmode="lin" valueType="num">
                                      <p:cBhvr>
                                        <p:cTn id="390" dur="3000"/>
                                        <p:tgtEl>
                                          <p:spTgt spid="28"/>
                                        </p:tgtEl>
                                        <p:attrNameLst>
                                          <p:attrName>ppt_w</p:attrName>
                                        </p:attrNameLst>
                                      </p:cBhvr>
                                      <p:tavLst>
                                        <p:tav tm="0">
                                          <p:val>
                                            <p:strVal val="ppt_w"/>
                                          </p:val>
                                        </p:tav>
                                        <p:tav tm="100000">
                                          <p:val>
                                            <p:strVal val="ppt_w"/>
                                          </p:val>
                                        </p:tav>
                                      </p:tavLst>
                                    </p:anim>
                                    <p:anim calcmode="lin" valueType="num">
                                      <p:cBhvr>
                                        <p:cTn id="391"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28"/>
                                        </p:tgtEl>
                                        <p:attrNameLst>
                                          <p:attrName>style.visibility</p:attrName>
                                        </p:attrNameLst>
                                      </p:cBhvr>
                                      <p:to>
                                        <p:strVal val="hidden"/>
                                      </p:to>
                                    </p:set>
                                  </p:childTnLst>
                                </p:cTn>
                              </p:par>
                              <p:par>
                                <p:cTn id="393" presetID="19" presetClass="exit" presetSubtype="5" fill="hold" grpId="3" nodeType="withEffect">
                                  <p:stCondLst>
                                    <p:cond delay="0"/>
                                  </p:stCondLst>
                                  <p:childTnLst>
                                    <p:anim calcmode="lin" valueType="num">
                                      <p:cBhvr>
                                        <p:cTn id="394" dur="3000"/>
                                        <p:tgtEl>
                                          <p:spTgt spid="29"/>
                                        </p:tgtEl>
                                        <p:attrNameLst>
                                          <p:attrName>ppt_w</p:attrName>
                                        </p:attrNameLst>
                                      </p:cBhvr>
                                      <p:tavLst>
                                        <p:tav tm="0">
                                          <p:val>
                                            <p:strVal val="ppt_w"/>
                                          </p:val>
                                        </p:tav>
                                        <p:tav tm="100000">
                                          <p:val>
                                            <p:strVal val="ppt_w"/>
                                          </p:val>
                                        </p:tav>
                                      </p:tavLst>
                                    </p:anim>
                                    <p:anim calcmode="lin" valueType="num">
                                      <p:cBhvr>
                                        <p:cTn id="395"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9"/>
                                        </p:tgtEl>
                                        <p:attrNameLst>
                                          <p:attrName>style.visibility</p:attrName>
                                        </p:attrNameLst>
                                      </p:cBhvr>
                                      <p:to>
                                        <p:strVal val="hidden"/>
                                      </p:to>
                                    </p:set>
                                  </p:childTnLst>
                                </p:cTn>
                              </p:par>
                              <p:par>
                                <p:cTn id="397" presetID="19" presetClass="exit" presetSubtype="5" fill="hold" grpId="3" nodeType="withEffect">
                                  <p:stCondLst>
                                    <p:cond delay="0"/>
                                  </p:stCondLst>
                                  <p:childTnLst>
                                    <p:anim calcmode="lin" valueType="num">
                                      <p:cBhvr>
                                        <p:cTn id="398" dur="3000"/>
                                        <p:tgtEl>
                                          <p:spTgt spid="30"/>
                                        </p:tgtEl>
                                        <p:attrNameLst>
                                          <p:attrName>ppt_w</p:attrName>
                                        </p:attrNameLst>
                                      </p:cBhvr>
                                      <p:tavLst>
                                        <p:tav tm="0">
                                          <p:val>
                                            <p:strVal val="ppt_w"/>
                                          </p:val>
                                        </p:tav>
                                        <p:tav tm="100000">
                                          <p:val>
                                            <p:strVal val="ppt_w"/>
                                          </p:val>
                                        </p:tav>
                                      </p:tavLst>
                                    </p:anim>
                                    <p:anim calcmode="lin" valueType="num">
                                      <p:cBhvr>
                                        <p:cTn id="399"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30"/>
                                        </p:tgtEl>
                                        <p:attrNameLst>
                                          <p:attrName>style.visibility</p:attrName>
                                        </p:attrNameLst>
                                      </p:cBhvr>
                                      <p:to>
                                        <p:strVal val="hidden"/>
                                      </p:to>
                                    </p:set>
                                  </p:childTnLst>
                                </p:cTn>
                              </p:par>
                              <p:par>
                                <p:cTn id="401" presetID="23" presetClass="entr" presetSubtype="288" fill="hold" nodeType="withEffect">
                                  <p:stCondLst>
                                    <p:cond delay="0"/>
                                  </p:stCondLst>
                                  <p:childTnLst>
                                    <p:set>
                                      <p:cBhvr>
                                        <p:cTn id="402" dur="1" fill="hold">
                                          <p:stCondLst>
                                            <p:cond delay="0"/>
                                          </p:stCondLst>
                                        </p:cTn>
                                        <p:tgtEl>
                                          <p:spTgt spid="2"/>
                                        </p:tgtEl>
                                        <p:attrNameLst>
                                          <p:attrName>style.visibility</p:attrName>
                                        </p:attrNameLst>
                                      </p:cBhvr>
                                      <p:to>
                                        <p:strVal val="visible"/>
                                      </p:to>
                                    </p:set>
                                    <p:anim calcmode="lin" valueType="num">
                                      <p:cBhvr>
                                        <p:cTn id="403" dur="3000" fill="hold"/>
                                        <p:tgtEl>
                                          <p:spTgt spid="2"/>
                                        </p:tgtEl>
                                        <p:attrNameLst>
                                          <p:attrName>ppt_w</p:attrName>
                                        </p:attrNameLst>
                                      </p:cBhvr>
                                      <p:tavLst>
                                        <p:tav tm="0">
                                          <p:val>
                                            <p:strVal val="4/3*#ppt_w"/>
                                          </p:val>
                                        </p:tav>
                                        <p:tav tm="100000">
                                          <p:val>
                                            <p:strVal val="#ppt_w"/>
                                          </p:val>
                                        </p:tav>
                                      </p:tavLst>
                                    </p:anim>
                                    <p:anim calcmode="lin" valueType="num">
                                      <p:cBhvr>
                                        <p:cTn id="404" dur="3000" fill="hold"/>
                                        <p:tgtEl>
                                          <p:spTgt spid="2"/>
                                        </p:tgtEl>
                                        <p:attrNameLst>
                                          <p:attrName>ppt_h</p:attrName>
                                        </p:attrNameLst>
                                      </p:cBhvr>
                                      <p:tavLst>
                                        <p:tav tm="0">
                                          <p:val>
                                            <p:strVal val="4/3*#ppt_h"/>
                                          </p:val>
                                        </p:tav>
                                        <p:tav tm="100000">
                                          <p:val>
                                            <p:strVal val="#ppt_h"/>
                                          </p:val>
                                        </p:tav>
                                      </p:tavLst>
                                    </p:anim>
                                  </p:childTnLst>
                                </p:cTn>
                              </p:par>
                              <p:par>
                                <p:cTn id="405" presetID="16" presetClass="entr" presetSubtype="37" fill="hold" nodeType="withEffect">
                                  <p:stCondLst>
                                    <p:cond delay="0"/>
                                  </p:stCondLst>
                                  <p:childTnLst>
                                    <p:set>
                                      <p:cBhvr>
                                        <p:cTn id="406" dur="1" fill="hold">
                                          <p:stCondLst>
                                            <p:cond delay="0"/>
                                          </p:stCondLst>
                                        </p:cTn>
                                        <p:tgtEl>
                                          <p:spTgt spid="2"/>
                                        </p:tgtEl>
                                        <p:attrNameLst>
                                          <p:attrName>style.visibility</p:attrName>
                                        </p:attrNameLst>
                                      </p:cBhvr>
                                      <p:to>
                                        <p:strVal val="visible"/>
                                      </p:to>
                                    </p:set>
                                    <p:animEffect transition="in" filter="barn(outVertical)">
                                      <p:cBhvr>
                                        <p:cTn id="40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36a8f4046ad191cf808baeafbc1c55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2889238" y="-31750"/>
            <a:ext cx="1714512" cy="1778012"/>
          </a:xfrm>
          <a:prstGeom prst="rect">
            <a:avLst/>
          </a:prstGeom>
          <a:effectLst/>
        </p:spPr>
      </p:pic>
      <p:pic>
        <p:nvPicPr>
          <p:cNvPr id="5" name="4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1817668" y="-31750"/>
            <a:ext cx="1714512" cy="1778012"/>
          </a:xfrm>
          <a:prstGeom prst="rect">
            <a:avLst/>
          </a:prstGeom>
          <a:effectLst/>
        </p:spPr>
      </p:pic>
      <p:pic>
        <p:nvPicPr>
          <p:cNvPr id="6" name="5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888974" y="-31750"/>
            <a:ext cx="1714512" cy="1778012"/>
          </a:xfrm>
          <a:prstGeom prst="rect">
            <a:avLst/>
          </a:prstGeom>
          <a:effectLst/>
        </p:spPr>
      </p:pic>
      <p:pic>
        <p:nvPicPr>
          <p:cNvPr id="7" name="6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31750" y="-31750"/>
            <a:ext cx="1714512" cy="1778012"/>
          </a:xfrm>
          <a:prstGeom prst="rect">
            <a:avLst/>
          </a:prstGeom>
          <a:effectLst/>
        </p:spPr>
      </p:pic>
      <p:pic>
        <p:nvPicPr>
          <p:cNvPr id="8" name="7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4325904" y="-31750"/>
            <a:ext cx="1714512" cy="1778012"/>
          </a:xfrm>
          <a:prstGeom prst="rect">
            <a:avLst/>
          </a:prstGeom>
          <a:effectLst/>
        </p:spPr>
      </p:pic>
      <p:pic>
        <p:nvPicPr>
          <p:cNvPr id="9" name="8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5468912" y="-31750"/>
            <a:ext cx="1714512" cy="1778012"/>
          </a:xfrm>
          <a:prstGeom prst="rect">
            <a:avLst/>
          </a:prstGeom>
          <a:effectLst/>
        </p:spPr>
      </p:pic>
      <p:pic>
        <p:nvPicPr>
          <p:cNvPr id="10" name="9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6469044" y="-31750"/>
            <a:ext cx="1714512" cy="1778012"/>
          </a:xfrm>
          <a:prstGeom prst="rect">
            <a:avLst/>
          </a:prstGeom>
          <a:effectLst/>
        </p:spPr>
      </p:pic>
      <p:pic>
        <p:nvPicPr>
          <p:cNvPr id="11" name="10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7469176" y="-31750"/>
            <a:ext cx="1714512" cy="1778012"/>
          </a:xfrm>
          <a:prstGeom prst="rect">
            <a:avLst/>
          </a:prstGeom>
          <a:effectLst/>
        </p:spPr>
      </p:pic>
      <p:pic>
        <p:nvPicPr>
          <p:cNvPr id="12" name="11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2889238" y="1825620"/>
            <a:ext cx="1714512" cy="1778012"/>
          </a:xfrm>
          <a:prstGeom prst="rect">
            <a:avLst/>
          </a:prstGeom>
          <a:effectLst/>
        </p:spPr>
      </p:pic>
      <p:pic>
        <p:nvPicPr>
          <p:cNvPr id="13" name="12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1817668" y="1825620"/>
            <a:ext cx="1714512" cy="1778012"/>
          </a:xfrm>
          <a:prstGeom prst="rect">
            <a:avLst/>
          </a:prstGeom>
          <a:effectLst/>
        </p:spPr>
      </p:pic>
      <p:pic>
        <p:nvPicPr>
          <p:cNvPr id="14" name="13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888974" y="1825620"/>
            <a:ext cx="1714512" cy="1778012"/>
          </a:xfrm>
          <a:prstGeom prst="rect">
            <a:avLst/>
          </a:prstGeom>
          <a:effectLst/>
        </p:spPr>
      </p:pic>
      <p:pic>
        <p:nvPicPr>
          <p:cNvPr id="15" name="14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31750" y="1825620"/>
            <a:ext cx="1714512" cy="1778012"/>
          </a:xfrm>
          <a:prstGeom prst="rect">
            <a:avLst/>
          </a:prstGeom>
          <a:effectLst/>
        </p:spPr>
      </p:pic>
      <p:pic>
        <p:nvPicPr>
          <p:cNvPr id="16" name="15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4325904" y="1825620"/>
            <a:ext cx="1714512" cy="1778012"/>
          </a:xfrm>
          <a:prstGeom prst="rect">
            <a:avLst/>
          </a:prstGeom>
          <a:effectLst/>
        </p:spPr>
      </p:pic>
      <p:pic>
        <p:nvPicPr>
          <p:cNvPr id="17" name="16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5468912" y="1825620"/>
            <a:ext cx="1714512" cy="1778012"/>
          </a:xfrm>
          <a:prstGeom prst="rect">
            <a:avLst/>
          </a:prstGeom>
          <a:effectLst/>
        </p:spPr>
      </p:pic>
      <p:pic>
        <p:nvPicPr>
          <p:cNvPr id="18" name="17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6469044" y="1825620"/>
            <a:ext cx="1714512" cy="1778012"/>
          </a:xfrm>
          <a:prstGeom prst="rect">
            <a:avLst/>
          </a:prstGeom>
          <a:effectLst/>
        </p:spPr>
      </p:pic>
      <p:pic>
        <p:nvPicPr>
          <p:cNvPr id="19" name="18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7469176" y="1825620"/>
            <a:ext cx="1714512" cy="1778012"/>
          </a:xfrm>
          <a:prstGeom prst="rect">
            <a:avLst/>
          </a:prstGeom>
          <a:effectLst/>
        </p:spPr>
      </p:pic>
      <p:pic>
        <p:nvPicPr>
          <p:cNvPr id="20" name="19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2889238" y="3397238"/>
            <a:ext cx="1714512" cy="1778012"/>
          </a:xfrm>
          <a:prstGeom prst="rect">
            <a:avLst/>
          </a:prstGeom>
          <a:effectLst/>
        </p:spPr>
      </p:pic>
      <p:pic>
        <p:nvPicPr>
          <p:cNvPr id="21" name="20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1817668" y="3397238"/>
            <a:ext cx="1714512" cy="1778012"/>
          </a:xfrm>
          <a:prstGeom prst="rect">
            <a:avLst/>
          </a:prstGeom>
          <a:effectLst/>
        </p:spPr>
      </p:pic>
      <p:pic>
        <p:nvPicPr>
          <p:cNvPr id="22" name="21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888974" y="3397238"/>
            <a:ext cx="1714512" cy="1778012"/>
          </a:xfrm>
          <a:prstGeom prst="rect">
            <a:avLst/>
          </a:prstGeom>
          <a:effectLst/>
        </p:spPr>
      </p:pic>
      <p:pic>
        <p:nvPicPr>
          <p:cNvPr id="23" name="22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5400000">
            <a:off x="31750" y="3397238"/>
            <a:ext cx="1714512" cy="1778012"/>
          </a:xfrm>
          <a:prstGeom prst="rect">
            <a:avLst/>
          </a:prstGeom>
          <a:effectLst/>
        </p:spPr>
      </p:pic>
      <p:pic>
        <p:nvPicPr>
          <p:cNvPr id="24" name="23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4325904" y="3397238"/>
            <a:ext cx="1714512" cy="1778012"/>
          </a:xfrm>
          <a:prstGeom prst="rect">
            <a:avLst/>
          </a:prstGeom>
          <a:effectLst/>
        </p:spPr>
      </p:pic>
      <p:pic>
        <p:nvPicPr>
          <p:cNvPr id="25" name="24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5468912" y="3397238"/>
            <a:ext cx="1714512" cy="1778012"/>
          </a:xfrm>
          <a:prstGeom prst="rect">
            <a:avLst/>
          </a:prstGeom>
          <a:effectLst/>
        </p:spPr>
      </p:pic>
      <p:pic>
        <p:nvPicPr>
          <p:cNvPr id="26" name="25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6469044" y="3397238"/>
            <a:ext cx="1714512" cy="1778012"/>
          </a:xfrm>
          <a:prstGeom prst="rect">
            <a:avLst/>
          </a:prstGeom>
          <a:effectLst/>
        </p:spPr>
      </p:pic>
      <p:pic>
        <p:nvPicPr>
          <p:cNvPr id="27" name="26 Imagen" descr="14.png"/>
          <p:cNvPicPr>
            <a:picLocks noChangeAspect="1"/>
          </p:cNvPicPr>
          <p:nvPr/>
        </p:nvPicPr>
        <p:blipFill>
          <a:blip r:embed="rId3">
            <a:duotone>
              <a:schemeClr val="accent6">
                <a:shade val="45000"/>
                <a:satMod val="135000"/>
              </a:schemeClr>
              <a:prstClr val="white"/>
            </a:duotone>
            <a:lum contrast="10000"/>
          </a:blip>
          <a:srcRect l="23924" t="15691" r="23524" b="10538"/>
          <a:stretch>
            <a:fillRect/>
          </a:stretch>
        </p:blipFill>
        <p:spPr>
          <a:xfrm rot="16200000">
            <a:off x="7747022" y="3397238"/>
            <a:ext cx="1714512" cy="1778012"/>
          </a:xfrm>
          <a:prstGeom prst="rect">
            <a:avLst/>
          </a:prstGeom>
          <a:effectLst/>
        </p:spPr>
      </p:pic>
      <p:sp>
        <p:nvSpPr>
          <p:cNvPr id="28" name="27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1+#ppt_w/2"/>
                                          </p:val>
                                        </p:tav>
                                        <p:tav tm="100000">
                                          <p:val>
                                            <p:strVal val="#ppt_x"/>
                                          </p:val>
                                        </p:tav>
                                      </p:tavLst>
                                    </p:anim>
                                    <p:anim calcmode="lin" valueType="num">
                                      <p:cBhvr additive="base">
                                        <p:cTn id="35" dur="3000" fill="hold"/>
                                        <p:tgtEl>
                                          <p:spTgt spid="14"/>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1+#ppt_w/2"/>
                                          </p:val>
                                        </p:tav>
                                        <p:tav tm="100000">
                                          <p:val>
                                            <p:strVal val="#ppt_x"/>
                                          </p:val>
                                        </p:tav>
                                      </p:tavLst>
                                    </p:anim>
                                    <p:anim calcmode="lin" valueType="num">
                                      <p:cBhvr additive="base">
                                        <p:cTn id="39" dur="3000" fill="hold"/>
                                        <p:tgtEl>
                                          <p:spTgt spid="15"/>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1+#ppt_w/2"/>
                                          </p:val>
                                        </p:tav>
                                        <p:tav tm="100000">
                                          <p:val>
                                            <p:strVal val="#ppt_x"/>
                                          </p:val>
                                        </p:tav>
                                      </p:tavLst>
                                    </p:anim>
                                    <p:anim calcmode="lin" valueType="num">
                                      <p:cBhvr additive="base">
                                        <p:cTn id="43" dur="30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1+#ppt_w/2"/>
                                          </p:val>
                                        </p:tav>
                                        <p:tav tm="100000">
                                          <p:val>
                                            <p:strVal val="#ppt_x"/>
                                          </p:val>
                                        </p:tav>
                                      </p:tavLst>
                                    </p:anim>
                                    <p:anim calcmode="lin" valueType="num">
                                      <p:cBhvr additive="base">
                                        <p:cTn id="47" dur="3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1+#ppt_w/2"/>
                                          </p:val>
                                        </p:tav>
                                        <p:tav tm="100000">
                                          <p:val>
                                            <p:strVal val="#ppt_x"/>
                                          </p:val>
                                        </p:tav>
                                      </p:tavLst>
                                    </p:anim>
                                    <p:anim calcmode="lin" valueType="num">
                                      <p:cBhvr additive="base">
                                        <p:cTn id="51" dur="3000" fill="hold"/>
                                        <p:tgtEl>
                                          <p:spTgt spid="22"/>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3000" fill="hold"/>
                                        <p:tgtEl>
                                          <p:spTgt spid="23"/>
                                        </p:tgtEl>
                                        <p:attrNameLst>
                                          <p:attrName>ppt_x</p:attrName>
                                        </p:attrNameLst>
                                      </p:cBhvr>
                                      <p:tavLst>
                                        <p:tav tm="0">
                                          <p:val>
                                            <p:strVal val="1+#ppt_w/2"/>
                                          </p:val>
                                        </p:tav>
                                        <p:tav tm="100000">
                                          <p:val>
                                            <p:strVal val="#ppt_x"/>
                                          </p:val>
                                        </p:tav>
                                      </p:tavLst>
                                    </p:anim>
                                    <p:anim calcmode="lin" valueType="num">
                                      <p:cBhvr additive="base">
                                        <p:cTn id="55" dur="3000" fill="hold"/>
                                        <p:tgtEl>
                                          <p:spTgt spid="23"/>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0-#ppt_w/2"/>
                                          </p:val>
                                        </p:tav>
                                        <p:tav tm="100000">
                                          <p:val>
                                            <p:strVal val="#ppt_x"/>
                                          </p:val>
                                        </p:tav>
                                      </p:tavLst>
                                    </p:anim>
                                    <p:anim calcmode="lin" valueType="num">
                                      <p:cBhvr additive="base">
                                        <p:cTn id="59" dur="3000" fill="hold"/>
                                        <p:tgtEl>
                                          <p:spTgt spid="8"/>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0-#ppt_w/2"/>
                                          </p:val>
                                        </p:tav>
                                        <p:tav tm="100000">
                                          <p:val>
                                            <p:strVal val="#ppt_x"/>
                                          </p:val>
                                        </p:tav>
                                      </p:tavLst>
                                    </p:anim>
                                    <p:anim calcmode="lin" valueType="num">
                                      <p:cBhvr additive="base">
                                        <p:cTn id="63" dur="3000" fill="hold"/>
                                        <p:tgtEl>
                                          <p:spTgt spid="9"/>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ppt_y"/>
                                          </p:val>
                                        </p:tav>
                                        <p:tav tm="100000">
                                          <p:val>
                                            <p:strVal val="#ppt_y"/>
                                          </p:val>
                                        </p:tav>
                                      </p:tavLst>
                                    </p:anim>
                                  </p:childTnLst>
                                </p:cTn>
                              </p:par>
                              <p:par>
                                <p:cTn id="72" presetID="2" presetClass="entr" presetSubtype="8"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additive="base">
                                        <p:cTn id="74" dur="3000" fill="hold"/>
                                        <p:tgtEl>
                                          <p:spTgt spid="16"/>
                                        </p:tgtEl>
                                        <p:attrNameLst>
                                          <p:attrName>ppt_x</p:attrName>
                                        </p:attrNameLst>
                                      </p:cBhvr>
                                      <p:tavLst>
                                        <p:tav tm="0">
                                          <p:val>
                                            <p:strVal val="0-#ppt_w/2"/>
                                          </p:val>
                                        </p:tav>
                                        <p:tav tm="100000">
                                          <p:val>
                                            <p:strVal val="#ppt_x"/>
                                          </p:val>
                                        </p:tav>
                                      </p:tavLst>
                                    </p:anim>
                                    <p:anim calcmode="lin" valueType="num">
                                      <p:cBhvr additive="base">
                                        <p:cTn id="75" dur="3000" fill="hold"/>
                                        <p:tgtEl>
                                          <p:spTgt spid="16"/>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3000" fill="hold"/>
                                        <p:tgtEl>
                                          <p:spTgt spid="17"/>
                                        </p:tgtEl>
                                        <p:attrNameLst>
                                          <p:attrName>ppt_x</p:attrName>
                                        </p:attrNameLst>
                                      </p:cBhvr>
                                      <p:tavLst>
                                        <p:tav tm="0">
                                          <p:val>
                                            <p:strVal val="0-#ppt_w/2"/>
                                          </p:val>
                                        </p:tav>
                                        <p:tav tm="100000">
                                          <p:val>
                                            <p:strVal val="#ppt_x"/>
                                          </p:val>
                                        </p:tav>
                                      </p:tavLst>
                                    </p:anim>
                                    <p:anim calcmode="lin" valueType="num">
                                      <p:cBhvr additive="base">
                                        <p:cTn id="79" dur="3000" fill="hold"/>
                                        <p:tgtEl>
                                          <p:spTgt spid="17"/>
                                        </p:tgtEl>
                                        <p:attrNameLst>
                                          <p:attrName>ppt_y</p:attrName>
                                        </p:attrNameLst>
                                      </p:cBhvr>
                                      <p:tavLst>
                                        <p:tav tm="0">
                                          <p:val>
                                            <p:strVal val="#ppt_y"/>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0-#ppt_w/2"/>
                                          </p:val>
                                        </p:tav>
                                        <p:tav tm="100000">
                                          <p:val>
                                            <p:strVal val="#ppt_x"/>
                                          </p:val>
                                        </p:tav>
                                      </p:tavLst>
                                    </p:anim>
                                    <p:anim calcmode="lin" valueType="num">
                                      <p:cBhvr additive="base">
                                        <p:cTn id="83" dur="3000" fill="hold"/>
                                        <p:tgtEl>
                                          <p:spTgt spid="18"/>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additive="base">
                                        <p:cTn id="86" dur="3000" fill="hold"/>
                                        <p:tgtEl>
                                          <p:spTgt spid="19"/>
                                        </p:tgtEl>
                                        <p:attrNameLst>
                                          <p:attrName>ppt_x</p:attrName>
                                        </p:attrNameLst>
                                      </p:cBhvr>
                                      <p:tavLst>
                                        <p:tav tm="0">
                                          <p:val>
                                            <p:strVal val="0-#ppt_w/2"/>
                                          </p:val>
                                        </p:tav>
                                        <p:tav tm="100000">
                                          <p:val>
                                            <p:strVal val="#ppt_x"/>
                                          </p:val>
                                        </p:tav>
                                      </p:tavLst>
                                    </p:anim>
                                    <p:anim calcmode="lin" valueType="num">
                                      <p:cBhvr additive="base">
                                        <p:cTn id="87" dur="3000" fill="hold"/>
                                        <p:tgtEl>
                                          <p:spTgt spid="19"/>
                                        </p:tgtEl>
                                        <p:attrNameLst>
                                          <p:attrName>ppt_y</p:attrName>
                                        </p:attrNameLst>
                                      </p:cBhvr>
                                      <p:tavLst>
                                        <p:tav tm="0">
                                          <p:val>
                                            <p:strVal val="#ppt_y"/>
                                          </p:val>
                                        </p:tav>
                                        <p:tav tm="100000">
                                          <p:val>
                                            <p:strVal val="#ppt_y"/>
                                          </p:val>
                                        </p:tav>
                                      </p:tavLst>
                                    </p:anim>
                                  </p:childTnLst>
                                </p:cTn>
                              </p:par>
                              <p:par>
                                <p:cTn id="88" presetID="2" presetClass="entr" presetSubtype="8" fill="hold"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0-#ppt_w/2"/>
                                          </p:val>
                                        </p:tav>
                                        <p:tav tm="100000">
                                          <p:val>
                                            <p:strVal val="#ppt_x"/>
                                          </p:val>
                                        </p:tav>
                                      </p:tavLst>
                                    </p:anim>
                                    <p:anim calcmode="lin" valueType="num">
                                      <p:cBhvr additive="base">
                                        <p:cTn id="91" dur="3000" fill="hold"/>
                                        <p:tgtEl>
                                          <p:spTgt spid="24"/>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ppt_y"/>
                                          </p:val>
                                        </p:tav>
                                        <p:tav tm="100000">
                                          <p:val>
                                            <p:strVal val="#ppt_y"/>
                                          </p:val>
                                        </p:tav>
                                      </p:tavLst>
                                    </p:anim>
                                  </p:childTnLst>
                                </p:cTn>
                              </p:par>
                              <p:par>
                                <p:cTn id="96" presetID="2" presetClass="entr" presetSubtype="8"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0-#ppt_w/2"/>
                                          </p:val>
                                        </p:tav>
                                        <p:tav tm="100000">
                                          <p:val>
                                            <p:strVal val="#ppt_x"/>
                                          </p:val>
                                        </p:tav>
                                      </p:tavLst>
                                    </p:anim>
                                    <p:anim calcmode="lin" valueType="num">
                                      <p:cBhvr additive="base">
                                        <p:cTn id="99" dur="3000" fill="hold"/>
                                        <p:tgtEl>
                                          <p:spTgt spid="26"/>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0-#ppt_w/2"/>
                                          </p:val>
                                        </p:tav>
                                        <p:tav tm="100000">
                                          <p:val>
                                            <p:strVal val="#ppt_x"/>
                                          </p:val>
                                        </p:tav>
                                      </p:tavLst>
                                    </p:anim>
                                    <p:anim calcmode="lin" valueType="num">
                                      <p:cBhvr additive="base">
                                        <p:cTn id="103" dur="3000" fill="hold"/>
                                        <p:tgtEl>
                                          <p:spTgt spid="27"/>
                                        </p:tgtEl>
                                        <p:attrNameLst>
                                          <p:attrName>ppt_y</p:attrName>
                                        </p:attrNameLst>
                                      </p:cBhvr>
                                      <p:tavLst>
                                        <p:tav tm="0">
                                          <p:val>
                                            <p:strVal val="#ppt_y"/>
                                          </p:val>
                                        </p:tav>
                                        <p:tav tm="100000">
                                          <p:val>
                                            <p:strVal val="#ppt_y"/>
                                          </p:val>
                                        </p:tav>
                                      </p:tavLst>
                                    </p:anim>
                                  </p:childTnLst>
                                </p:cTn>
                              </p:par>
                              <p:par>
                                <p:cTn id="104" presetID="19" presetClass="entr" presetSubtype="10"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 calcmode="lin" valueType="num">
                                      <p:cBhvr>
                                        <p:cTn id="106" dur="3000" fill="hold"/>
                                        <p:tgtEl>
                                          <p:spTgt spid="4"/>
                                        </p:tgtEl>
                                        <p:attrNameLst>
                                          <p:attrName>ppt_w</p:attrName>
                                        </p:attrNameLst>
                                      </p:cBhvr>
                                      <p:tavLst>
                                        <p:tav tm="0" fmla="#ppt_w*sin(2.5*pi*$)">
                                          <p:val>
                                            <p:fltVal val="0"/>
                                          </p:val>
                                        </p:tav>
                                        <p:tav tm="100000">
                                          <p:val>
                                            <p:fltVal val="1"/>
                                          </p:val>
                                        </p:tav>
                                      </p:tavLst>
                                    </p:anim>
                                    <p:anim calcmode="lin" valueType="num">
                                      <p:cBhvr>
                                        <p:cTn id="107" dur="3000" fill="hold"/>
                                        <p:tgtEl>
                                          <p:spTgt spid="4"/>
                                        </p:tgtEl>
                                        <p:attrNameLst>
                                          <p:attrName>ppt_h</p:attrName>
                                        </p:attrNameLst>
                                      </p:cBhvr>
                                      <p:tavLst>
                                        <p:tav tm="0">
                                          <p:val>
                                            <p:strVal val="#ppt_h"/>
                                          </p:val>
                                        </p:tav>
                                        <p:tav tm="100000">
                                          <p:val>
                                            <p:strVal val="#ppt_h"/>
                                          </p:val>
                                        </p:tav>
                                      </p:tavLst>
                                    </p:anim>
                                  </p:childTnLst>
                                </p:cTn>
                              </p:par>
                              <p:par>
                                <p:cTn id="108" presetID="19" presetClass="entr" presetSubtype="10" fill="hold"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p:cTn id="110" dur="3000" fill="hold"/>
                                        <p:tgtEl>
                                          <p:spTgt spid="5"/>
                                        </p:tgtEl>
                                        <p:attrNameLst>
                                          <p:attrName>ppt_w</p:attrName>
                                        </p:attrNameLst>
                                      </p:cBhvr>
                                      <p:tavLst>
                                        <p:tav tm="0" fmla="#ppt_w*sin(2.5*pi*$)">
                                          <p:val>
                                            <p:fltVal val="0"/>
                                          </p:val>
                                        </p:tav>
                                        <p:tav tm="100000">
                                          <p:val>
                                            <p:fltVal val="1"/>
                                          </p:val>
                                        </p:tav>
                                      </p:tavLst>
                                    </p:anim>
                                    <p:anim calcmode="lin" valueType="num">
                                      <p:cBhvr>
                                        <p:cTn id="111" dur="3000" fill="hold"/>
                                        <p:tgtEl>
                                          <p:spTgt spid="5"/>
                                        </p:tgtEl>
                                        <p:attrNameLst>
                                          <p:attrName>ppt_h</p:attrName>
                                        </p:attrNameLst>
                                      </p:cBhvr>
                                      <p:tavLst>
                                        <p:tav tm="0">
                                          <p:val>
                                            <p:strVal val="#ppt_h"/>
                                          </p:val>
                                        </p:tav>
                                        <p:tav tm="100000">
                                          <p:val>
                                            <p:strVal val="#ppt_h"/>
                                          </p:val>
                                        </p:tav>
                                      </p:tavLst>
                                    </p:anim>
                                  </p:childTnLst>
                                </p:cTn>
                              </p:par>
                              <p:par>
                                <p:cTn id="112" presetID="19" presetClass="entr" presetSubtype="10" fill="hold" nodeType="withEffect">
                                  <p:stCondLst>
                                    <p:cond delay="0"/>
                                  </p:stCondLst>
                                  <p:childTnLst>
                                    <p:set>
                                      <p:cBhvr>
                                        <p:cTn id="113" dur="1" fill="hold">
                                          <p:stCondLst>
                                            <p:cond delay="0"/>
                                          </p:stCondLst>
                                        </p:cTn>
                                        <p:tgtEl>
                                          <p:spTgt spid="6"/>
                                        </p:tgtEl>
                                        <p:attrNameLst>
                                          <p:attrName>style.visibility</p:attrName>
                                        </p:attrNameLst>
                                      </p:cBhvr>
                                      <p:to>
                                        <p:strVal val="visible"/>
                                      </p:to>
                                    </p:set>
                                    <p:anim calcmode="lin" valueType="num">
                                      <p:cBhvr>
                                        <p:cTn id="114" dur="3000" fill="hold"/>
                                        <p:tgtEl>
                                          <p:spTgt spid="6"/>
                                        </p:tgtEl>
                                        <p:attrNameLst>
                                          <p:attrName>ppt_w</p:attrName>
                                        </p:attrNameLst>
                                      </p:cBhvr>
                                      <p:tavLst>
                                        <p:tav tm="0" fmla="#ppt_w*sin(2.5*pi*$)">
                                          <p:val>
                                            <p:fltVal val="0"/>
                                          </p:val>
                                        </p:tav>
                                        <p:tav tm="100000">
                                          <p:val>
                                            <p:fltVal val="1"/>
                                          </p:val>
                                        </p:tav>
                                      </p:tavLst>
                                    </p:anim>
                                    <p:anim calcmode="lin" valueType="num">
                                      <p:cBhvr>
                                        <p:cTn id="115" dur="3000" fill="hold"/>
                                        <p:tgtEl>
                                          <p:spTgt spid="6"/>
                                        </p:tgtEl>
                                        <p:attrNameLst>
                                          <p:attrName>ppt_h</p:attrName>
                                        </p:attrNameLst>
                                      </p:cBhvr>
                                      <p:tavLst>
                                        <p:tav tm="0">
                                          <p:val>
                                            <p:strVal val="#ppt_h"/>
                                          </p:val>
                                        </p:tav>
                                        <p:tav tm="100000">
                                          <p:val>
                                            <p:strVal val="#ppt_h"/>
                                          </p:val>
                                        </p:tav>
                                      </p:tavLst>
                                    </p:anim>
                                  </p:childTnLst>
                                </p:cTn>
                              </p:par>
                              <p:par>
                                <p:cTn id="116" presetID="19" presetClass="entr" presetSubtype="10" fill="hold"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p:cTn id="118" dur="3000" fill="hold"/>
                                        <p:tgtEl>
                                          <p:spTgt spid="7"/>
                                        </p:tgtEl>
                                        <p:attrNameLst>
                                          <p:attrName>ppt_w</p:attrName>
                                        </p:attrNameLst>
                                      </p:cBhvr>
                                      <p:tavLst>
                                        <p:tav tm="0" fmla="#ppt_w*sin(2.5*pi*$)">
                                          <p:val>
                                            <p:fltVal val="0"/>
                                          </p:val>
                                        </p:tav>
                                        <p:tav tm="100000">
                                          <p:val>
                                            <p:fltVal val="1"/>
                                          </p:val>
                                        </p:tav>
                                      </p:tavLst>
                                    </p:anim>
                                    <p:anim calcmode="lin" valueType="num">
                                      <p:cBhvr>
                                        <p:cTn id="119" dur="3000" fill="hold"/>
                                        <p:tgtEl>
                                          <p:spTgt spid="7"/>
                                        </p:tgtEl>
                                        <p:attrNameLst>
                                          <p:attrName>ppt_h</p:attrName>
                                        </p:attrNameLst>
                                      </p:cBhvr>
                                      <p:tavLst>
                                        <p:tav tm="0">
                                          <p:val>
                                            <p:strVal val="#ppt_h"/>
                                          </p:val>
                                        </p:tav>
                                        <p:tav tm="100000">
                                          <p:val>
                                            <p:strVal val="#ppt_h"/>
                                          </p:val>
                                        </p:tav>
                                      </p:tavLst>
                                    </p:anim>
                                  </p:childTnLst>
                                </p:cTn>
                              </p:par>
                              <p:par>
                                <p:cTn id="120" presetID="19" presetClass="entr" presetSubtype="10" fill="hold"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3000" fill="hold"/>
                                        <p:tgtEl>
                                          <p:spTgt spid="12"/>
                                        </p:tgtEl>
                                        <p:attrNameLst>
                                          <p:attrName>ppt_w</p:attrName>
                                        </p:attrNameLst>
                                      </p:cBhvr>
                                      <p:tavLst>
                                        <p:tav tm="0" fmla="#ppt_w*sin(2.5*pi*$)">
                                          <p:val>
                                            <p:fltVal val="0"/>
                                          </p:val>
                                        </p:tav>
                                        <p:tav tm="100000">
                                          <p:val>
                                            <p:fltVal val="1"/>
                                          </p:val>
                                        </p:tav>
                                      </p:tavLst>
                                    </p:anim>
                                    <p:anim calcmode="lin" valueType="num">
                                      <p:cBhvr>
                                        <p:cTn id="123" dur="3000" fill="hold"/>
                                        <p:tgtEl>
                                          <p:spTgt spid="12"/>
                                        </p:tgtEl>
                                        <p:attrNameLst>
                                          <p:attrName>ppt_h</p:attrName>
                                        </p:attrNameLst>
                                      </p:cBhvr>
                                      <p:tavLst>
                                        <p:tav tm="0">
                                          <p:val>
                                            <p:strVal val="#ppt_h"/>
                                          </p:val>
                                        </p:tav>
                                        <p:tav tm="100000">
                                          <p:val>
                                            <p:strVal val="#ppt_h"/>
                                          </p:val>
                                        </p:tav>
                                      </p:tavLst>
                                    </p:anim>
                                  </p:childTnLst>
                                </p:cTn>
                              </p:par>
                              <p:par>
                                <p:cTn id="124" presetID="19" presetClass="entr" presetSubtype="10" fill="hold"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3000" fill="hold"/>
                                        <p:tgtEl>
                                          <p:spTgt spid="13"/>
                                        </p:tgtEl>
                                        <p:attrNameLst>
                                          <p:attrName>ppt_w</p:attrName>
                                        </p:attrNameLst>
                                      </p:cBhvr>
                                      <p:tavLst>
                                        <p:tav tm="0" fmla="#ppt_w*sin(2.5*pi*$)">
                                          <p:val>
                                            <p:fltVal val="0"/>
                                          </p:val>
                                        </p:tav>
                                        <p:tav tm="100000">
                                          <p:val>
                                            <p:fltVal val="1"/>
                                          </p:val>
                                        </p:tav>
                                      </p:tavLst>
                                    </p:anim>
                                    <p:anim calcmode="lin" valueType="num">
                                      <p:cBhvr>
                                        <p:cTn id="127" dur="3000" fill="hold"/>
                                        <p:tgtEl>
                                          <p:spTgt spid="13"/>
                                        </p:tgtEl>
                                        <p:attrNameLst>
                                          <p:attrName>ppt_h</p:attrName>
                                        </p:attrNameLst>
                                      </p:cBhvr>
                                      <p:tavLst>
                                        <p:tav tm="0">
                                          <p:val>
                                            <p:strVal val="#ppt_h"/>
                                          </p:val>
                                        </p:tav>
                                        <p:tav tm="100000">
                                          <p:val>
                                            <p:strVal val="#ppt_h"/>
                                          </p:val>
                                        </p:tav>
                                      </p:tavLst>
                                    </p:anim>
                                  </p:childTnLst>
                                </p:cTn>
                              </p:par>
                              <p:par>
                                <p:cTn id="128" presetID="19" presetClass="entr" presetSubtype="10" fill="hold"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3000" fill="hold"/>
                                        <p:tgtEl>
                                          <p:spTgt spid="14"/>
                                        </p:tgtEl>
                                        <p:attrNameLst>
                                          <p:attrName>ppt_w</p:attrName>
                                        </p:attrNameLst>
                                      </p:cBhvr>
                                      <p:tavLst>
                                        <p:tav tm="0" fmla="#ppt_w*sin(2.5*pi*$)">
                                          <p:val>
                                            <p:fltVal val="0"/>
                                          </p:val>
                                        </p:tav>
                                        <p:tav tm="100000">
                                          <p:val>
                                            <p:fltVal val="1"/>
                                          </p:val>
                                        </p:tav>
                                      </p:tavLst>
                                    </p:anim>
                                    <p:anim calcmode="lin" valueType="num">
                                      <p:cBhvr>
                                        <p:cTn id="131" dur="3000" fill="hold"/>
                                        <p:tgtEl>
                                          <p:spTgt spid="14"/>
                                        </p:tgtEl>
                                        <p:attrNameLst>
                                          <p:attrName>ppt_h</p:attrName>
                                        </p:attrNameLst>
                                      </p:cBhvr>
                                      <p:tavLst>
                                        <p:tav tm="0">
                                          <p:val>
                                            <p:strVal val="#ppt_h"/>
                                          </p:val>
                                        </p:tav>
                                        <p:tav tm="100000">
                                          <p:val>
                                            <p:strVal val="#ppt_h"/>
                                          </p:val>
                                        </p:tav>
                                      </p:tavLst>
                                    </p:anim>
                                  </p:childTnLst>
                                </p:cTn>
                              </p:par>
                              <p:par>
                                <p:cTn id="132" presetID="19" presetClass="entr" presetSubtype="10" fill="hold"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3000" fill="hold"/>
                                        <p:tgtEl>
                                          <p:spTgt spid="15"/>
                                        </p:tgtEl>
                                        <p:attrNameLst>
                                          <p:attrName>ppt_w</p:attrName>
                                        </p:attrNameLst>
                                      </p:cBhvr>
                                      <p:tavLst>
                                        <p:tav tm="0" fmla="#ppt_w*sin(2.5*pi*$)">
                                          <p:val>
                                            <p:fltVal val="0"/>
                                          </p:val>
                                        </p:tav>
                                        <p:tav tm="100000">
                                          <p:val>
                                            <p:fltVal val="1"/>
                                          </p:val>
                                        </p:tav>
                                      </p:tavLst>
                                    </p:anim>
                                    <p:anim calcmode="lin" valueType="num">
                                      <p:cBhvr>
                                        <p:cTn id="135" dur="3000" fill="hold"/>
                                        <p:tgtEl>
                                          <p:spTgt spid="15"/>
                                        </p:tgtEl>
                                        <p:attrNameLst>
                                          <p:attrName>ppt_h</p:attrName>
                                        </p:attrNameLst>
                                      </p:cBhvr>
                                      <p:tavLst>
                                        <p:tav tm="0">
                                          <p:val>
                                            <p:strVal val="#ppt_h"/>
                                          </p:val>
                                        </p:tav>
                                        <p:tav tm="100000">
                                          <p:val>
                                            <p:strVal val="#ppt_h"/>
                                          </p:val>
                                        </p:tav>
                                      </p:tavLst>
                                    </p:anim>
                                  </p:childTnLst>
                                </p:cTn>
                              </p:par>
                              <p:par>
                                <p:cTn id="136" presetID="19" presetClass="entr" presetSubtype="10" fill="hold" nodeType="withEffect">
                                  <p:stCondLst>
                                    <p:cond delay="0"/>
                                  </p:stCondLst>
                                  <p:childTnLst>
                                    <p:set>
                                      <p:cBhvr>
                                        <p:cTn id="137" dur="1" fill="hold">
                                          <p:stCondLst>
                                            <p:cond delay="0"/>
                                          </p:stCondLst>
                                        </p:cTn>
                                        <p:tgtEl>
                                          <p:spTgt spid="20"/>
                                        </p:tgtEl>
                                        <p:attrNameLst>
                                          <p:attrName>style.visibility</p:attrName>
                                        </p:attrNameLst>
                                      </p:cBhvr>
                                      <p:to>
                                        <p:strVal val="visible"/>
                                      </p:to>
                                    </p:set>
                                    <p:anim calcmode="lin" valueType="num">
                                      <p:cBhvr>
                                        <p:cTn id="138" dur="3000" fill="hold"/>
                                        <p:tgtEl>
                                          <p:spTgt spid="20"/>
                                        </p:tgtEl>
                                        <p:attrNameLst>
                                          <p:attrName>ppt_w</p:attrName>
                                        </p:attrNameLst>
                                      </p:cBhvr>
                                      <p:tavLst>
                                        <p:tav tm="0" fmla="#ppt_w*sin(2.5*pi*$)">
                                          <p:val>
                                            <p:fltVal val="0"/>
                                          </p:val>
                                        </p:tav>
                                        <p:tav tm="100000">
                                          <p:val>
                                            <p:fltVal val="1"/>
                                          </p:val>
                                        </p:tav>
                                      </p:tavLst>
                                    </p:anim>
                                    <p:anim calcmode="lin" valueType="num">
                                      <p:cBhvr>
                                        <p:cTn id="139" dur="3000" fill="hold"/>
                                        <p:tgtEl>
                                          <p:spTgt spid="20"/>
                                        </p:tgtEl>
                                        <p:attrNameLst>
                                          <p:attrName>ppt_h</p:attrName>
                                        </p:attrNameLst>
                                      </p:cBhvr>
                                      <p:tavLst>
                                        <p:tav tm="0">
                                          <p:val>
                                            <p:strVal val="#ppt_h"/>
                                          </p:val>
                                        </p:tav>
                                        <p:tav tm="100000">
                                          <p:val>
                                            <p:strVal val="#ppt_h"/>
                                          </p:val>
                                        </p:tav>
                                      </p:tavLst>
                                    </p:anim>
                                  </p:childTnLst>
                                </p:cTn>
                              </p:par>
                              <p:par>
                                <p:cTn id="140" presetID="19" presetClass="entr" presetSubtype="10" fill="hold"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3000" fill="hold"/>
                                        <p:tgtEl>
                                          <p:spTgt spid="21"/>
                                        </p:tgtEl>
                                        <p:attrNameLst>
                                          <p:attrName>ppt_w</p:attrName>
                                        </p:attrNameLst>
                                      </p:cBhvr>
                                      <p:tavLst>
                                        <p:tav tm="0" fmla="#ppt_w*sin(2.5*pi*$)">
                                          <p:val>
                                            <p:fltVal val="0"/>
                                          </p:val>
                                        </p:tav>
                                        <p:tav tm="100000">
                                          <p:val>
                                            <p:fltVal val="1"/>
                                          </p:val>
                                        </p:tav>
                                      </p:tavLst>
                                    </p:anim>
                                    <p:anim calcmode="lin" valueType="num">
                                      <p:cBhvr>
                                        <p:cTn id="143" dur="3000" fill="hold"/>
                                        <p:tgtEl>
                                          <p:spTgt spid="21"/>
                                        </p:tgtEl>
                                        <p:attrNameLst>
                                          <p:attrName>ppt_h</p:attrName>
                                        </p:attrNameLst>
                                      </p:cBhvr>
                                      <p:tavLst>
                                        <p:tav tm="0">
                                          <p:val>
                                            <p:strVal val="#ppt_h"/>
                                          </p:val>
                                        </p:tav>
                                        <p:tav tm="100000">
                                          <p:val>
                                            <p:strVal val="#ppt_h"/>
                                          </p:val>
                                        </p:tav>
                                      </p:tavLst>
                                    </p:anim>
                                  </p:childTnLst>
                                </p:cTn>
                              </p:par>
                              <p:par>
                                <p:cTn id="144" presetID="19" presetClass="entr" presetSubtype="10" fill="hold"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p:cTn id="146" dur="3000" fill="hold"/>
                                        <p:tgtEl>
                                          <p:spTgt spid="22"/>
                                        </p:tgtEl>
                                        <p:attrNameLst>
                                          <p:attrName>ppt_w</p:attrName>
                                        </p:attrNameLst>
                                      </p:cBhvr>
                                      <p:tavLst>
                                        <p:tav tm="0" fmla="#ppt_w*sin(2.5*pi*$)">
                                          <p:val>
                                            <p:fltVal val="0"/>
                                          </p:val>
                                        </p:tav>
                                        <p:tav tm="100000">
                                          <p:val>
                                            <p:fltVal val="1"/>
                                          </p:val>
                                        </p:tav>
                                      </p:tavLst>
                                    </p:anim>
                                    <p:anim calcmode="lin" valueType="num">
                                      <p:cBhvr>
                                        <p:cTn id="147" dur="3000" fill="hold"/>
                                        <p:tgtEl>
                                          <p:spTgt spid="22"/>
                                        </p:tgtEl>
                                        <p:attrNameLst>
                                          <p:attrName>ppt_h</p:attrName>
                                        </p:attrNameLst>
                                      </p:cBhvr>
                                      <p:tavLst>
                                        <p:tav tm="0">
                                          <p:val>
                                            <p:strVal val="#ppt_h"/>
                                          </p:val>
                                        </p:tav>
                                        <p:tav tm="100000">
                                          <p:val>
                                            <p:strVal val="#ppt_h"/>
                                          </p:val>
                                        </p:tav>
                                      </p:tavLst>
                                    </p:anim>
                                  </p:childTnLst>
                                </p:cTn>
                              </p:par>
                              <p:par>
                                <p:cTn id="148" presetID="19" presetClass="entr" presetSubtype="10" fill="hold" nodeType="withEffect">
                                  <p:stCondLst>
                                    <p:cond delay="0"/>
                                  </p:stCondLst>
                                  <p:childTnLst>
                                    <p:set>
                                      <p:cBhvr>
                                        <p:cTn id="149" dur="1" fill="hold">
                                          <p:stCondLst>
                                            <p:cond delay="0"/>
                                          </p:stCondLst>
                                        </p:cTn>
                                        <p:tgtEl>
                                          <p:spTgt spid="23"/>
                                        </p:tgtEl>
                                        <p:attrNameLst>
                                          <p:attrName>style.visibility</p:attrName>
                                        </p:attrNameLst>
                                      </p:cBhvr>
                                      <p:to>
                                        <p:strVal val="visible"/>
                                      </p:to>
                                    </p:set>
                                    <p:anim calcmode="lin" valueType="num">
                                      <p:cBhvr>
                                        <p:cTn id="150" dur="3000" fill="hold"/>
                                        <p:tgtEl>
                                          <p:spTgt spid="23"/>
                                        </p:tgtEl>
                                        <p:attrNameLst>
                                          <p:attrName>ppt_w</p:attrName>
                                        </p:attrNameLst>
                                      </p:cBhvr>
                                      <p:tavLst>
                                        <p:tav tm="0" fmla="#ppt_w*sin(2.5*pi*$)">
                                          <p:val>
                                            <p:fltVal val="0"/>
                                          </p:val>
                                        </p:tav>
                                        <p:tav tm="100000">
                                          <p:val>
                                            <p:fltVal val="1"/>
                                          </p:val>
                                        </p:tav>
                                      </p:tavLst>
                                    </p:anim>
                                    <p:anim calcmode="lin" valueType="num">
                                      <p:cBhvr>
                                        <p:cTn id="151" dur="3000" fill="hold"/>
                                        <p:tgtEl>
                                          <p:spTgt spid="23"/>
                                        </p:tgtEl>
                                        <p:attrNameLst>
                                          <p:attrName>ppt_h</p:attrName>
                                        </p:attrNameLst>
                                      </p:cBhvr>
                                      <p:tavLst>
                                        <p:tav tm="0">
                                          <p:val>
                                            <p:strVal val="#ppt_h"/>
                                          </p:val>
                                        </p:tav>
                                        <p:tav tm="100000">
                                          <p:val>
                                            <p:strVal val="#ppt_h"/>
                                          </p:val>
                                        </p:tav>
                                      </p:tavLst>
                                    </p:anim>
                                  </p:childTnLst>
                                </p:cTn>
                              </p:par>
                              <p:par>
                                <p:cTn id="152" presetID="19" presetClass="entr" presetSubtype="10" fill="hold"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p:cTn id="154" dur="3000" fill="hold"/>
                                        <p:tgtEl>
                                          <p:spTgt spid="8"/>
                                        </p:tgtEl>
                                        <p:attrNameLst>
                                          <p:attrName>ppt_w</p:attrName>
                                        </p:attrNameLst>
                                      </p:cBhvr>
                                      <p:tavLst>
                                        <p:tav tm="0" fmla="#ppt_w*sin(2.5*pi*$)">
                                          <p:val>
                                            <p:fltVal val="0"/>
                                          </p:val>
                                        </p:tav>
                                        <p:tav tm="100000">
                                          <p:val>
                                            <p:fltVal val="1"/>
                                          </p:val>
                                        </p:tav>
                                      </p:tavLst>
                                    </p:anim>
                                    <p:anim calcmode="lin" valueType="num">
                                      <p:cBhvr>
                                        <p:cTn id="155" dur="3000" fill="hold"/>
                                        <p:tgtEl>
                                          <p:spTgt spid="8"/>
                                        </p:tgtEl>
                                        <p:attrNameLst>
                                          <p:attrName>ppt_h</p:attrName>
                                        </p:attrNameLst>
                                      </p:cBhvr>
                                      <p:tavLst>
                                        <p:tav tm="0">
                                          <p:val>
                                            <p:strVal val="#ppt_h"/>
                                          </p:val>
                                        </p:tav>
                                        <p:tav tm="100000">
                                          <p:val>
                                            <p:strVal val="#ppt_h"/>
                                          </p:val>
                                        </p:tav>
                                      </p:tavLst>
                                    </p:anim>
                                  </p:childTnLst>
                                </p:cTn>
                              </p:par>
                              <p:par>
                                <p:cTn id="156" presetID="19" presetClass="entr" presetSubtype="10" fill="hold" nodeType="withEffect">
                                  <p:stCondLst>
                                    <p:cond delay="0"/>
                                  </p:stCondLst>
                                  <p:childTnLst>
                                    <p:set>
                                      <p:cBhvr>
                                        <p:cTn id="157" dur="1" fill="hold">
                                          <p:stCondLst>
                                            <p:cond delay="0"/>
                                          </p:stCondLst>
                                        </p:cTn>
                                        <p:tgtEl>
                                          <p:spTgt spid="9"/>
                                        </p:tgtEl>
                                        <p:attrNameLst>
                                          <p:attrName>style.visibility</p:attrName>
                                        </p:attrNameLst>
                                      </p:cBhvr>
                                      <p:to>
                                        <p:strVal val="visible"/>
                                      </p:to>
                                    </p:set>
                                    <p:anim calcmode="lin" valueType="num">
                                      <p:cBhvr>
                                        <p:cTn id="158" dur="3000" fill="hold"/>
                                        <p:tgtEl>
                                          <p:spTgt spid="9"/>
                                        </p:tgtEl>
                                        <p:attrNameLst>
                                          <p:attrName>ppt_w</p:attrName>
                                        </p:attrNameLst>
                                      </p:cBhvr>
                                      <p:tavLst>
                                        <p:tav tm="0" fmla="#ppt_w*sin(2.5*pi*$)">
                                          <p:val>
                                            <p:fltVal val="0"/>
                                          </p:val>
                                        </p:tav>
                                        <p:tav tm="100000">
                                          <p:val>
                                            <p:fltVal val="1"/>
                                          </p:val>
                                        </p:tav>
                                      </p:tavLst>
                                    </p:anim>
                                    <p:anim calcmode="lin" valueType="num">
                                      <p:cBhvr>
                                        <p:cTn id="159" dur="3000" fill="hold"/>
                                        <p:tgtEl>
                                          <p:spTgt spid="9"/>
                                        </p:tgtEl>
                                        <p:attrNameLst>
                                          <p:attrName>ppt_h</p:attrName>
                                        </p:attrNameLst>
                                      </p:cBhvr>
                                      <p:tavLst>
                                        <p:tav tm="0">
                                          <p:val>
                                            <p:strVal val="#ppt_h"/>
                                          </p:val>
                                        </p:tav>
                                        <p:tav tm="100000">
                                          <p:val>
                                            <p:strVal val="#ppt_h"/>
                                          </p:val>
                                        </p:tav>
                                      </p:tavLst>
                                    </p:anim>
                                  </p:childTnLst>
                                </p:cTn>
                              </p:par>
                              <p:par>
                                <p:cTn id="160" presetID="19" presetClass="entr" presetSubtype="10" fill="hold" nodeType="withEffect">
                                  <p:stCondLst>
                                    <p:cond delay="0"/>
                                  </p:stCondLst>
                                  <p:childTnLst>
                                    <p:set>
                                      <p:cBhvr>
                                        <p:cTn id="161" dur="1" fill="hold">
                                          <p:stCondLst>
                                            <p:cond delay="0"/>
                                          </p:stCondLst>
                                        </p:cTn>
                                        <p:tgtEl>
                                          <p:spTgt spid="10"/>
                                        </p:tgtEl>
                                        <p:attrNameLst>
                                          <p:attrName>style.visibility</p:attrName>
                                        </p:attrNameLst>
                                      </p:cBhvr>
                                      <p:to>
                                        <p:strVal val="visible"/>
                                      </p:to>
                                    </p:set>
                                    <p:anim calcmode="lin" valueType="num">
                                      <p:cBhvr>
                                        <p:cTn id="162" dur="3000" fill="hold"/>
                                        <p:tgtEl>
                                          <p:spTgt spid="10"/>
                                        </p:tgtEl>
                                        <p:attrNameLst>
                                          <p:attrName>ppt_w</p:attrName>
                                        </p:attrNameLst>
                                      </p:cBhvr>
                                      <p:tavLst>
                                        <p:tav tm="0" fmla="#ppt_w*sin(2.5*pi*$)">
                                          <p:val>
                                            <p:fltVal val="0"/>
                                          </p:val>
                                        </p:tav>
                                        <p:tav tm="100000">
                                          <p:val>
                                            <p:fltVal val="1"/>
                                          </p:val>
                                        </p:tav>
                                      </p:tavLst>
                                    </p:anim>
                                    <p:anim calcmode="lin" valueType="num">
                                      <p:cBhvr>
                                        <p:cTn id="163" dur="3000" fill="hold"/>
                                        <p:tgtEl>
                                          <p:spTgt spid="10"/>
                                        </p:tgtEl>
                                        <p:attrNameLst>
                                          <p:attrName>ppt_h</p:attrName>
                                        </p:attrNameLst>
                                      </p:cBhvr>
                                      <p:tavLst>
                                        <p:tav tm="0">
                                          <p:val>
                                            <p:strVal val="#ppt_h"/>
                                          </p:val>
                                        </p:tav>
                                        <p:tav tm="100000">
                                          <p:val>
                                            <p:strVal val="#ppt_h"/>
                                          </p:val>
                                        </p:tav>
                                      </p:tavLst>
                                    </p:anim>
                                  </p:childTnLst>
                                </p:cTn>
                              </p:par>
                              <p:par>
                                <p:cTn id="164" presetID="19" presetClass="entr" presetSubtype="10" fill="hold" nodeType="withEffect">
                                  <p:stCondLst>
                                    <p:cond delay="0"/>
                                  </p:stCondLst>
                                  <p:childTnLst>
                                    <p:set>
                                      <p:cBhvr>
                                        <p:cTn id="165" dur="1" fill="hold">
                                          <p:stCondLst>
                                            <p:cond delay="0"/>
                                          </p:stCondLst>
                                        </p:cTn>
                                        <p:tgtEl>
                                          <p:spTgt spid="11"/>
                                        </p:tgtEl>
                                        <p:attrNameLst>
                                          <p:attrName>style.visibility</p:attrName>
                                        </p:attrNameLst>
                                      </p:cBhvr>
                                      <p:to>
                                        <p:strVal val="visible"/>
                                      </p:to>
                                    </p:set>
                                    <p:anim calcmode="lin" valueType="num">
                                      <p:cBhvr>
                                        <p:cTn id="166" dur="3000" fill="hold"/>
                                        <p:tgtEl>
                                          <p:spTgt spid="11"/>
                                        </p:tgtEl>
                                        <p:attrNameLst>
                                          <p:attrName>ppt_w</p:attrName>
                                        </p:attrNameLst>
                                      </p:cBhvr>
                                      <p:tavLst>
                                        <p:tav tm="0" fmla="#ppt_w*sin(2.5*pi*$)">
                                          <p:val>
                                            <p:fltVal val="0"/>
                                          </p:val>
                                        </p:tav>
                                        <p:tav tm="100000">
                                          <p:val>
                                            <p:fltVal val="1"/>
                                          </p:val>
                                        </p:tav>
                                      </p:tavLst>
                                    </p:anim>
                                    <p:anim calcmode="lin" valueType="num">
                                      <p:cBhvr>
                                        <p:cTn id="167" dur="3000" fill="hold"/>
                                        <p:tgtEl>
                                          <p:spTgt spid="11"/>
                                        </p:tgtEl>
                                        <p:attrNameLst>
                                          <p:attrName>ppt_h</p:attrName>
                                        </p:attrNameLst>
                                      </p:cBhvr>
                                      <p:tavLst>
                                        <p:tav tm="0">
                                          <p:val>
                                            <p:strVal val="#ppt_h"/>
                                          </p:val>
                                        </p:tav>
                                        <p:tav tm="100000">
                                          <p:val>
                                            <p:strVal val="#ppt_h"/>
                                          </p:val>
                                        </p:tav>
                                      </p:tavLst>
                                    </p:anim>
                                  </p:childTnLst>
                                </p:cTn>
                              </p:par>
                              <p:par>
                                <p:cTn id="168" presetID="19" presetClass="entr" presetSubtype="10" fill="hold" nodeType="withEffect">
                                  <p:stCondLst>
                                    <p:cond delay="0"/>
                                  </p:stCondLst>
                                  <p:childTnLst>
                                    <p:set>
                                      <p:cBhvr>
                                        <p:cTn id="169" dur="1" fill="hold">
                                          <p:stCondLst>
                                            <p:cond delay="0"/>
                                          </p:stCondLst>
                                        </p:cTn>
                                        <p:tgtEl>
                                          <p:spTgt spid="16"/>
                                        </p:tgtEl>
                                        <p:attrNameLst>
                                          <p:attrName>style.visibility</p:attrName>
                                        </p:attrNameLst>
                                      </p:cBhvr>
                                      <p:to>
                                        <p:strVal val="visible"/>
                                      </p:to>
                                    </p:set>
                                    <p:anim calcmode="lin" valueType="num">
                                      <p:cBhvr>
                                        <p:cTn id="170" dur="3000" fill="hold"/>
                                        <p:tgtEl>
                                          <p:spTgt spid="16"/>
                                        </p:tgtEl>
                                        <p:attrNameLst>
                                          <p:attrName>ppt_w</p:attrName>
                                        </p:attrNameLst>
                                      </p:cBhvr>
                                      <p:tavLst>
                                        <p:tav tm="0" fmla="#ppt_w*sin(2.5*pi*$)">
                                          <p:val>
                                            <p:fltVal val="0"/>
                                          </p:val>
                                        </p:tav>
                                        <p:tav tm="100000">
                                          <p:val>
                                            <p:fltVal val="1"/>
                                          </p:val>
                                        </p:tav>
                                      </p:tavLst>
                                    </p:anim>
                                    <p:anim calcmode="lin" valueType="num">
                                      <p:cBhvr>
                                        <p:cTn id="171" dur="3000" fill="hold"/>
                                        <p:tgtEl>
                                          <p:spTgt spid="16"/>
                                        </p:tgtEl>
                                        <p:attrNameLst>
                                          <p:attrName>ppt_h</p:attrName>
                                        </p:attrNameLst>
                                      </p:cBhvr>
                                      <p:tavLst>
                                        <p:tav tm="0">
                                          <p:val>
                                            <p:strVal val="#ppt_h"/>
                                          </p:val>
                                        </p:tav>
                                        <p:tav tm="100000">
                                          <p:val>
                                            <p:strVal val="#ppt_h"/>
                                          </p:val>
                                        </p:tav>
                                      </p:tavLst>
                                    </p:anim>
                                  </p:childTnLst>
                                </p:cTn>
                              </p:par>
                              <p:par>
                                <p:cTn id="172" presetID="19" presetClass="entr" presetSubtype="10" fill="hold" nodeType="withEffect">
                                  <p:stCondLst>
                                    <p:cond delay="0"/>
                                  </p:stCondLst>
                                  <p:childTnLst>
                                    <p:set>
                                      <p:cBhvr>
                                        <p:cTn id="173" dur="1" fill="hold">
                                          <p:stCondLst>
                                            <p:cond delay="0"/>
                                          </p:stCondLst>
                                        </p:cTn>
                                        <p:tgtEl>
                                          <p:spTgt spid="17"/>
                                        </p:tgtEl>
                                        <p:attrNameLst>
                                          <p:attrName>style.visibility</p:attrName>
                                        </p:attrNameLst>
                                      </p:cBhvr>
                                      <p:to>
                                        <p:strVal val="visible"/>
                                      </p:to>
                                    </p:set>
                                    <p:anim calcmode="lin" valueType="num">
                                      <p:cBhvr>
                                        <p:cTn id="174" dur="3000" fill="hold"/>
                                        <p:tgtEl>
                                          <p:spTgt spid="17"/>
                                        </p:tgtEl>
                                        <p:attrNameLst>
                                          <p:attrName>ppt_w</p:attrName>
                                        </p:attrNameLst>
                                      </p:cBhvr>
                                      <p:tavLst>
                                        <p:tav tm="0" fmla="#ppt_w*sin(2.5*pi*$)">
                                          <p:val>
                                            <p:fltVal val="0"/>
                                          </p:val>
                                        </p:tav>
                                        <p:tav tm="100000">
                                          <p:val>
                                            <p:fltVal val="1"/>
                                          </p:val>
                                        </p:tav>
                                      </p:tavLst>
                                    </p:anim>
                                    <p:anim calcmode="lin" valueType="num">
                                      <p:cBhvr>
                                        <p:cTn id="175" dur="3000" fill="hold"/>
                                        <p:tgtEl>
                                          <p:spTgt spid="17"/>
                                        </p:tgtEl>
                                        <p:attrNameLst>
                                          <p:attrName>ppt_h</p:attrName>
                                        </p:attrNameLst>
                                      </p:cBhvr>
                                      <p:tavLst>
                                        <p:tav tm="0">
                                          <p:val>
                                            <p:strVal val="#ppt_h"/>
                                          </p:val>
                                        </p:tav>
                                        <p:tav tm="100000">
                                          <p:val>
                                            <p:strVal val="#ppt_h"/>
                                          </p:val>
                                        </p:tav>
                                      </p:tavLst>
                                    </p:anim>
                                  </p:childTnLst>
                                </p:cTn>
                              </p:par>
                              <p:par>
                                <p:cTn id="176" presetID="19" presetClass="entr" presetSubtype="10" fill="hold" nodeType="withEffect">
                                  <p:stCondLst>
                                    <p:cond delay="0"/>
                                  </p:stCondLst>
                                  <p:childTnLst>
                                    <p:set>
                                      <p:cBhvr>
                                        <p:cTn id="177" dur="1" fill="hold">
                                          <p:stCondLst>
                                            <p:cond delay="0"/>
                                          </p:stCondLst>
                                        </p:cTn>
                                        <p:tgtEl>
                                          <p:spTgt spid="18"/>
                                        </p:tgtEl>
                                        <p:attrNameLst>
                                          <p:attrName>style.visibility</p:attrName>
                                        </p:attrNameLst>
                                      </p:cBhvr>
                                      <p:to>
                                        <p:strVal val="visible"/>
                                      </p:to>
                                    </p:set>
                                    <p:anim calcmode="lin" valueType="num">
                                      <p:cBhvr>
                                        <p:cTn id="178" dur="3000" fill="hold"/>
                                        <p:tgtEl>
                                          <p:spTgt spid="18"/>
                                        </p:tgtEl>
                                        <p:attrNameLst>
                                          <p:attrName>ppt_w</p:attrName>
                                        </p:attrNameLst>
                                      </p:cBhvr>
                                      <p:tavLst>
                                        <p:tav tm="0" fmla="#ppt_w*sin(2.5*pi*$)">
                                          <p:val>
                                            <p:fltVal val="0"/>
                                          </p:val>
                                        </p:tav>
                                        <p:tav tm="100000">
                                          <p:val>
                                            <p:fltVal val="1"/>
                                          </p:val>
                                        </p:tav>
                                      </p:tavLst>
                                    </p:anim>
                                    <p:anim calcmode="lin" valueType="num">
                                      <p:cBhvr>
                                        <p:cTn id="179" dur="3000" fill="hold"/>
                                        <p:tgtEl>
                                          <p:spTgt spid="18"/>
                                        </p:tgtEl>
                                        <p:attrNameLst>
                                          <p:attrName>ppt_h</p:attrName>
                                        </p:attrNameLst>
                                      </p:cBhvr>
                                      <p:tavLst>
                                        <p:tav tm="0">
                                          <p:val>
                                            <p:strVal val="#ppt_h"/>
                                          </p:val>
                                        </p:tav>
                                        <p:tav tm="100000">
                                          <p:val>
                                            <p:strVal val="#ppt_h"/>
                                          </p:val>
                                        </p:tav>
                                      </p:tavLst>
                                    </p:anim>
                                  </p:childTnLst>
                                </p:cTn>
                              </p:par>
                              <p:par>
                                <p:cTn id="180" presetID="19" presetClass="entr" presetSubtype="10" fill="hold" nodeType="withEffect">
                                  <p:stCondLst>
                                    <p:cond delay="0"/>
                                  </p:stCondLst>
                                  <p:childTnLst>
                                    <p:set>
                                      <p:cBhvr>
                                        <p:cTn id="181" dur="1" fill="hold">
                                          <p:stCondLst>
                                            <p:cond delay="0"/>
                                          </p:stCondLst>
                                        </p:cTn>
                                        <p:tgtEl>
                                          <p:spTgt spid="19"/>
                                        </p:tgtEl>
                                        <p:attrNameLst>
                                          <p:attrName>style.visibility</p:attrName>
                                        </p:attrNameLst>
                                      </p:cBhvr>
                                      <p:to>
                                        <p:strVal val="visible"/>
                                      </p:to>
                                    </p:set>
                                    <p:anim calcmode="lin" valueType="num">
                                      <p:cBhvr>
                                        <p:cTn id="182" dur="3000" fill="hold"/>
                                        <p:tgtEl>
                                          <p:spTgt spid="19"/>
                                        </p:tgtEl>
                                        <p:attrNameLst>
                                          <p:attrName>ppt_w</p:attrName>
                                        </p:attrNameLst>
                                      </p:cBhvr>
                                      <p:tavLst>
                                        <p:tav tm="0" fmla="#ppt_w*sin(2.5*pi*$)">
                                          <p:val>
                                            <p:fltVal val="0"/>
                                          </p:val>
                                        </p:tav>
                                        <p:tav tm="100000">
                                          <p:val>
                                            <p:fltVal val="1"/>
                                          </p:val>
                                        </p:tav>
                                      </p:tavLst>
                                    </p:anim>
                                    <p:anim calcmode="lin" valueType="num">
                                      <p:cBhvr>
                                        <p:cTn id="183" dur="3000" fill="hold"/>
                                        <p:tgtEl>
                                          <p:spTgt spid="19"/>
                                        </p:tgtEl>
                                        <p:attrNameLst>
                                          <p:attrName>ppt_h</p:attrName>
                                        </p:attrNameLst>
                                      </p:cBhvr>
                                      <p:tavLst>
                                        <p:tav tm="0">
                                          <p:val>
                                            <p:strVal val="#ppt_h"/>
                                          </p:val>
                                        </p:tav>
                                        <p:tav tm="100000">
                                          <p:val>
                                            <p:strVal val="#ppt_h"/>
                                          </p:val>
                                        </p:tav>
                                      </p:tavLst>
                                    </p:anim>
                                  </p:childTnLst>
                                </p:cTn>
                              </p:par>
                              <p:par>
                                <p:cTn id="184" presetID="19" presetClass="entr" presetSubtype="10" fill="hold" nodeType="withEffect">
                                  <p:stCondLst>
                                    <p:cond delay="0"/>
                                  </p:stCondLst>
                                  <p:childTnLst>
                                    <p:set>
                                      <p:cBhvr>
                                        <p:cTn id="185" dur="1" fill="hold">
                                          <p:stCondLst>
                                            <p:cond delay="0"/>
                                          </p:stCondLst>
                                        </p:cTn>
                                        <p:tgtEl>
                                          <p:spTgt spid="24"/>
                                        </p:tgtEl>
                                        <p:attrNameLst>
                                          <p:attrName>style.visibility</p:attrName>
                                        </p:attrNameLst>
                                      </p:cBhvr>
                                      <p:to>
                                        <p:strVal val="visible"/>
                                      </p:to>
                                    </p:set>
                                    <p:anim calcmode="lin" valueType="num">
                                      <p:cBhvr>
                                        <p:cTn id="186" dur="3000" fill="hold"/>
                                        <p:tgtEl>
                                          <p:spTgt spid="24"/>
                                        </p:tgtEl>
                                        <p:attrNameLst>
                                          <p:attrName>ppt_w</p:attrName>
                                        </p:attrNameLst>
                                      </p:cBhvr>
                                      <p:tavLst>
                                        <p:tav tm="0" fmla="#ppt_w*sin(2.5*pi*$)">
                                          <p:val>
                                            <p:fltVal val="0"/>
                                          </p:val>
                                        </p:tav>
                                        <p:tav tm="100000">
                                          <p:val>
                                            <p:fltVal val="1"/>
                                          </p:val>
                                        </p:tav>
                                      </p:tavLst>
                                    </p:anim>
                                    <p:anim calcmode="lin" valueType="num">
                                      <p:cBhvr>
                                        <p:cTn id="187" dur="3000" fill="hold"/>
                                        <p:tgtEl>
                                          <p:spTgt spid="24"/>
                                        </p:tgtEl>
                                        <p:attrNameLst>
                                          <p:attrName>ppt_h</p:attrName>
                                        </p:attrNameLst>
                                      </p:cBhvr>
                                      <p:tavLst>
                                        <p:tav tm="0">
                                          <p:val>
                                            <p:strVal val="#ppt_h"/>
                                          </p:val>
                                        </p:tav>
                                        <p:tav tm="100000">
                                          <p:val>
                                            <p:strVal val="#ppt_h"/>
                                          </p:val>
                                        </p:tav>
                                      </p:tavLst>
                                    </p:anim>
                                  </p:childTnLst>
                                </p:cTn>
                              </p:par>
                              <p:par>
                                <p:cTn id="188" presetID="19" presetClass="entr" presetSubtype="10" fill="hold" nodeType="withEffect">
                                  <p:stCondLst>
                                    <p:cond delay="0"/>
                                  </p:stCondLst>
                                  <p:childTnLst>
                                    <p:set>
                                      <p:cBhvr>
                                        <p:cTn id="189" dur="1" fill="hold">
                                          <p:stCondLst>
                                            <p:cond delay="0"/>
                                          </p:stCondLst>
                                        </p:cTn>
                                        <p:tgtEl>
                                          <p:spTgt spid="25"/>
                                        </p:tgtEl>
                                        <p:attrNameLst>
                                          <p:attrName>style.visibility</p:attrName>
                                        </p:attrNameLst>
                                      </p:cBhvr>
                                      <p:to>
                                        <p:strVal val="visible"/>
                                      </p:to>
                                    </p:set>
                                    <p:anim calcmode="lin" valueType="num">
                                      <p:cBhvr>
                                        <p:cTn id="190" dur="3000" fill="hold"/>
                                        <p:tgtEl>
                                          <p:spTgt spid="25"/>
                                        </p:tgtEl>
                                        <p:attrNameLst>
                                          <p:attrName>ppt_w</p:attrName>
                                        </p:attrNameLst>
                                      </p:cBhvr>
                                      <p:tavLst>
                                        <p:tav tm="0" fmla="#ppt_w*sin(2.5*pi*$)">
                                          <p:val>
                                            <p:fltVal val="0"/>
                                          </p:val>
                                        </p:tav>
                                        <p:tav tm="100000">
                                          <p:val>
                                            <p:fltVal val="1"/>
                                          </p:val>
                                        </p:tav>
                                      </p:tavLst>
                                    </p:anim>
                                    <p:anim calcmode="lin" valueType="num">
                                      <p:cBhvr>
                                        <p:cTn id="191" dur="3000" fill="hold"/>
                                        <p:tgtEl>
                                          <p:spTgt spid="25"/>
                                        </p:tgtEl>
                                        <p:attrNameLst>
                                          <p:attrName>ppt_h</p:attrName>
                                        </p:attrNameLst>
                                      </p:cBhvr>
                                      <p:tavLst>
                                        <p:tav tm="0">
                                          <p:val>
                                            <p:strVal val="#ppt_h"/>
                                          </p:val>
                                        </p:tav>
                                        <p:tav tm="100000">
                                          <p:val>
                                            <p:strVal val="#ppt_h"/>
                                          </p:val>
                                        </p:tav>
                                      </p:tavLst>
                                    </p:anim>
                                  </p:childTnLst>
                                </p:cTn>
                              </p:par>
                              <p:par>
                                <p:cTn id="192" presetID="19" presetClass="entr" presetSubtype="10" fill="hold" nodeType="withEffect">
                                  <p:stCondLst>
                                    <p:cond delay="0"/>
                                  </p:stCondLst>
                                  <p:childTnLst>
                                    <p:set>
                                      <p:cBhvr>
                                        <p:cTn id="193" dur="1" fill="hold">
                                          <p:stCondLst>
                                            <p:cond delay="0"/>
                                          </p:stCondLst>
                                        </p:cTn>
                                        <p:tgtEl>
                                          <p:spTgt spid="26"/>
                                        </p:tgtEl>
                                        <p:attrNameLst>
                                          <p:attrName>style.visibility</p:attrName>
                                        </p:attrNameLst>
                                      </p:cBhvr>
                                      <p:to>
                                        <p:strVal val="visible"/>
                                      </p:to>
                                    </p:set>
                                    <p:anim calcmode="lin" valueType="num">
                                      <p:cBhvr>
                                        <p:cTn id="194" dur="3000" fill="hold"/>
                                        <p:tgtEl>
                                          <p:spTgt spid="26"/>
                                        </p:tgtEl>
                                        <p:attrNameLst>
                                          <p:attrName>ppt_w</p:attrName>
                                        </p:attrNameLst>
                                      </p:cBhvr>
                                      <p:tavLst>
                                        <p:tav tm="0" fmla="#ppt_w*sin(2.5*pi*$)">
                                          <p:val>
                                            <p:fltVal val="0"/>
                                          </p:val>
                                        </p:tav>
                                        <p:tav tm="100000">
                                          <p:val>
                                            <p:fltVal val="1"/>
                                          </p:val>
                                        </p:tav>
                                      </p:tavLst>
                                    </p:anim>
                                    <p:anim calcmode="lin" valueType="num">
                                      <p:cBhvr>
                                        <p:cTn id="195" dur="3000" fill="hold"/>
                                        <p:tgtEl>
                                          <p:spTgt spid="26"/>
                                        </p:tgtEl>
                                        <p:attrNameLst>
                                          <p:attrName>ppt_h</p:attrName>
                                        </p:attrNameLst>
                                      </p:cBhvr>
                                      <p:tavLst>
                                        <p:tav tm="0">
                                          <p:val>
                                            <p:strVal val="#ppt_h"/>
                                          </p:val>
                                        </p:tav>
                                        <p:tav tm="100000">
                                          <p:val>
                                            <p:strVal val="#ppt_h"/>
                                          </p:val>
                                        </p:tav>
                                      </p:tavLst>
                                    </p:anim>
                                  </p:childTnLst>
                                </p:cTn>
                              </p:par>
                              <p:par>
                                <p:cTn id="196" presetID="19" presetClass="entr" presetSubtype="10" fill="hold" nodeType="withEffect">
                                  <p:stCondLst>
                                    <p:cond delay="0"/>
                                  </p:stCondLst>
                                  <p:childTnLst>
                                    <p:set>
                                      <p:cBhvr>
                                        <p:cTn id="197" dur="1" fill="hold">
                                          <p:stCondLst>
                                            <p:cond delay="0"/>
                                          </p:stCondLst>
                                        </p:cTn>
                                        <p:tgtEl>
                                          <p:spTgt spid="27"/>
                                        </p:tgtEl>
                                        <p:attrNameLst>
                                          <p:attrName>style.visibility</p:attrName>
                                        </p:attrNameLst>
                                      </p:cBhvr>
                                      <p:to>
                                        <p:strVal val="visible"/>
                                      </p:to>
                                    </p:set>
                                    <p:anim calcmode="lin" valueType="num">
                                      <p:cBhvr>
                                        <p:cTn id="198" dur="3000" fill="hold"/>
                                        <p:tgtEl>
                                          <p:spTgt spid="27"/>
                                        </p:tgtEl>
                                        <p:attrNameLst>
                                          <p:attrName>ppt_w</p:attrName>
                                        </p:attrNameLst>
                                      </p:cBhvr>
                                      <p:tavLst>
                                        <p:tav tm="0" fmla="#ppt_w*sin(2.5*pi*$)">
                                          <p:val>
                                            <p:fltVal val="0"/>
                                          </p:val>
                                        </p:tav>
                                        <p:tav tm="100000">
                                          <p:val>
                                            <p:fltVal val="1"/>
                                          </p:val>
                                        </p:tav>
                                      </p:tavLst>
                                    </p:anim>
                                    <p:anim calcmode="lin" valueType="num">
                                      <p:cBhvr>
                                        <p:cTn id="199" dur="3000" fill="hold"/>
                                        <p:tgtEl>
                                          <p:spTgt spid="27"/>
                                        </p:tgtEl>
                                        <p:attrNameLst>
                                          <p:attrName>ppt_h</p:attrName>
                                        </p:attrNameLst>
                                      </p:cBhvr>
                                      <p:tavLst>
                                        <p:tav tm="0">
                                          <p:val>
                                            <p:strVal val="#ppt_h"/>
                                          </p:val>
                                        </p:tav>
                                        <p:tav tm="100000">
                                          <p:val>
                                            <p:strVal val="#ppt_h"/>
                                          </p:val>
                                        </p:tav>
                                      </p:tavLst>
                                    </p:anim>
                                  </p:childTnLst>
                                </p:cTn>
                              </p:par>
                            </p:childTnLst>
                          </p:cTn>
                        </p:par>
                        <p:par>
                          <p:cTn id="200" fill="hold">
                            <p:stCondLst>
                              <p:cond delay="3000"/>
                            </p:stCondLst>
                            <p:childTnLst>
                              <p:par>
                                <p:cTn id="201" presetID="2" presetClass="exit" presetSubtype="2" fill="hold" nodeType="afterEffect">
                                  <p:stCondLst>
                                    <p:cond delay="0"/>
                                  </p:stCondLst>
                                  <p:childTnLst>
                                    <p:anim calcmode="lin" valueType="num">
                                      <p:cBhvr additive="base">
                                        <p:cTn id="202" dur="3000"/>
                                        <p:tgtEl>
                                          <p:spTgt spid="4"/>
                                        </p:tgtEl>
                                        <p:attrNameLst>
                                          <p:attrName>ppt_x</p:attrName>
                                        </p:attrNameLst>
                                      </p:cBhvr>
                                      <p:tavLst>
                                        <p:tav tm="0">
                                          <p:val>
                                            <p:strVal val="ppt_x"/>
                                          </p:val>
                                        </p:tav>
                                        <p:tav tm="100000">
                                          <p:val>
                                            <p:strVal val="1+ppt_w/2"/>
                                          </p:val>
                                        </p:tav>
                                      </p:tavLst>
                                    </p:anim>
                                    <p:anim calcmode="lin" valueType="num">
                                      <p:cBhvr additive="base">
                                        <p:cTn id="203" dur="3000"/>
                                        <p:tgtEl>
                                          <p:spTgt spid="4"/>
                                        </p:tgtEl>
                                        <p:attrNameLst>
                                          <p:attrName>ppt_y</p:attrName>
                                        </p:attrNameLst>
                                      </p:cBhvr>
                                      <p:tavLst>
                                        <p:tav tm="0">
                                          <p:val>
                                            <p:strVal val="ppt_y"/>
                                          </p:val>
                                        </p:tav>
                                        <p:tav tm="100000">
                                          <p:val>
                                            <p:strVal val="ppt_y"/>
                                          </p:val>
                                        </p:tav>
                                      </p:tavLst>
                                    </p:anim>
                                    <p:set>
                                      <p:cBhvr>
                                        <p:cTn id="204" dur="1" fill="hold">
                                          <p:stCondLst>
                                            <p:cond delay="2999"/>
                                          </p:stCondLst>
                                        </p:cTn>
                                        <p:tgtEl>
                                          <p:spTgt spid="4"/>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5"/>
                                        </p:tgtEl>
                                        <p:attrNameLst>
                                          <p:attrName>ppt_x</p:attrName>
                                        </p:attrNameLst>
                                      </p:cBhvr>
                                      <p:tavLst>
                                        <p:tav tm="0">
                                          <p:val>
                                            <p:strVal val="ppt_x"/>
                                          </p:val>
                                        </p:tav>
                                        <p:tav tm="100000">
                                          <p:val>
                                            <p:strVal val="1+ppt_w/2"/>
                                          </p:val>
                                        </p:tav>
                                      </p:tavLst>
                                    </p:anim>
                                    <p:anim calcmode="lin" valueType="num">
                                      <p:cBhvr additive="base">
                                        <p:cTn id="207" dur="3000"/>
                                        <p:tgtEl>
                                          <p:spTgt spid="5"/>
                                        </p:tgtEl>
                                        <p:attrNameLst>
                                          <p:attrName>ppt_y</p:attrName>
                                        </p:attrNameLst>
                                      </p:cBhvr>
                                      <p:tavLst>
                                        <p:tav tm="0">
                                          <p:val>
                                            <p:strVal val="ppt_y"/>
                                          </p:val>
                                        </p:tav>
                                        <p:tav tm="100000">
                                          <p:val>
                                            <p:strVal val="ppt_y"/>
                                          </p:val>
                                        </p:tav>
                                      </p:tavLst>
                                    </p:anim>
                                    <p:set>
                                      <p:cBhvr>
                                        <p:cTn id="208" dur="1" fill="hold">
                                          <p:stCondLst>
                                            <p:cond delay="2999"/>
                                          </p:stCondLst>
                                        </p:cTn>
                                        <p:tgtEl>
                                          <p:spTgt spid="5"/>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6"/>
                                        </p:tgtEl>
                                        <p:attrNameLst>
                                          <p:attrName>ppt_x</p:attrName>
                                        </p:attrNameLst>
                                      </p:cBhvr>
                                      <p:tavLst>
                                        <p:tav tm="0">
                                          <p:val>
                                            <p:strVal val="ppt_x"/>
                                          </p:val>
                                        </p:tav>
                                        <p:tav tm="100000">
                                          <p:val>
                                            <p:strVal val="1+ppt_w/2"/>
                                          </p:val>
                                        </p:tav>
                                      </p:tavLst>
                                    </p:anim>
                                    <p:anim calcmode="lin" valueType="num">
                                      <p:cBhvr additive="base">
                                        <p:cTn id="211" dur="3000"/>
                                        <p:tgtEl>
                                          <p:spTgt spid="6"/>
                                        </p:tgtEl>
                                        <p:attrNameLst>
                                          <p:attrName>ppt_y</p:attrName>
                                        </p:attrNameLst>
                                      </p:cBhvr>
                                      <p:tavLst>
                                        <p:tav tm="0">
                                          <p:val>
                                            <p:strVal val="ppt_y"/>
                                          </p:val>
                                        </p:tav>
                                        <p:tav tm="100000">
                                          <p:val>
                                            <p:strVal val="ppt_y"/>
                                          </p:val>
                                        </p:tav>
                                      </p:tavLst>
                                    </p:anim>
                                    <p:set>
                                      <p:cBhvr>
                                        <p:cTn id="212" dur="1" fill="hold">
                                          <p:stCondLst>
                                            <p:cond delay="2999"/>
                                          </p:stCondLst>
                                        </p:cTn>
                                        <p:tgtEl>
                                          <p:spTgt spid="6"/>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7"/>
                                        </p:tgtEl>
                                        <p:attrNameLst>
                                          <p:attrName>ppt_x</p:attrName>
                                        </p:attrNameLst>
                                      </p:cBhvr>
                                      <p:tavLst>
                                        <p:tav tm="0">
                                          <p:val>
                                            <p:strVal val="ppt_x"/>
                                          </p:val>
                                        </p:tav>
                                        <p:tav tm="100000">
                                          <p:val>
                                            <p:strVal val="1+ppt_w/2"/>
                                          </p:val>
                                        </p:tav>
                                      </p:tavLst>
                                    </p:anim>
                                    <p:anim calcmode="lin" valueType="num">
                                      <p:cBhvr additive="base">
                                        <p:cTn id="215" dur="3000"/>
                                        <p:tgtEl>
                                          <p:spTgt spid="7"/>
                                        </p:tgtEl>
                                        <p:attrNameLst>
                                          <p:attrName>ppt_y</p:attrName>
                                        </p:attrNameLst>
                                      </p:cBhvr>
                                      <p:tavLst>
                                        <p:tav tm="0">
                                          <p:val>
                                            <p:strVal val="ppt_y"/>
                                          </p:val>
                                        </p:tav>
                                        <p:tav tm="100000">
                                          <p:val>
                                            <p:strVal val="ppt_y"/>
                                          </p:val>
                                        </p:tav>
                                      </p:tavLst>
                                    </p:anim>
                                    <p:set>
                                      <p:cBhvr>
                                        <p:cTn id="216" dur="1" fill="hold">
                                          <p:stCondLst>
                                            <p:cond delay="2999"/>
                                          </p:stCondLst>
                                        </p:cTn>
                                        <p:tgtEl>
                                          <p:spTgt spid="7"/>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ppt_y"/>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3000"/>
                                        <p:tgtEl>
                                          <p:spTgt spid="13"/>
                                        </p:tgtEl>
                                        <p:attrNameLst>
                                          <p:attrName>ppt_x</p:attrName>
                                        </p:attrNameLst>
                                      </p:cBhvr>
                                      <p:tavLst>
                                        <p:tav tm="0">
                                          <p:val>
                                            <p:strVal val="ppt_x"/>
                                          </p:val>
                                        </p:tav>
                                        <p:tav tm="100000">
                                          <p:val>
                                            <p:strVal val="1+ppt_w/2"/>
                                          </p:val>
                                        </p:tav>
                                      </p:tavLst>
                                    </p:anim>
                                    <p:anim calcmode="lin" valueType="num">
                                      <p:cBhvr additive="base">
                                        <p:cTn id="223" dur="3000"/>
                                        <p:tgtEl>
                                          <p:spTgt spid="13"/>
                                        </p:tgtEl>
                                        <p:attrNameLst>
                                          <p:attrName>ppt_y</p:attrName>
                                        </p:attrNameLst>
                                      </p:cBhvr>
                                      <p:tavLst>
                                        <p:tav tm="0">
                                          <p:val>
                                            <p:strVal val="ppt_y"/>
                                          </p:val>
                                        </p:tav>
                                        <p:tav tm="100000">
                                          <p:val>
                                            <p:strVal val="ppt_y"/>
                                          </p:val>
                                        </p:tav>
                                      </p:tavLst>
                                    </p:anim>
                                    <p:set>
                                      <p:cBhvr>
                                        <p:cTn id="224" dur="1" fill="hold">
                                          <p:stCondLst>
                                            <p:cond delay="2999"/>
                                          </p:stCondLst>
                                        </p:cTn>
                                        <p:tgtEl>
                                          <p:spTgt spid="13"/>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3000"/>
                                        <p:tgtEl>
                                          <p:spTgt spid="14"/>
                                        </p:tgtEl>
                                        <p:attrNameLst>
                                          <p:attrName>ppt_x</p:attrName>
                                        </p:attrNameLst>
                                      </p:cBhvr>
                                      <p:tavLst>
                                        <p:tav tm="0">
                                          <p:val>
                                            <p:strVal val="ppt_x"/>
                                          </p:val>
                                        </p:tav>
                                        <p:tav tm="100000">
                                          <p:val>
                                            <p:strVal val="1+ppt_w/2"/>
                                          </p:val>
                                        </p:tav>
                                      </p:tavLst>
                                    </p:anim>
                                    <p:anim calcmode="lin" valueType="num">
                                      <p:cBhvr additive="base">
                                        <p:cTn id="227" dur="3000"/>
                                        <p:tgtEl>
                                          <p:spTgt spid="14"/>
                                        </p:tgtEl>
                                        <p:attrNameLst>
                                          <p:attrName>ppt_y</p:attrName>
                                        </p:attrNameLst>
                                      </p:cBhvr>
                                      <p:tavLst>
                                        <p:tav tm="0">
                                          <p:val>
                                            <p:strVal val="ppt_y"/>
                                          </p:val>
                                        </p:tav>
                                        <p:tav tm="100000">
                                          <p:val>
                                            <p:strVal val="ppt_y"/>
                                          </p:val>
                                        </p:tav>
                                      </p:tavLst>
                                    </p:anim>
                                    <p:set>
                                      <p:cBhvr>
                                        <p:cTn id="228" dur="1" fill="hold">
                                          <p:stCondLst>
                                            <p:cond delay="2999"/>
                                          </p:stCondLst>
                                        </p:cTn>
                                        <p:tgtEl>
                                          <p:spTgt spid="14"/>
                                        </p:tgtEl>
                                        <p:attrNameLst>
                                          <p:attrName>style.visibility</p:attrName>
                                        </p:attrNameLst>
                                      </p:cBhvr>
                                      <p:to>
                                        <p:strVal val="hidden"/>
                                      </p:to>
                                    </p:set>
                                  </p:childTnLst>
                                </p:cTn>
                              </p:par>
                              <p:par>
                                <p:cTn id="229" presetID="2" presetClass="exit" presetSubtype="2" fill="hold" nodeType="withEffect">
                                  <p:stCondLst>
                                    <p:cond delay="0"/>
                                  </p:stCondLst>
                                  <p:childTnLst>
                                    <p:anim calcmode="lin" valueType="num">
                                      <p:cBhvr additive="base">
                                        <p:cTn id="230" dur="3000"/>
                                        <p:tgtEl>
                                          <p:spTgt spid="15"/>
                                        </p:tgtEl>
                                        <p:attrNameLst>
                                          <p:attrName>ppt_x</p:attrName>
                                        </p:attrNameLst>
                                      </p:cBhvr>
                                      <p:tavLst>
                                        <p:tav tm="0">
                                          <p:val>
                                            <p:strVal val="ppt_x"/>
                                          </p:val>
                                        </p:tav>
                                        <p:tav tm="100000">
                                          <p:val>
                                            <p:strVal val="1+ppt_w/2"/>
                                          </p:val>
                                        </p:tav>
                                      </p:tavLst>
                                    </p:anim>
                                    <p:anim calcmode="lin" valueType="num">
                                      <p:cBhvr additive="base">
                                        <p:cTn id="231" dur="3000"/>
                                        <p:tgtEl>
                                          <p:spTgt spid="15"/>
                                        </p:tgtEl>
                                        <p:attrNameLst>
                                          <p:attrName>ppt_y</p:attrName>
                                        </p:attrNameLst>
                                      </p:cBhvr>
                                      <p:tavLst>
                                        <p:tav tm="0">
                                          <p:val>
                                            <p:strVal val="ppt_y"/>
                                          </p:val>
                                        </p:tav>
                                        <p:tav tm="100000">
                                          <p:val>
                                            <p:strVal val="ppt_y"/>
                                          </p:val>
                                        </p:tav>
                                      </p:tavLst>
                                    </p:anim>
                                    <p:set>
                                      <p:cBhvr>
                                        <p:cTn id="232" dur="1" fill="hold">
                                          <p:stCondLst>
                                            <p:cond delay="2999"/>
                                          </p:stCondLst>
                                        </p:cTn>
                                        <p:tgtEl>
                                          <p:spTgt spid="15"/>
                                        </p:tgtEl>
                                        <p:attrNameLst>
                                          <p:attrName>style.visibility</p:attrName>
                                        </p:attrNameLst>
                                      </p:cBhvr>
                                      <p:to>
                                        <p:strVal val="hidden"/>
                                      </p:to>
                                    </p:set>
                                  </p:childTnLst>
                                </p:cTn>
                              </p:par>
                              <p:par>
                                <p:cTn id="233" presetID="2" presetClass="exit" presetSubtype="2" fill="hold" nodeType="withEffect">
                                  <p:stCondLst>
                                    <p:cond delay="0"/>
                                  </p:stCondLst>
                                  <p:childTnLst>
                                    <p:anim calcmode="lin" valueType="num">
                                      <p:cBhvr additive="base">
                                        <p:cTn id="234" dur="3000"/>
                                        <p:tgtEl>
                                          <p:spTgt spid="20"/>
                                        </p:tgtEl>
                                        <p:attrNameLst>
                                          <p:attrName>ppt_x</p:attrName>
                                        </p:attrNameLst>
                                      </p:cBhvr>
                                      <p:tavLst>
                                        <p:tav tm="0">
                                          <p:val>
                                            <p:strVal val="ppt_x"/>
                                          </p:val>
                                        </p:tav>
                                        <p:tav tm="100000">
                                          <p:val>
                                            <p:strVal val="1+ppt_w/2"/>
                                          </p:val>
                                        </p:tav>
                                      </p:tavLst>
                                    </p:anim>
                                    <p:anim calcmode="lin" valueType="num">
                                      <p:cBhvr additive="base">
                                        <p:cTn id="235" dur="3000"/>
                                        <p:tgtEl>
                                          <p:spTgt spid="20"/>
                                        </p:tgtEl>
                                        <p:attrNameLst>
                                          <p:attrName>ppt_y</p:attrName>
                                        </p:attrNameLst>
                                      </p:cBhvr>
                                      <p:tavLst>
                                        <p:tav tm="0">
                                          <p:val>
                                            <p:strVal val="ppt_y"/>
                                          </p:val>
                                        </p:tav>
                                        <p:tav tm="100000">
                                          <p:val>
                                            <p:strVal val="ppt_y"/>
                                          </p:val>
                                        </p:tav>
                                      </p:tavLst>
                                    </p:anim>
                                    <p:set>
                                      <p:cBhvr>
                                        <p:cTn id="236" dur="1" fill="hold">
                                          <p:stCondLst>
                                            <p:cond delay="2999"/>
                                          </p:stCondLst>
                                        </p:cTn>
                                        <p:tgtEl>
                                          <p:spTgt spid="20"/>
                                        </p:tgtEl>
                                        <p:attrNameLst>
                                          <p:attrName>style.visibility</p:attrName>
                                        </p:attrNameLst>
                                      </p:cBhvr>
                                      <p:to>
                                        <p:strVal val="hidden"/>
                                      </p:to>
                                    </p:set>
                                  </p:childTnLst>
                                </p:cTn>
                              </p:par>
                              <p:par>
                                <p:cTn id="237" presetID="2" presetClass="exit" presetSubtype="2" fill="hold" nodeType="withEffect">
                                  <p:stCondLst>
                                    <p:cond delay="0"/>
                                  </p:stCondLst>
                                  <p:childTnLst>
                                    <p:anim calcmode="lin" valueType="num">
                                      <p:cBhvr additive="base">
                                        <p:cTn id="238" dur="3000"/>
                                        <p:tgtEl>
                                          <p:spTgt spid="21"/>
                                        </p:tgtEl>
                                        <p:attrNameLst>
                                          <p:attrName>ppt_x</p:attrName>
                                        </p:attrNameLst>
                                      </p:cBhvr>
                                      <p:tavLst>
                                        <p:tav tm="0">
                                          <p:val>
                                            <p:strVal val="ppt_x"/>
                                          </p:val>
                                        </p:tav>
                                        <p:tav tm="100000">
                                          <p:val>
                                            <p:strVal val="1+ppt_w/2"/>
                                          </p:val>
                                        </p:tav>
                                      </p:tavLst>
                                    </p:anim>
                                    <p:anim calcmode="lin" valueType="num">
                                      <p:cBhvr additive="base">
                                        <p:cTn id="239" dur="3000"/>
                                        <p:tgtEl>
                                          <p:spTgt spid="21"/>
                                        </p:tgtEl>
                                        <p:attrNameLst>
                                          <p:attrName>ppt_y</p:attrName>
                                        </p:attrNameLst>
                                      </p:cBhvr>
                                      <p:tavLst>
                                        <p:tav tm="0">
                                          <p:val>
                                            <p:strVal val="ppt_y"/>
                                          </p:val>
                                        </p:tav>
                                        <p:tav tm="100000">
                                          <p:val>
                                            <p:strVal val="ppt_y"/>
                                          </p:val>
                                        </p:tav>
                                      </p:tavLst>
                                    </p:anim>
                                    <p:set>
                                      <p:cBhvr>
                                        <p:cTn id="240" dur="1" fill="hold">
                                          <p:stCondLst>
                                            <p:cond delay="2999"/>
                                          </p:stCondLst>
                                        </p:cTn>
                                        <p:tgtEl>
                                          <p:spTgt spid="21"/>
                                        </p:tgtEl>
                                        <p:attrNameLst>
                                          <p:attrName>style.visibility</p:attrName>
                                        </p:attrNameLst>
                                      </p:cBhvr>
                                      <p:to>
                                        <p:strVal val="hidden"/>
                                      </p:to>
                                    </p:set>
                                  </p:childTnLst>
                                </p:cTn>
                              </p:par>
                              <p:par>
                                <p:cTn id="241" presetID="2" presetClass="exit" presetSubtype="2" fill="hold" nodeType="withEffect">
                                  <p:stCondLst>
                                    <p:cond delay="0"/>
                                  </p:stCondLst>
                                  <p:childTnLst>
                                    <p:anim calcmode="lin" valueType="num">
                                      <p:cBhvr additive="base">
                                        <p:cTn id="242" dur="3000"/>
                                        <p:tgtEl>
                                          <p:spTgt spid="22"/>
                                        </p:tgtEl>
                                        <p:attrNameLst>
                                          <p:attrName>ppt_x</p:attrName>
                                        </p:attrNameLst>
                                      </p:cBhvr>
                                      <p:tavLst>
                                        <p:tav tm="0">
                                          <p:val>
                                            <p:strVal val="ppt_x"/>
                                          </p:val>
                                        </p:tav>
                                        <p:tav tm="100000">
                                          <p:val>
                                            <p:strVal val="1+ppt_w/2"/>
                                          </p:val>
                                        </p:tav>
                                      </p:tavLst>
                                    </p:anim>
                                    <p:anim calcmode="lin" valueType="num">
                                      <p:cBhvr additive="base">
                                        <p:cTn id="243" dur="3000"/>
                                        <p:tgtEl>
                                          <p:spTgt spid="22"/>
                                        </p:tgtEl>
                                        <p:attrNameLst>
                                          <p:attrName>ppt_y</p:attrName>
                                        </p:attrNameLst>
                                      </p:cBhvr>
                                      <p:tavLst>
                                        <p:tav tm="0">
                                          <p:val>
                                            <p:strVal val="ppt_y"/>
                                          </p:val>
                                        </p:tav>
                                        <p:tav tm="100000">
                                          <p:val>
                                            <p:strVal val="ppt_y"/>
                                          </p:val>
                                        </p:tav>
                                      </p:tavLst>
                                    </p:anim>
                                    <p:set>
                                      <p:cBhvr>
                                        <p:cTn id="244" dur="1" fill="hold">
                                          <p:stCondLst>
                                            <p:cond delay="2999"/>
                                          </p:stCondLst>
                                        </p:cTn>
                                        <p:tgtEl>
                                          <p:spTgt spid="22"/>
                                        </p:tgtEl>
                                        <p:attrNameLst>
                                          <p:attrName>style.visibility</p:attrName>
                                        </p:attrNameLst>
                                      </p:cBhvr>
                                      <p:to>
                                        <p:strVal val="hidden"/>
                                      </p:to>
                                    </p:set>
                                  </p:childTnLst>
                                </p:cTn>
                              </p:par>
                              <p:par>
                                <p:cTn id="245" presetID="2" presetClass="exit" presetSubtype="2" fill="hold" nodeType="withEffect">
                                  <p:stCondLst>
                                    <p:cond delay="0"/>
                                  </p:stCondLst>
                                  <p:childTnLst>
                                    <p:anim calcmode="lin" valueType="num">
                                      <p:cBhvr additive="base">
                                        <p:cTn id="246" dur="3000"/>
                                        <p:tgtEl>
                                          <p:spTgt spid="23"/>
                                        </p:tgtEl>
                                        <p:attrNameLst>
                                          <p:attrName>ppt_x</p:attrName>
                                        </p:attrNameLst>
                                      </p:cBhvr>
                                      <p:tavLst>
                                        <p:tav tm="0">
                                          <p:val>
                                            <p:strVal val="ppt_x"/>
                                          </p:val>
                                        </p:tav>
                                        <p:tav tm="100000">
                                          <p:val>
                                            <p:strVal val="1+ppt_w/2"/>
                                          </p:val>
                                        </p:tav>
                                      </p:tavLst>
                                    </p:anim>
                                    <p:anim calcmode="lin" valueType="num">
                                      <p:cBhvr additive="base">
                                        <p:cTn id="247" dur="3000"/>
                                        <p:tgtEl>
                                          <p:spTgt spid="23"/>
                                        </p:tgtEl>
                                        <p:attrNameLst>
                                          <p:attrName>ppt_y</p:attrName>
                                        </p:attrNameLst>
                                      </p:cBhvr>
                                      <p:tavLst>
                                        <p:tav tm="0">
                                          <p:val>
                                            <p:strVal val="ppt_y"/>
                                          </p:val>
                                        </p:tav>
                                        <p:tav tm="100000">
                                          <p:val>
                                            <p:strVal val="ppt_y"/>
                                          </p:val>
                                        </p:tav>
                                      </p:tavLst>
                                    </p:anim>
                                    <p:set>
                                      <p:cBhvr>
                                        <p:cTn id="248" dur="1" fill="hold">
                                          <p:stCondLst>
                                            <p:cond delay="2999"/>
                                          </p:stCondLst>
                                        </p:cTn>
                                        <p:tgtEl>
                                          <p:spTgt spid="23"/>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8"/>
                                        </p:tgtEl>
                                        <p:attrNameLst>
                                          <p:attrName>ppt_x</p:attrName>
                                        </p:attrNameLst>
                                      </p:cBhvr>
                                      <p:tavLst>
                                        <p:tav tm="0">
                                          <p:val>
                                            <p:strVal val="ppt_x"/>
                                          </p:val>
                                        </p:tav>
                                        <p:tav tm="100000">
                                          <p:val>
                                            <p:strVal val="0-ppt_w/2"/>
                                          </p:val>
                                        </p:tav>
                                      </p:tavLst>
                                    </p:anim>
                                    <p:anim calcmode="lin" valueType="num">
                                      <p:cBhvr additive="base">
                                        <p:cTn id="251" dur="3000"/>
                                        <p:tgtEl>
                                          <p:spTgt spid="8"/>
                                        </p:tgtEl>
                                        <p:attrNameLst>
                                          <p:attrName>ppt_y</p:attrName>
                                        </p:attrNameLst>
                                      </p:cBhvr>
                                      <p:tavLst>
                                        <p:tav tm="0">
                                          <p:val>
                                            <p:strVal val="ppt_y"/>
                                          </p:val>
                                        </p:tav>
                                        <p:tav tm="100000">
                                          <p:val>
                                            <p:strVal val="ppt_y"/>
                                          </p:val>
                                        </p:tav>
                                      </p:tavLst>
                                    </p:anim>
                                    <p:set>
                                      <p:cBhvr>
                                        <p:cTn id="252" dur="1" fill="hold">
                                          <p:stCondLst>
                                            <p:cond delay="2999"/>
                                          </p:stCondLst>
                                        </p:cTn>
                                        <p:tgtEl>
                                          <p:spTgt spid="8"/>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3000"/>
                                        <p:tgtEl>
                                          <p:spTgt spid="9"/>
                                        </p:tgtEl>
                                        <p:attrNameLst>
                                          <p:attrName>ppt_x</p:attrName>
                                        </p:attrNameLst>
                                      </p:cBhvr>
                                      <p:tavLst>
                                        <p:tav tm="0">
                                          <p:val>
                                            <p:strVal val="ppt_x"/>
                                          </p:val>
                                        </p:tav>
                                        <p:tav tm="100000">
                                          <p:val>
                                            <p:strVal val="0-ppt_w/2"/>
                                          </p:val>
                                        </p:tav>
                                      </p:tavLst>
                                    </p:anim>
                                    <p:anim calcmode="lin" valueType="num">
                                      <p:cBhvr additive="base">
                                        <p:cTn id="255" dur="3000"/>
                                        <p:tgtEl>
                                          <p:spTgt spid="9"/>
                                        </p:tgtEl>
                                        <p:attrNameLst>
                                          <p:attrName>ppt_y</p:attrName>
                                        </p:attrNameLst>
                                      </p:cBhvr>
                                      <p:tavLst>
                                        <p:tav tm="0">
                                          <p:val>
                                            <p:strVal val="ppt_y"/>
                                          </p:val>
                                        </p:tav>
                                        <p:tav tm="100000">
                                          <p:val>
                                            <p:strVal val="ppt_y"/>
                                          </p:val>
                                        </p:tav>
                                      </p:tavLst>
                                    </p:anim>
                                    <p:set>
                                      <p:cBhvr>
                                        <p:cTn id="256" dur="1" fill="hold">
                                          <p:stCondLst>
                                            <p:cond delay="2999"/>
                                          </p:stCondLst>
                                        </p:cTn>
                                        <p:tgtEl>
                                          <p:spTgt spid="9"/>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3000"/>
                                        <p:tgtEl>
                                          <p:spTgt spid="10"/>
                                        </p:tgtEl>
                                        <p:attrNameLst>
                                          <p:attrName>ppt_x</p:attrName>
                                        </p:attrNameLst>
                                      </p:cBhvr>
                                      <p:tavLst>
                                        <p:tav tm="0">
                                          <p:val>
                                            <p:strVal val="ppt_x"/>
                                          </p:val>
                                        </p:tav>
                                        <p:tav tm="100000">
                                          <p:val>
                                            <p:strVal val="0-ppt_w/2"/>
                                          </p:val>
                                        </p:tav>
                                      </p:tavLst>
                                    </p:anim>
                                    <p:anim calcmode="lin" valueType="num">
                                      <p:cBhvr additive="base">
                                        <p:cTn id="259" dur="3000"/>
                                        <p:tgtEl>
                                          <p:spTgt spid="10"/>
                                        </p:tgtEl>
                                        <p:attrNameLst>
                                          <p:attrName>ppt_y</p:attrName>
                                        </p:attrNameLst>
                                      </p:cBhvr>
                                      <p:tavLst>
                                        <p:tav tm="0">
                                          <p:val>
                                            <p:strVal val="ppt_y"/>
                                          </p:val>
                                        </p:tav>
                                        <p:tav tm="100000">
                                          <p:val>
                                            <p:strVal val="ppt_y"/>
                                          </p:val>
                                        </p:tav>
                                      </p:tavLst>
                                    </p:anim>
                                    <p:set>
                                      <p:cBhvr>
                                        <p:cTn id="260" dur="1" fill="hold">
                                          <p:stCondLst>
                                            <p:cond delay="2999"/>
                                          </p:stCondLst>
                                        </p:cTn>
                                        <p:tgtEl>
                                          <p:spTgt spid="10"/>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3000"/>
                                        <p:tgtEl>
                                          <p:spTgt spid="11"/>
                                        </p:tgtEl>
                                        <p:attrNameLst>
                                          <p:attrName>ppt_x</p:attrName>
                                        </p:attrNameLst>
                                      </p:cBhvr>
                                      <p:tavLst>
                                        <p:tav tm="0">
                                          <p:val>
                                            <p:strVal val="ppt_x"/>
                                          </p:val>
                                        </p:tav>
                                        <p:tav tm="100000">
                                          <p:val>
                                            <p:strVal val="0-ppt_w/2"/>
                                          </p:val>
                                        </p:tav>
                                      </p:tavLst>
                                    </p:anim>
                                    <p:anim calcmode="lin" valueType="num">
                                      <p:cBhvr additive="base">
                                        <p:cTn id="263" dur="3000"/>
                                        <p:tgtEl>
                                          <p:spTgt spid="11"/>
                                        </p:tgtEl>
                                        <p:attrNameLst>
                                          <p:attrName>ppt_y</p:attrName>
                                        </p:attrNameLst>
                                      </p:cBhvr>
                                      <p:tavLst>
                                        <p:tav tm="0">
                                          <p:val>
                                            <p:strVal val="ppt_y"/>
                                          </p:val>
                                        </p:tav>
                                        <p:tav tm="100000">
                                          <p:val>
                                            <p:strVal val="ppt_y"/>
                                          </p:val>
                                        </p:tav>
                                      </p:tavLst>
                                    </p:anim>
                                    <p:set>
                                      <p:cBhvr>
                                        <p:cTn id="264" dur="1" fill="hold">
                                          <p:stCondLst>
                                            <p:cond delay="2999"/>
                                          </p:stCondLst>
                                        </p:cTn>
                                        <p:tgtEl>
                                          <p:spTgt spid="11"/>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3000"/>
                                        <p:tgtEl>
                                          <p:spTgt spid="16"/>
                                        </p:tgtEl>
                                        <p:attrNameLst>
                                          <p:attrName>ppt_x</p:attrName>
                                        </p:attrNameLst>
                                      </p:cBhvr>
                                      <p:tavLst>
                                        <p:tav tm="0">
                                          <p:val>
                                            <p:strVal val="ppt_x"/>
                                          </p:val>
                                        </p:tav>
                                        <p:tav tm="100000">
                                          <p:val>
                                            <p:strVal val="0-ppt_w/2"/>
                                          </p:val>
                                        </p:tav>
                                      </p:tavLst>
                                    </p:anim>
                                    <p:anim calcmode="lin" valueType="num">
                                      <p:cBhvr additive="base">
                                        <p:cTn id="267" dur="3000"/>
                                        <p:tgtEl>
                                          <p:spTgt spid="16"/>
                                        </p:tgtEl>
                                        <p:attrNameLst>
                                          <p:attrName>ppt_y</p:attrName>
                                        </p:attrNameLst>
                                      </p:cBhvr>
                                      <p:tavLst>
                                        <p:tav tm="0">
                                          <p:val>
                                            <p:strVal val="ppt_y"/>
                                          </p:val>
                                        </p:tav>
                                        <p:tav tm="100000">
                                          <p:val>
                                            <p:strVal val="ppt_y"/>
                                          </p:val>
                                        </p:tav>
                                      </p:tavLst>
                                    </p:anim>
                                    <p:set>
                                      <p:cBhvr>
                                        <p:cTn id="268" dur="1" fill="hold">
                                          <p:stCondLst>
                                            <p:cond delay="2999"/>
                                          </p:stCondLst>
                                        </p:cTn>
                                        <p:tgtEl>
                                          <p:spTgt spid="16"/>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3000"/>
                                        <p:tgtEl>
                                          <p:spTgt spid="17"/>
                                        </p:tgtEl>
                                        <p:attrNameLst>
                                          <p:attrName>ppt_x</p:attrName>
                                        </p:attrNameLst>
                                      </p:cBhvr>
                                      <p:tavLst>
                                        <p:tav tm="0">
                                          <p:val>
                                            <p:strVal val="ppt_x"/>
                                          </p:val>
                                        </p:tav>
                                        <p:tav tm="100000">
                                          <p:val>
                                            <p:strVal val="0-ppt_w/2"/>
                                          </p:val>
                                        </p:tav>
                                      </p:tavLst>
                                    </p:anim>
                                    <p:anim calcmode="lin" valueType="num">
                                      <p:cBhvr additive="base">
                                        <p:cTn id="271" dur="3000"/>
                                        <p:tgtEl>
                                          <p:spTgt spid="17"/>
                                        </p:tgtEl>
                                        <p:attrNameLst>
                                          <p:attrName>ppt_y</p:attrName>
                                        </p:attrNameLst>
                                      </p:cBhvr>
                                      <p:tavLst>
                                        <p:tav tm="0">
                                          <p:val>
                                            <p:strVal val="ppt_y"/>
                                          </p:val>
                                        </p:tav>
                                        <p:tav tm="100000">
                                          <p:val>
                                            <p:strVal val="ppt_y"/>
                                          </p:val>
                                        </p:tav>
                                      </p:tavLst>
                                    </p:anim>
                                    <p:set>
                                      <p:cBhvr>
                                        <p:cTn id="272" dur="1" fill="hold">
                                          <p:stCondLst>
                                            <p:cond delay="2999"/>
                                          </p:stCondLst>
                                        </p:cTn>
                                        <p:tgtEl>
                                          <p:spTgt spid="17"/>
                                        </p:tgtEl>
                                        <p:attrNameLst>
                                          <p:attrName>style.visibility</p:attrName>
                                        </p:attrNameLst>
                                      </p:cBhvr>
                                      <p:to>
                                        <p:strVal val="hidden"/>
                                      </p:to>
                                    </p:set>
                                  </p:childTnLst>
                                </p:cTn>
                              </p:par>
                              <p:par>
                                <p:cTn id="273" presetID="2" presetClass="exit" presetSubtype="8" fill="hold" nodeType="withEffect">
                                  <p:stCondLst>
                                    <p:cond delay="0"/>
                                  </p:stCondLst>
                                  <p:childTnLst>
                                    <p:anim calcmode="lin" valueType="num">
                                      <p:cBhvr additive="base">
                                        <p:cTn id="274" dur="3000"/>
                                        <p:tgtEl>
                                          <p:spTgt spid="18"/>
                                        </p:tgtEl>
                                        <p:attrNameLst>
                                          <p:attrName>ppt_x</p:attrName>
                                        </p:attrNameLst>
                                      </p:cBhvr>
                                      <p:tavLst>
                                        <p:tav tm="0">
                                          <p:val>
                                            <p:strVal val="ppt_x"/>
                                          </p:val>
                                        </p:tav>
                                        <p:tav tm="100000">
                                          <p:val>
                                            <p:strVal val="0-ppt_w/2"/>
                                          </p:val>
                                        </p:tav>
                                      </p:tavLst>
                                    </p:anim>
                                    <p:anim calcmode="lin" valueType="num">
                                      <p:cBhvr additive="base">
                                        <p:cTn id="275" dur="3000"/>
                                        <p:tgtEl>
                                          <p:spTgt spid="18"/>
                                        </p:tgtEl>
                                        <p:attrNameLst>
                                          <p:attrName>ppt_y</p:attrName>
                                        </p:attrNameLst>
                                      </p:cBhvr>
                                      <p:tavLst>
                                        <p:tav tm="0">
                                          <p:val>
                                            <p:strVal val="ppt_y"/>
                                          </p:val>
                                        </p:tav>
                                        <p:tav tm="100000">
                                          <p:val>
                                            <p:strVal val="ppt_y"/>
                                          </p:val>
                                        </p:tav>
                                      </p:tavLst>
                                    </p:anim>
                                    <p:set>
                                      <p:cBhvr>
                                        <p:cTn id="276" dur="1" fill="hold">
                                          <p:stCondLst>
                                            <p:cond delay="2999"/>
                                          </p:stCondLst>
                                        </p:cTn>
                                        <p:tgtEl>
                                          <p:spTgt spid="18"/>
                                        </p:tgtEl>
                                        <p:attrNameLst>
                                          <p:attrName>style.visibility</p:attrName>
                                        </p:attrNameLst>
                                      </p:cBhvr>
                                      <p:to>
                                        <p:strVal val="hidden"/>
                                      </p:to>
                                    </p:set>
                                  </p:childTnLst>
                                </p:cTn>
                              </p:par>
                              <p:par>
                                <p:cTn id="277" presetID="2" presetClass="exit" presetSubtype="8" fill="hold" nodeType="withEffect">
                                  <p:stCondLst>
                                    <p:cond delay="0"/>
                                  </p:stCondLst>
                                  <p:childTnLst>
                                    <p:anim calcmode="lin" valueType="num">
                                      <p:cBhvr additive="base">
                                        <p:cTn id="278" dur="3000"/>
                                        <p:tgtEl>
                                          <p:spTgt spid="19"/>
                                        </p:tgtEl>
                                        <p:attrNameLst>
                                          <p:attrName>ppt_x</p:attrName>
                                        </p:attrNameLst>
                                      </p:cBhvr>
                                      <p:tavLst>
                                        <p:tav tm="0">
                                          <p:val>
                                            <p:strVal val="ppt_x"/>
                                          </p:val>
                                        </p:tav>
                                        <p:tav tm="100000">
                                          <p:val>
                                            <p:strVal val="0-ppt_w/2"/>
                                          </p:val>
                                        </p:tav>
                                      </p:tavLst>
                                    </p:anim>
                                    <p:anim calcmode="lin" valueType="num">
                                      <p:cBhvr additive="base">
                                        <p:cTn id="279" dur="3000"/>
                                        <p:tgtEl>
                                          <p:spTgt spid="19"/>
                                        </p:tgtEl>
                                        <p:attrNameLst>
                                          <p:attrName>ppt_y</p:attrName>
                                        </p:attrNameLst>
                                      </p:cBhvr>
                                      <p:tavLst>
                                        <p:tav tm="0">
                                          <p:val>
                                            <p:strVal val="ppt_y"/>
                                          </p:val>
                                        </p:tav>
                                        <p:tav tm="100000">
                                          <p:val>
                                            <p:strVal val="ppt_y"/>
                                          </p:val>
                                        </p:tav>
                                      </p:tavLst>
                                    </p:anim>
                                    <p:set>
                                      <p:cBhvr>
                                        <p:cTn id="280" dur="1" fill="hold">
                                          <p:stCondLst>
                                            <p:cond delay="2999"/>
                                          </p:stCondLst>
                                        </p:cTn>
                                        <p:tgtEl>
                                          <p:spTgt spid="19"/>
                                        </p:tgtEl>
                                        <p:attrNameLst>
                                          <p:attrName>style.visibility</p:attrName>
                                        </p:attrNameLst>
                                      </p:cBhvr>
                                      <p:to>
                                        <p:strVal val="hidden"/>
                                      </p:to>
                                    </p:set>
                                  </p:childTnLst>
                                </p:cTn>
                              </p:par>
                              <p:par>
                                <p:cTn id="281" presetID="2" presetClass="exit" presetSubtype="8" fill="hold" nodeType="withEffect">
                                  <p:stCondLst>
                                    <p:cond delay="0"/>
                                  </p:stCondLst>
                                  <p:childTnLst>
                                    <p:anim calcmode="lin" valueType="num">
                                      <p:cBhvr additive="base">
                                        <p:cTn id="282" dur="3000"/>
                                        <p:tgtEl>
                                          <p:spTgt spid="24"/>
                                        </p:tgtEl>
                                        <p:attrNameLst>
                                          <p:attrName>ppt_x</p:attrName>
                                        </p:attrNameLst>
                                      </p:cBhvr>
                                      <p:tavLst>
                                        <p:tav tm="0">
                                          <p:val>
                                            <p:strVal val="ppt_x"/>
                                          </p:val>
                                        </p:tav>
                                        <p:tav tm="100000">
                                          <p:val>
                                            <p:strVal val="0-ppt_w/2"/>
                                          </p:val>
                                        </p:tav>
                                      </p:tavLst>
                                    </p:anim>
                                    <p:anim calcmode="lin" valueType="num">
                                      <p:cBhvr additive="base">
                                        <p:cTn id="283" dur="3000"/>
                                        <p:tgtEl>
                                          <p:spTgt spid="24"/>
                                        </p:tgtEl>
                                        <p:attrNameLst>
                                          <p:attrName>ppt_y</p:attrName>
                                        </p:attrNameLst>
                                      </p:cBhvr>
                                      <p:tavLst>
                                        <p:tav tm="0">
                                          <p:val>
                                            <p:strVal val="ppt_y"/>
                                          </p:val>
                                        </p:tav>
                                        <p:tav tm="100000">
                                          <p:val>
                                            <p:strVal val="ppt_y"/>
                                          </p:val>
                                        </p:tav>
                                      </p:tavLst>
                                    </p:anim>
                                    <p:set>
                                      <p:cBhvr>
                                        <p:cTn id="284" dur="1" fill="hold">
                                          <p:stCondLst>
                                            <p:cond delay="2999"/>
                                          </p:stCondLst>
                                        </p:cTn>
                                        <p:tgtEl>
                                          <p:spTgt spid="24"/>
                                        </p:tgtEl>
                                        <p:attrNameLst>
                                          <p:attrName>style.visibility</p:attrName>
                                        </p:attrNameLst>
                                      </p:cBhvr>
                                      <p:to>
                                        <p:strVal val="hidden"/>
                                      </p:to>
                                    </p:set>
                                  </p:childTnLst>
                                </p:cTn>
                              </p:par>
                              <p:par>
                                <p:cTn id="285" presetID="2" presetClass="exit" presetSubtype="8" fill="hold" nodeType="withEffect">
                                  <p:stCondLst>
                                    <p:cond delay="0"/>
                                  </p:stCondLst>
                                  <p:childTnLst>
                                    <p:anim calcmode="lin" valueType="num">
                                      <p:cBhvr additive="base">
                                        <p:cTn id="286" dur="3000"/>
                                        <p:tgtEl>
                                          <p:spTgt spid="25"/>
                                        </p:tgtEl>
                                        <p:attrNameLst>
                                          <p:attrName>ppt_x</p:attrName>
                                        </p:attrNameLst>
                                      </p:cBhvr>
                                      <p:tavLst>
                                        <p:tav tm="0">
                                          <p:val>
                                            <p:strVal val="ppt_x"/>
                                          </p:val>
                                        </p:tav>
                                        <p:tav tm="100000">
                                          <p:val>
                                            <p:strVal val="0-ppt_w/2"/>
                                          </p:val>
                                        </p:tav>
                                      </p:tavLst>
                                    </p:anim>
                                    <p:anim calcmode="lin" valueType="num">
                                      <p:cBhvr additive="base">
                                        <p:cTn id="287" dur="3000"/>
                                        <p:tgtEl>
                                          <p:spTgt spid="25"/>
                                        </p:tgtEl>
                                        <p:attrNameLst>
                                          <p:attrName>ppt_y</p:attrName>
                                        </p:attrNameLst>
                                      </p:cBhvr>
                                      <p:tavLst>
                                        <p:tav tm="0">
                                          <p:val>
                                            <p:strVal val="ppt_y"/>
                                          </p:val>
                                        </p:tav>
                                        <p:tav tm="100000">
                                          <p:val>
                                            <p:strVal val="ppt_y"/>
                                          </p:val>
                                        </p:tav>
                                      </p:tavLst>
                                    </p:anim>
                                    <p:set>
                                      <p:cBhvr>
                                        <p:cTn id="288" dur="1" fill="hold">
                                          <p:stCondLst>
                                            <p:cond delay="2999"/>
                                          </p:stCondLst>
                                        </p:cTn>
                                        <p:tgtEl>
                                          <p:spTgt spid="25"/>
                                        </p:tgtEl>
                                        <p:attrNameLst>
                                          <p:attrName>style.visibility</p:attrName>
                                        </p:attrNameLst>
                                      </p:cBhvr>
                                      <p:to>
                                        <p:strVal val="hidden"/>
                                      </p:to>
                                    </p:set>
                                  </p:childTnLst>
                                </p:cTn>
                              </p:par>
                              <p:par>
                                <p:cTn id="289" presetID="2" presetClass="exit" presetSubtype="8" fill="hold" nodeType="withEffect">
                                  <p:stCondLst>
                                    <p:cond delay="0"/>
                                  </p:stCondLst>
                                  <p:childTnLst>
                                    <p:anim calcmode="lin" valueType="num">
                                      <p:cBhvr additive="base">
                                        <p:cTn id="290" dur="3000"/>
                                        <p:tgtEl>
                                          <p:spTgt spid="26"/>
                                        </p:tgtEl>
                                        <p:attrNameLst>
                                          <p:attrName>ppt_x</p:attrName>
                                        </p:attrNameLst>
                                      </p:cBhvr>
                                      <p:tavLst>
                                        <p:tav tm="0">
                                          <p:val>
                                            <p:strVal val="ppt_x"/>
                                          </p:val>
                                        </p:tav>
                                        <p:tav tm="100000">
                                          <p:val>
                                            <p:strVal val="0-ppt_w/2"/>
                                          </p:val>
                                        </p:tav>
                                      </p:tavLst>
                                    </p:anim>
                                    <p:anim calcmode="lin" valueType="num">
                                      <p:cBhvr additive="base">
                                        <p:cTn id="291" dur="3000"/>
                                        <p:tgtEl>
                                          <p:spTgt spid="26"/>
                                        </p:tgtEl>
                                        <p:attrNameLst>
                                          <p:attrName>ppt_y</p:attrName>
                                        </p:attrNameLst>
                                      </p:cBhvr>
                                      <p:tavLst>
                                        <p:tav tm="0">
                                          <p:val>
                                            <p:strVal val="ppt_y"/>
                                          </p:val>
                                        </p:tav>
                                        <p:tav tm="100000">
                                          <p:val>
                                            <p:strVal val="ppt_y"/>
                                          </p:val>
                                        </p:tav>
                                      </p:tavLst>
                                    </p:anim>
                                    <p:set>
                                      <p:cBhvr>
                                        <p:cTn id="292" dur="1" fill="hold">
                                          <p:stCondLst>
                                            <p:cond delay="2999"/>
                                          </p:stCondLst>
                                        </p:cTn>
                                        <p:tgtEl>
                                          <p:spTgt spid="26"/>
                                        </p:tgtEl>
                                        <p:attrNameLst>
                                          <p:attrName>style.visibility</p:attrName>
                                        </p:attrNameLst>
                                      </p:cBhvr>
                                      <p:to>
                                        <p:strVal val="hidden"/>
                                      </p:to>
                                    </p:set>
                                  </p:childTnLst>
                                </p:cTn>
                              </p:par>
                              <p:par>
                                <p:cTn id="293" presetID="2" presetClass="exit" presetSubtype="8" fill="hold" nodeType="withEffect">
                                  <p:stCondLst>
                                    <p:cond delay="0"/>
                                  </p:stCondLst>
                                  <p:childTnLst>
                                    <p:anim calcmode="lin" valueType="num">
                                      <p:cBhvr additive="base">
                                        <p:cTn id="294" dur="3000"/>
                                        <p:tgtEl>
                                          <p:spTgt spid="27"/>
                                        </p:tgtEl>
                                        <p:attrNameLst>
                                          <p:attrName>ppt_x</p:attrName>
                                        </p:attrNameLst>
                                      </p:cBhvr>
                                      <p:tavLst>
                                        <p:tav tm="0">
                                          <p:val>
                                            <p:strVal val="ppt_x"/>
                                          </p:val>
                                        </p:tav>
                                        <p:tav tm="100000">
                                          <p:val>
                                            <p:strVal val="0-ppt_w/2"/>
                                          </p:val>
                                        </p:tav>
                                      </p:tavLst>
                                    </p:anim>
                                    <p:anim calcmode="lin" valueType="num">
                                      <p:cBhvr additive="base">
                                        <p:cTn id="295" dur="3000"/>
                                        <p:tgtEl>
                                          <p:spTgt spid="27"/>
                                        </p:tgtEl>
                                        <p:attrNameLst>
                                          <p:attrName>ppt_y</p:attrName>
                                        </p:attrNameLst>
                                      </p:cBhvr>
                                      <p:tavLst>
                                        <p:tav tm="0">
                                          <p:val>
                                            <p:strVal val="ppt_y"/>
                                          </p:val>
                                        </p:tav>
                                        <p:tav tm="100000">
                                          <p:val>
                                            <p:strVal val="ppt_y"/>
                                          </p:val>
                                        </p:tav>
                                      </p:tavLst>
                                    </p:anim>
                                    <p:set>
                                      <p:cBhvr>
                                        <p:cTn id="296" dur="1" fill="hold">
                                          <p:stCondLst>
                                            <p:cond delay="2999"/>
                                          </p:stCondLst>
                                        </p:cTn>
                                        <p:tgtEl>
                                          <p:spTgt spid="27"/>
                                        </p:tgtEl>
                                        <p:attrNameLst>
                                          <p:attrName>style.visibility</p:attrName>
                                        </p:attrNameLst>
                                      </p:cBhvr>
                                      <p:to>
                                        <p:strVal val="hidden"/>
                                      </p:to>
                                    </p:set>
                                  </p:childTnLst>
                                </p:cTn>
                              </p:par>
                              <p:par>
                                <p:cTn id="297" presetID="19" presetClass="exit" presetSubtype="10" fill="hold" nodeType="withEffect">
                                  <p:stCondLst>
                                    <p:cond delay="0"/>
                                  </p:stCondLst>
                                  <p:childTnLst>
                                    <p:anim calcmode="lin" valueType="num">
                                      <p:cBhvr>
                                        <p:cTn id="298" dur="3000"/>
                                        <p:tgtEl>
                                          <p:spTgt spid="8"/>
                                        </p:tgtEl>
                                        <p:attrNameLst>
                                          <p:attrName>ppt_h</p:attrName>
                                        </p:attrNameLst>
                                      </p:cBhvr>
                                      <p:tavLst>
                                        <p:tav tm="0">
                                          <p:val>
                                            <p:strVal val="ppt_h"/>
                                          </p:val>
                                        </p:tav>
                                        <p:tav tm="100000">
                                          <p:val>
                                            <p:strVal val="ppt_h"/>
                                          </p:val>
                                        </p:tav>
                                      </p:tavLst>
                                    </p:anim>
                                    <p:anim calcmode="lin" valueType="num">
                                      <p:cBhvr>
                                        <p:cTn id="29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8"/>
                                        </p:tgtEl>
                                        <p:attrNameLst>
                                          <p:attrName>style.visibility</p:attrName>
                                        </p:attrNameLst>
                                      </p:cBhvr>
                                      <p:to>
                                        <p:strVal val="hidden"/>
                                      </p:to>
                                    </p:set>
                                  </p:childTnLst>
                                </p:cTn>
                              </p:par>
                              <p:par>
                                <p:cTn id="301" presetID="19" presetClass="exit" presetSubtype="10" fill="hold" nodeType="withEffect">
                                  <p:stCondLst>
                                    <p:cond delay="0"/>
                                  </p:stCondLst>
                                  <p:childTnLst>
                                    <p:anim calcmode="lin" valueType="num">
                                      <p:cBhvr>
                                        <p:cTn id="302" dur="3000"/>
                                        <p:tgtEl>
                                          <p:spTgt spid="9"/>
                                        </p:tgtEl>
                                        <p:attrNameLst>
                                          <p:attrName>ppt_h</p:attrName>
                                        </p:attrNameLst>
                                      </p:cBhvr>
                                      <p:tavLst>
                                        <p:tav tm="0">
                                          <p:val>
                                            <p:strVal val="ppt_h"/>
                                          </p:val>
                                        </p:tav>
                                        <p:tav tm="100000">
                                          <p:val>
                                            <p:strVal val="ppt_h"/>
                                          </p:val>
                                        </p:tav>
                                      </p:tavLst>
                                    </p:anim>
                                    <p:anim calcmode="lin" valueType="num">
                                      <p:cBhvr>
                                        <p:cTn id="30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9"/>
                                        </p:tgtEl>
                                        <p:attrNameLst>
                                          <p:attrName>style.visibility</p:attrName>
                                        </p:attrNameLst>
                                      </p:cBhvr>
                                      <p:to>
                                        <p:strVal val="hidden"/>
                                      </p:to>
                                    </p:set>
                                  </p:childTnLst>
                                </p:cTn>
                              </p:par>
                              <p:par>
                                <p:cTn id="305" presetID="19" presetClass="exit" presetSubtype="10" fill="hold" nodeType="withEffect">
                                  <p:stCondLst>
                                    <p:cond delay="0"/>
                                  </p:stCondLst>
                                  <p:childTnLst>
                                    <p:anim calcmode="lin" valueType="num">
                                      <p:cBhvr>
                                        <p:cTn id="306" dur="3000"/>
                                        <p:tgtEl>
                                          <p:spTgt spid="10"/>
                                        </p:tgtEl>
                                        <p:attrNameLst>
                                          <p:attrName>ppt_h</p:attrName>
                                        </p:attrNameLst>
                                      </p:cBhvr>
                                      <p:tavLst>
                                        <p:tav tm="0">
                                          <p:val>
                                            <p:strVal val="ppt_h"/>
                                          </p:val>
                                        </p:tav>
                                        <p:tav tm="100000">
                                          <p:val>
                                            <p:strVal val="ppt_h"/>
                                          </p:val>
                                        </p:tav>
                                      </p:tavLst>
                                    </p:anim>
                                    <p:anim calcmode="lin" valueType="num">
                                      <p:cBhvr>
                                        <p:cTn id="30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10"/>
                                        </p:tgtEl>
                                        <p:attrNameLst>
                                          <p:attrName>style.visibility</p:attrName>
                                        </p:attrNameLst>
                                      </p:cBhvr>
                                      <p:to>
                                        <p:strVal val="hidden"/>
                                      </p:to>
                                    </p:set>
                                  </p:childTnLst>
                                </p:cTn>
                              </p:par>
                              <p:par>
                                <p:cTn id="309" presetID="19" presetClass="exit" presetSubtype="10" fill="hold" nodeType="withEffect">
                                  <p:stCondLst>
                                    <p:cond delay="0"/>
                                  </p:stCondLst>
                                  <p:childTnLst>
                                    <p:anim calcmode="lin" valueType="num">
                                      <p:cBhvr>
                                        <p:cTn id="310" dur="3000"/>
                                        <p:tgtEl>
                                          <p:spTgt spid="11"/>
                                        </p:tgtEl>
                                        <p:attrNameLst>
                                          <p:attrName>ppt_h</p:attrName>
                                        </p:attrNameLst>
                                      </p:cBhvr>
                                      <p:tavLst>
                                        <p:tav tm="0">
                                          <p:val>
                                            <p:strVal val="ppt_h"/>
                                          </p:val>
                                        </p:tav>
                                        <p:tav tm="100000">
                                          <p:val>
                                            <p:strVal val="ppt_h"/>
                                          </p:val>
                                        </p:tav>
                                      </p:tavLst>
                                    </p:anim>
                                    <p:anim calcmode="lin" valueType="num">
                                      <p:cBhvr>
                                        <p:cTn id="31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11"/>
                                        </p:tgtEl>
                                        <p:attrNameLst>
                                          <p:attrName>style.visibility</p:attrName>
                                        </p:attrNameLst>
                                      </p:cBhvr>
                                      <p:to>
                                        <p:strVal val="hidden"/>
                                      </p:to>
                                    </p:set>
                                  </p:childTnLst>
                                </p:cTn>
                              </p:par>
                              <p:par>
                                <p:cTn id="313" presetID="19" presetClass="exit" presetSubtype="10" fill="hold" nodeType="withEffect">
                                  <p:stCondLst>
                                    <p:cond delay="0"/>
                                  </p:stCondLst>
                                  <p:childTnLst>
                                    <p:anim calcmode="lin" valueType="num">
                                      <p:cBhvr>
                                        <p:cTn id="314" dur="3000"/>
                                        <p:tgtEl>
                                          <p:spTgt spid="16"/>
                                        </p:tgtEl>
                                        <p:attrNameLst>
                                          <p:attrName>ppt_h</p:attrName>
                                        </p:attrNameLst>
                                      </p:cBhvr>
                                      <p:tavLst>
                                        <p:tav tm="0">
                                          <p:val>
                                            <p:strVal val="ppt_h"/>
                                          </p:val>
                                        </p:tav>
                                        <p:tav tm="100000">
                                          <p:val>
                                            <p:strVal val="ppt_h"/>
                                          </p:val>
                                        </p:tav>
                                      </p:tavLst>
                                    </p:anim>
                                    <p:anim calcmode="lin" valueType="num">
                                      <p:cBhvr>
                                        <p:cTn id="31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6"/>
                                        </p:tgtEl>
                                        <p:attrNameLst>
                                          <p:attrName>style.visibility</p:attrName>
                                        </p:attrNameLst>
                                      </p:cBhvr>
                                      <p:to>
                                        <p:strVal val="hidden"/>
                                      </p:to>
                                    </p:set>
                                  </p:childTnLst>
                                </p:cTn>
                              </p:par>
                              <p:par>
                                <p:cTn id="317" presetID="19" presetClass="exit" presetSubtype="10" fill="hold" nodeType="withEffect">
                                  <p:stCondLst>
                                    <p:cond delay="0"/>
                                  </p:stCondLst>
                                  <p:childTnLst>
                                    <p:anim calcmode="lin" valueType="num">
                                      <p:cBhvr>
                                        <p:cTn id="318" dur="3000"/>
                                        <p:tgtEl>
                                          <p:spTgt spid="17"/>
                                        </p:tgtEl>
                                        <p:attrNameLst>
                                          <p:attrName>ppt_h</p:attrName>
                                        </p:attrNameLst>
                                      </p:cBhvr>
                                      <p:tavLst>
                                        <p:tav tm="0">
                                          <p:val>
                                            <p:strVal val="ppt_h"/>
                                          </p:val>
                                        </p:tav>
                                        <p:tav tm="100000">
                                          <p:val>
                                            <p:strVal val="ppt_h"/>
                                          </p:val>
                                        </p:tav>
                                      </p:tavLst>
                                    </p:anim>
                                    <p:anim calcmode="lin" valueType="num">
                                      <p:cBhvr>
                                        <p:cTn id="319"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17"/>
                                        </p:tgtEl>
                                        <p:attrNameLst>
                                          <p:attrName>style.visibility</p:attrName>
                                        </p:attrNameLst>
                                      </p:cBhvr>
                                      <p:to>
                                        <p:strVal val="hidden"/>
                                      </p:to>
                                    </p:set>
                                  </p:childTnLst>
                                </p:cTn>
                              </p:par>
                              <p:par>
                                <p:cTn id="321" presetID="19" presetClass="exit" presetSubtype="10" fill="hold" nodeType="withEffect">
                                  <p:stCondLst>
                                    <p:cond delay="0"/>
                                  </p:stCondLst>
                                  <p:childTnLst>
                                    <p:anim calcmode="lin" valueType="num">
                                      <p:cBhvr>
                                        <p:cTn id="322" dur="3000"/>
                                        <p:tgtEl>
                                          <p:spTgt spid="18"/>
                                        </p:tgtEl>
                                        <p:attrNameLst>
                                          <p:attrName>ppt_h</p:attrName>
                                        </p:attrNameLst>
                                      </p:cBhvr>
                                      <p:tavLst>
                                        <p:tav tm="0">
                                          <p:val>
                                            <p:strVal val="ppt_h"/>
                                          </p:val>
                                        </p:tav>
                                        <p:tav tm="100000">
                                          <p:val>
                                            <p:strVal val="ppt_h"/>
                                          </p:val>
                                        </p:tav>
                                      </p:tavLst>
                                    </p:anim>
                                    <p:anim calcmode="lin" valueType="num">
                                      <p:cBhvr>
                                        <p:cTn id="32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18"/>
                                        </p:tgtEl>
                                        <p:attrNameLst>
                                          <p:attrName>style.visibility</p:attrName>
                                        </p:attrNameLst>
                                      </p:cBhvr>
                                      <p:to>
                                        <p:strVal val="hidden"/>
                                      </p:to>
                                    </p:set>
                                  </p:childTnLst>
                                </p:cTn>
                              </p:par>
                              <p:par>
                                <p:cTn id="325" presetID="19" presetClass="exit" presetSubtype="10" fill="hold" nodeType="withEffect">
                                  <p:stCondLst>
                                    <p:cond delay="0"/>
                                  </p:stCondLst>
                                  <p:childTnLst>
                                    <p:anim calcmode="lin" valueType="num">
                                      <p:cBhvr>
                                        <p:cTn id="326" dur="3000"/>
                                        <p:tgtEl>
                                          <p:spTgt spid="19"/>
                                        </p:tgtEl>
                                        <p:attrNameLst>
                                          <p:attrName>ppt_h</p:attrName>
                                        </p:attrNameLst>
                                      </p:cBhvr>
                                      <p:tavLst>
                                        <p:tav tm="0">
                                          <p:val>
                                            <p:strVal val="ppt_h"/>
                                          </p:val>
                                        </p:tav>
                                        <p:tav tm="100000">
                                          <p:val>
                                            <p:strVal val="ppt_h"/>
                                          </p:val>
                                        </p:tav>
                                      </p:tavLst>
                                    </p:anim>
                                    <p:anim calcmode="lin" valueType="num">
                                      <p:cBhvr>
                                        <p:cTn id="32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19"/>
                                        </p:tgtEl>
                                        <p:attrNameLst>
                                          <p:attrName>style.visibility</p:attrName>
                                        </p:attrNameLst>
                                      </p:cBhvr>
                                      <p:to>
                                        <p:strVal val="hidden"/>
                                      </p:to>
                                    </p:set>
                                  </p:childTnLst>
                                </p:cTn>
                              </p:par>
                              <p:par>
                                <p:cTn id="329" presetID="19" presetClass="exit" presetSubtype="10" fill="hold" nodeType="withEffect">
                                  <p:stCondLst>
                                    <p:cond delay="0"/>
                                  </p:stCondLst>
                                  <p:childTnLst>
                                    <p:anim calcmode="lin" valueType="num">
                                      <p:cBhvr>
                                        <p:cTn id="330" dur="3000"/>
                                        <p:tgtEl>
                                          <p:spTgt spid="24"/>
                                        </p:tgtEl>
                                        <p:attrNameLst>
                                          <p:attrName>ppt_h</p:attrName>
                                        </p:attrNameLst>
                                      </p:cBhvr>
                                      <p:tavLst>
                                        <p:tav tm="0">
                                          <p:val>
                                            <p:strVal val="ppt_h"/>
                                          </p:val>
                                        </p:tav>
                                        <p:tav tm="100000">
                                          <p:val>
                                            <p:strVal val="ppt_h"/>
                                          </p:val>
                                        </p:tav>
                                      </p:tavLst>
                                    </p:anim>
                                    <p:anim calcmode="lin" valueType="num">
                                      <p:cBhvr>
                                        <p:cTn id="331"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4"/>
                                        </p:tgtEl>
                                        <p:attrNameLst>
                                          <p:attrName>style.visibility</p:attrName>
                                        </p:attrNameLst>
                                      </p:cBhvr>
                                      <p:to>
                                        <p:strVal val="hidden"/>
                                      </p:to>
                                    </p:set>
                                  </p:childTnLst>
                                </p:cTn>
                              </p:par>
                              <p:par>
                                <p:cTn id="333" presetID="19" presetClass="exit" presetSubtype="10" fill="hold" nodeType="withEffect">
                                  <p:stCondLst>
                                    <p:cond delay="0"/>
                                  </p:stCondLst>
                                  <p:childTnLst>
                                    <p:anim calcmode="lin" valueType="num">
                                      <p:cBhvr>
                                        <p:cTn id="334" dur="3000"/>
                                        <p:tgtEl>
                                          <p:spTgt spid="25"/>
                                        </p:tgtEl>
                                        <p:attrNameLst>
                                          <p:attrName>ppt_h</p:attrName>
                                        </p:attrNameLst>
                                      </p:cBhvr>
                                      <p:tavLst>
                                        <p:tav tm="0">
                                          <p:val>
                                            <p:strVal val="ppt_h"/>
                                          </p:val>
                                        </p:tav>
                                        <p:tav tm="100000">
                                          <p:val>
                                            <p:strVal val="ppt_h"/>
                                          </p:val>
                                        </p:tav>
                                      </p:tavLst>
                                    </p:anim>
                                    <p:anim calcmode="lin" valueType="num">
                                      <p:cBhvr>
                                        <p:cTn id="335"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5"/>
                                        </p:tgtEl>
                                        <p:attrNameLst>
                                          <p:attrName>style.visibility</p:attrName>
                                        </p:attrNameLst>
                                      </p:cBhvr>
                                      <p:to>
                                        <p:strVal val="hidden"/>
                                      </p:to>
                                    </p:set>
                                  </p:childTnLst>
                                </p:cTn>
                              </p:par>
                              <p:par>
                                <p:cTn id="337" presetID="19" presetClass="exit" presetSubtype="10" fill="hold" nodeType="withEffect">
                                  <p:stCondLst>
                                    <p:cond delay="0"/>
                                  </p:stCondLst>
                                  <p:childTnLst>
                                    <p:anim calcmode="lin" valueType="num">
                                      <p:cBhvr>
                                        <p:cTn id="338" dur="3000"/>
                                        <p:tgtEl>
                                          <p:spTgt spid="26"/>
                                        </p:tgtEl>
                                        <p:attrNameLst>
                                          <p:attrName>ppt_h</p:attrName>
                                        </p:attrNameLst>
                                      </p:cBhvr>
                                      <p:tavLst>
                                        <p:tav tm="0">
                                          <p:val>
                                            <p:strVal val="ppt_h"/>
                                          </p:val>
                                        </p:tav>
                                        <p:tav tm="100000">
                                          <p:val>
                                            <p:strVal val="ppt_h"/>
                                          </p:val>
                                        </p:tav>
                                      </p:tavLst>
                                    </p:anim>
                                    <p:anim calcmode="lin" valueType="num">
                                      <p:cBhvr>
                                        <p:cTn id="339"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6"/>
                                        </p:tgtEl>
                                        <p:attrNameLst>
                                          <p:attrName>style.visibility</p:attrName>
                                        </p:attrNameLst>
                                      </p:cBhvr>
                                      <p:to>
                                        <p:strVal val="hidden"/>
                                      </p:to>
                                    </p:set>
                                  </p:childTnLst>
                                </p:cTn>
                              </p:par>
                              <p:par>
                                <p:cTn id="341" presetID="19" presetClass="exit" presetSubtype="10" fill="hold" nodeType="withEffect">
                                  <p:stCondLst>
                                    <p:cond delay="0"/>
                                  </p:stCondLst>
                                  <p:childTnLst>
                                    <p:anim calcmode="lin" valueType="num">
                                      <p:cBhvr>
                                        <p:cTn id="342" dur="3000"/>
                                        <p:tgtEl>
                                          <p:spTgt spid="27"/>
                                        </p:tgtEl>
                                        <p:attrNameLst>
                                          <p:attrName>ppt_h</p:attrName>
                                        </p:attrNameLst>
                                      </p:cBhvr>
                                      <p:tavLst>
                                        <p:tav tm="0">
                                          <p:val>
                                            <p:strVal val="ppt_h"/>
                                          </p:val>
                                        </p:tav>
                                        <p:tav tm="100000">
                                          <p:val>
                                            <p:strVal val="ppt_h"/>
                                          </p:val>
                                        </p:tav>
                                      </p:tavLst>
                                    </p:anim>
                                    <p:anim calcmode="lin" valueType="num">
                                      <p:cBhvr>
                                        <p:cTn id="343"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7"/>
                                        </p:tgtEl>
                                        <p:attrNameLst>
                                          <p:attrName>style.visibility</p:attrName>
                                        </p:attrNameLst>
                                      </p:cBhvr>
                                      <p:to>
                                        <p:strVal val="hidden"/>
                                      </p:to>
                                    </p:set>
                                  </p:childTnLst>
                                </p:cTn>
                              </p:par>
                              <p:par>
                                <p:cTn id="345" presetID="19" presetClass="exit" presetSubtype="10" fill="hold" nodeType="withEffect">
                                  <p:stCondLst>
                                    <p:cond delay="0"/>
                                  </p:stCondLst>
                                  <p:childTnLst>
                                    <p:anim calcmode="lin" valueType="num">
                                      <p:cBhvr>
                                        <p:cTn id="346" dur="3000"/>
                                        <p:tgtEl>
                                          <p:spTgt spid="4"/>
                                        </p:tgtEl>
                                        <p:attrNameLst>
                                          <p:attrName>ppt_h</p:attrName>
                                        </p:attrNameLst>
                                      </p:cBhvr>
                                      <p:tavLst>
                                        <p:tav tm="0">
                                          <p:val>
                                            <p:strVal val="ppt_h"/>
                                          </p:val>
                                        </p:tav>
                                        <p:tav tm="100000">
                                          <p:val>
                                            <p:strVal val="ppt_h"/>
                                          </p:val>
                                        </p:tav>
                                      </p:tavLst>
                                    </p:anim>
                                    <p:anim calcmode="lin" valueType="num">
                                      <p:cBhvr>
                                        <p:cTn id="34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8" dur="1" fill="hold">
                                          <p:stCondLst>
                                            <p:cond delay="2999"/>
                                          </p:stCondLst>
                                        </p:cTn>
                                        <p:tgtEl>
                                          <p:spTgt spid="4"/>
                                        </p:tgtEl>
                                        <p:attrNameLst>
                                          <p:attrName>style.visibility</p:attrName>
                                        </p:attrNameLst>
                                      </p:cBhvr>
                                      <p:to>
                                        <p:strVal val="hidden"/>
                                      </p:to>
                                    </p:set>
                                  </p:childTnLst>
                                </p:cTn>
                              </p:par>
                              <p:par>
                                <p:cTn id="349" presetID="19" presetClass="exit" presetSubtype="10" fill="hold" nodeType="withEffect">
                                  <p:stCondLst>
                                    <p:cond delay="0"/>
                                  </p:stCondLst>
                                  <p:childTnLst>
                                    <p:anim calcmode="lin" valueType="num">
                                      <p:cBhvr>
                                        <p:cTn id="350" dur="3000"/>
                                        <p:tgtEl>
                                          <p:spTgt spid="5"/>
                                        </p:tgtEl>
                                        <p:attrNameLst>
                                          <p:attrName>ppt_h</p:attrName>
                                        </p:attrNameLst>
                                      </p:cBhvr>
                                      <p:tavLst>
                                        <p:tav tm="0">
                                          <p:val>
                                            <p:strVal val="ppt_h"/>
                                          </p:val>
                                        </p:tav>
                                        <p:tav tm="100000">
                                          <p:val>
                                            <p:strVal val="ppt_h"/>
                                          </p:val>
                                        </p:tav>
                                      </p:tavLst>
                                    </p:anim>
                                    <p:anim calcmode="lin" valueType="num">
                                      <p:cBhvr>
                                        <p:cTn id="35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2" dur="1" fill="hold">
                                          <p:stCondLst>
                                            <p:cond delay="2999"/>
                                          </p:stCondLst>
                                        </p:cTn>
                                        <p:tgtEl>
                                          <p:spTgt spid="5"/>
                                        </p:tgtEl>
                                        <p:attrNameLst>
                                          <p:attrName>style.visibility</p:attrName>
                                        </p:attrNameLst>
                                      </p:cBhvr>
                                      <p:to>
                                        <p:strVal val="hidden"/>
                                      </p:to>
                                    </p:set>
                                  </p:childTnLst>
                                </p:cTn>
                              </p:par>
                              <p:par>
                                <p:cTn id="353" presetID="19" presetClass="exit" presetSubtype="10" fill="hold" nodeType="withEffect">
                                  <p:stCondLst>
                                    <p:cond delay="0"/>
                                  </p:stCondLst>
                                  <p:childTnLst>
                                    <p:anim calcmode="lin" valueType="num">
                                      <p:cBhvr>
                                        <p:cTn id="354" dur="3000"/>
                                        <p:tgtEl>
                                          <p:spTgt spid="6"/>
                                        </p:tgtEl>
                                        <p:attrNameLst>
                                          <p:attrName>ppt_h</p:attrName>
                                        </p:attrNameLst>
                                      </p:cBhvr>
                                      <p:tavLst>
                                        <p:tav tm="0">
                                          <p:val>
                                            <p:strVal val="ppt_h"/>
                                          </p:val>
                                        </p:tav>
                                        <p:tav tm="100000">
                                          <p:val>
                                            <p:strVal val="ppt_h"/>
                                          </p:val>
                                        </p:tav>
                                      </p:tavLst>
                                    </p:anim>
                                    <p:anim calcmode="lin" valueType="num">
                                      <p:cBhvr>
                                        <p:cTn id="35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6" dur="1" fill="hold">
                                          <p:stCondLst>
                                            <p:cond delay="2999"/>
                                          </p:stCondLst>
                                        </p:cTn>
                                        <p:tgtEl>
                                          <p:spTgt spid="6"/>
                                        </p:tgtEl>
                                        <p:attrNameLst>
                                          <p:attrName>style.visibility</p:attrName>
                                        </p:attrNameLst>
                                      </p:cBhvr>
                                      <p:to>
                                        <p:strVal val="hidden"/>
                                      </p:to>
                                    </p:set>
                                  </p:childTnLst>
                                </p:cTn>
                              </p:par>
                              <p:par>
                                <p:cTn id="357" presetID="19" presetClass="exit" presetSubtype="10" fill="hold" nodeType="withEffect">
                                  <p:stCondLst>
                                    <p:cond delay="0"/>
                                  </p:stCondLst>
                                  <p:childTnLst>
                                    <p:anim calcmode="lin" valueType="num">
                                      <p:cBhvr>
                                        <p:cTn id="358" dur="3000"/>
                                        <p:tgtEl>
                                          <p:spTgt spid="7"/>
                                        </p:tgtEl>
                                        <p:attrNameLst>
                                          <p:attrName>ppt_h</p:attrName>
                                        </p:attrNameLst>
                                      </p:cBhvr>
                                      <p:tavLst>
                                        <p:tav tm="0">
                                          <p:val>
                                            <p:strVal val="ppt_h"/>
                                          </p:val>
                                        </p:tav>
                                        <p:tav tm="100000">
                                          <p:val>
                                            <p:strVal val="ppt_h"/>
                                          </p:val>
                                        </p:tav>
                                      </p:tavLst>
                                    </p:anim>
                                    <p:anim calcmode="lin" valueType="num">
                                      <p:cBhvr>
                                        <p:cTn id="35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0" dur="1" fill="hold">
                                          <p:stCondLst>
                                            <p:cond delay="2999"/>
                                          </p:stCondLst>
                                        </p:cTn>
                                        <p:tgtEl>
                                          <p:spTgt spid="7"/>
                                        </p:tgtEl>
                                        <p:attrNameLst>
                                          <p:attrName>style.visibility</p:attrName>
                                        </p:attrNameLst>
                                      </p:cBhvr>
                                      <p:to>
                                        <p:strVal val="hidden"/>
                                      </p:to>
                                    </p:set>
                                  </p:childTnLst>
                                </p:cTn>
                              </p:par>
                              <p:par>
                                <p:cTn id="361" presetID="19" presetClass="exit" presetSubtype="10" fill="hold" nodeType="withEffect">
                                  <p:stCondLst>
                                    <p:cond delay="0"/>
                                  </p:stCondLst>
                                  <p:childTnLst>
                                    <p:anim calcmode="lin" valueType="num">
                                      <p:cBhvr>
                                        <p:cTn id="362" dur="3000"/>
                                        <p:tgtEl>
                                          <p:spTgt spid="12"/>
                                        </p:tgtEl>
                                        <p:attrNameLst>
                                          <p:attrName>ppt_h</p:attrName>
                                        </p:attrNameLst>
                                      </p:cBhvr>
                                      <p:tavLst>
                                        <p:tav tm="0">
                                          <p:val>
                                            <p:strVal val="ppt_h"/>
                                          </p:val>
                                        </p:tav>
                                        <p:tav tm="100000">
                                          <p:val>
                                            <p:strVal val="ppt_h"/>
                                          </p:val>
                                        </p:tav>
                                      </p:tavLst>
                                    </p:anim>
                                    <p:anim calcmode="lin" valueType="num">
                                      <p:cBhvr>
                                        <p:cTn id="36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4" dur="1" fill="hold">
                                          <p:stCondLst>
                                            <p:cond delay="2999"/>
                                          </p:stCondLst>
                                        </p:cTn>
                                        <p:tgtEl>
                                          <p:spTgt spid="12"/>
                                        </p:tgtEl>
                                        <p:attrNameLst>
                                          <p:attrName>style.visibility</p:attrName>
                                        </p:attrNameLst>
                                      </p:cBhvr>
                                      <p:to>
                                        <p:strVal val="hidden"/>
                                      </p:to>
                                    </p:set>
                                  </p:childTnLst>
                                </p:cTn>
                              </p:par>
                              <p:par>
                                <p:cTn id="365" presetID="19" presetClass="exit" presetSubtype="10" fill="hold" nodeType="withEffect">
                                  <p:stCondLst>
                                    <p:cond delay="0"/>
                                  </p:stCondLst>
                                  <p:childTnLst>
                                    <p:anim calcmode="lin" valueType="num">
                                      <p:cBhvr>
                                        <p:cTn id="366" dur="3000"/>
                                        <p:tgtEl>
                                          <p:spTgt spid="13"/>
                                        </p:tgtEl>
                                        <p:attrNameLst>
                                          <p:attrName>ppt_h</p:attrName>
                                        </p:attrNameLst>
                                      </p:cBhvr>
                                      <p:tavLst>
                                        <p:tav tm="0">
                                          <p:val>
                                            <p:strVal val="ppt_h"/>
                                          </p:val>
                                        </p:tav>
                                        <p:tav tm="100000">
                                          <p:val>
                                            <p:strVal val="ppt_h"/>
                                          </p:val>
                                        </p:tav>
                                      </p:tavLst>
                                    </p:anim>
                                    <p:anim calcmode="lin" valueType="num">
                                      <p:cBhvr>
                                        <p:cTn id="36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8" dur="1" fill="hold">
                                          <p:stCondLst>
                                            <p:cond delay="2999"/>
                                          </p:stCondLst>
                                        </p:cTn>
                                        <p:tgtEl>
                                          <p:spTgt spid="13"/>
                                        </p:tgtEl>
                                        <p:attrNameLst>
                                          <p:attrName>style.visibility</p:attrName>
                                        </p:attrNameLst>
                                      </p:cBhvr>
                                      <p:to>
                                        <p:strVal val="hidden"/>
                                      </p:to>
                                    </p:set>
                                  </p:childTnLst>
                                </p:cTn>
                              </p:par>
                              <p:par>
                                <p:cTn id="369" presetID="19" presetClass="exit" presetSubtype="10" fill="hold" nodeType="withEffect">
                                  <p:stCondLst>
                                    <p:cond delay="0"/>
                                  </p:stCondLst>
                                  <p:childTnLst>
                                    <p:anim calcmode="lin" valueType="num">
                                      <p:cBhvr>
                                        <p:cTn id="370" dur="3000"/>
                                        <p:tgtEl>
                                          <p:spTgt spid="14"/>
                                        </p:tgtEl>
                                        <p:attrNameLst>
                                          <p:attrName>ppt_h</p:attrName>
                                        </p:attrNameLst>
                                      </p:cBhvr>
                                      <p:tavLst>
                                        <p:tav tm="0">
                                          <p:val>
                                            <p:strVal val="ppt_h"/>
                                          </p:val>
                                        </p:tav>
                                        <p:tav tm="100000">
                                          <p:val>
                                            <p:strVal val="ppt_h"/>
                                          </p:val>
                                        </p:tav>
                                      </p:tavLst>
                                    </p:anim>
                                    <p:anim calcmode="lin" valueType="num">
                                      <p:cBhvr>
                                        <p:cTn id="37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2" dur="1" fill="hold">
                                          <p:stCondLst>
                                            <p:cond delay="2999"/>
                                          </p:stCondLst>
                                        </p:cTn>
                                        <p:tgtEl>
                                          <p:spTgt spid="14"/>
                                        </p:tgtEl>
                                        <p:attrNameLst>
                                          <p:attrName>style.visibility</p:attrName>
                                        </p:attrNameLst>
                                      </p:cBhvr>
                                      <p:to>
                                        <p:strVal val="hidden"/>
                                      </p:to>
                                    </p:set>
                                  </p:childTnLst>
                                </p:cTn>
                              </p:par>
                              <p:par>
                                <p:cTn id="373" presetID="19" presetClass="exit" presetSubtype="10" fill="hold" nodeType="withEffect">
                                  <p:stCondLst>
                                    <p:cond delay="0"/>
                                  </p:stCondLst>
                                  <p:childTnLst>
                                    <p:anim calcmode="lin" valueType="num">
                                      <p:cBhvr>
                                        <p:cTn id="374" dur="3000"/>
                                        <p:tgtEl>
                                          <p:spTgt spid="15"/>
                                        </p:tgtEl>
                                        <p:attrNameLst>
                                          <p:attrName>ppt_h</p:attrName>
                                        </p:attrNameLst>
                                      </p:cBhvr>
                                      <p:tavLst>
                                        <p:tav tm="0">
                                          <p:val>
                                            <p:strVal val="ppt_h"/>
                                          </p:val>
                                        </p:tav>
                                        <p:tav tm="100000">
                                          <p:val>
                                            <p:strVal val="ppt_h"/>
                                          </p:val>
                                        </p:tav>
                                      </p:tavLst>
                                    </p:anim>
                                    <p:anim calcmode="lin" valueType="num">
                                      <p:cBhvr>
                                        <p:cTn id="37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6" dur="1" fill="hold">
                                          <p:stCondLst>
                                            <p:cond delay="2999"/>
                                          </p:stCondLst>
                                        </p:cTn>
                                        <p:tgtEl>
                                          <p:spTgt spid="15"/>
                                        </p:tgtEl>
                                        <p:attrNameLst>
                                          <p:attrName>style.visibility</p:attrName>
                                        </p:attrNameLst>
                                      </p:cBhvr>
                                      <p:to>
                                        <p:strVal val="hidden"/>
                                      </p:to>
                                    </p:set>
                                  </p:childTnLst>
                                </p:cTn>
                              </p:par>
                              <p:par>
                                <p:cTn id="377" presetID="19" presetClass="exit" presetSubtype="10" fill="hold" nodeType="withEffect">
                                  <p:stCondLst>
                                    <p:cond delay="0"/>
                                  </p:stCondLst>
                                  <p:childTnLst>
                                    <p:anim calcmode="lin" valueType="num">
                                      <p:cBhvr>
                                        <p:cTn id="378" dur="3000"/>
                                        <p:tgtEl>
                                          <p:spTgt spid="20"/>
                                        </p:tgtEl>
                                        <p:attrNameLst>
                                          <p:attrName>ppt_h</p:attrName>
                                        </p:attrNameLst>
                                      </p:cBhvr>
                                      <p:tavLst>
                                        <p:tav tm="0">
                                          <p:val>
                                            <p:strVal val="ppt_h"/>
                                          </p:val>
                                        </p:tav>
                                        <p:tav tm="100000">
                                          <p:val>
                                            <p:strVal val="ppt_h"/>
                                          </p:val>
                                        </p:tav>
                                      </p:tavLst>
                                    </p:anim>
                                    <p:anim calcmode="lin" valueType="num">
                                      <p:cBhvr>
                                        <p:cTn id="379"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0" dur="1" fill="hold">
                                          <p:stCondLst>
                                            <p:cond delay="2999"/>
                                          </p:stCondLst>
                                        </p:cTn>
                                        <p:tgtEl>
                                          <p:spTgt spid="20"/>
                                        </p:tgtEl>
                                        <p:attrNameLst>
                                          <p:attrName>style.visibility</p:attrName>
                                        </p:attrNameLst>
                                      </p:cBhvr>
                                      <p:to>
                                        <p:strVal val="hidden"/>
                                      </p:to>
                                    </p:set>
                                  </p:childTnLst>
                                </p:cTn>
                              </p:par>
                              <p:par>
                                <p:cTn id="381" presetID="19" presetClass="exit" presetSubtype="10" fill="hold" nodeType="withEffect">
                                  <p:stCondLst>
                                    <p:cond delay="0"/>
                                  </p:stCondLst>
                                  <p:childTnLst>
                                    <p:anim calcmode="lin" valueType="num">
                                      <p:cBhvr>
                                        <p:cTn id="382" dur="3000"/>
                                        <p:tgtEl>
                                          <p:spTgt spid="21"/>
                                        </p:tgtEl>
                                        <p:attrNameLst>
                                          <p:attrName>ppt_h</p:attrName>
                                        </p:attrNameLst>
                                      </p:cBhvr>
                                      <p:tavLst>
                                        <p:tav tm="0">
                                          <p:val>
                                            <p:strVal val="ppt_h"/>
                                          </p:val>
                                        </p:tav>
                                        <p:tav tm="100000">
                                          <p:val>
                                            <p:strVal val="ppt_h"/>
                                          </p:val>
                                        </p:tav>
                                      </p:tavLst>
                                    </p:anim>
                                    <p:anim calcmode="lin" valueType="num">
                                      <p:cBhvr>
                                        <p:cTn id="38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4" dur="1" fill="hold">
                                          <p:stCondLst>
                                            <p:cond delay="2999"/>
                                          </p:stCondLst>
                                        </p:cTn>
                                        <p:tgtEl>
                                          <p:spTgt spid="21"/>
                                        </p:tgtEl>
                                        <p:attrNameLst>
                                          <p:attrName>style.visibility</p:attrName>
                                        </p:attrNameLst>
                                      </p:cBhvr>
                                      <p:to>
                                        <p:strVal val="hidden"/>
                                      </p:to>
                                    </p:set>
                                  </p:childTnLst>
                                </p:cTn>
                              </p:par>
                              <p:par>
                                <p:cTn id="385" presetID="19" presetClass="exit" presetSubtype="10" fill="hold" nodeType="withEffect">
                                  <p:stCondLst>
                                    <p:cond delay="0"/>
                                  </p:stCondLst>
                                  <p:childTnLst>
                                    <p:anim calcmode="lin" valueType="num">
                                      <p:cBhvr>
                                        <p:cTn id="386" dur="3000"/>
                                        <p:tgtEl>
                                          <p:spTgt spid="22"/>
                                        </p:tgtEl>
                                        <p:attrNameLst>
                                          <p:attrName>ppt_h</p:attrName>
                                        </p:attrNameLst>
                                      </p:cBhvr>
                                      <p:tavLst>
                                        <p:tav tm="0">
                                          <p:val>
                                            <p:strVal val="ppt_h"/>
                                          </p:val>
                                        </p:tav>
                                        <p:tav tm="100000">
                                          <p:val>
                                            <p:strVal val="ppt_h"/>
                                          </p:val>
                                        </p:tav>
                                      </p:tavLst>
                                    </p:anim>
                                    <p:anim calcmode="lin" valueType="num">
                                      <p:cBhvr>
                                        <p:cTn id="38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8" dur="1" fill="hold">
                                          <p:stCondLst>
                                            <p:cond delay="2999"/>
                                          </p:stCondLst>
                                        </p:cTn>
                                        <p:tgtEl>
                                          <p:spTgt spid="22"/>
                                        </p:tgtEl>
                                        <p:attrNameLst>
                                          <p:attrName>style.visibility</p:attrName>
                                        </p:attrNameLst>
                                      </p:cBhvr>
                                      <p:to>
                                        <p:strVal val="hidden"/>
                                      </p:to>
                                    </p:set>
                                  </p:childTnLst>
                                </p:cTn>
                              </p:par>
                              <p:par>
                                <p:cTn id="389" presetID="19" presetClass="exit" presetSubtype="10" fill="hold" nodeType="withEffect">
                                  <p:stCondLst>
                                    <p:cond delay="0"/>
                                  </p:stCondLst>
                                  <p:childTnLst>
                                    <p:anim calcmode="lin" valueType="num">
                                      <p:cBhvr>
                                        <p:cTn id="390" dur="3000"/>
                                        <p:tgtEl>
                                          <p:spTgt spid="23"/>
                                        </p:tgtEl>
                                        <p:attrNameLst>
                                          <p:attrName>ppt_h</p:attrName>
                                        </p:attrNameLst>
                                      </p:cBhvr>
                                      <p:tavLst>
                                        <p:tav tm="0">
                                          <p:val>
                                            <p:strVal val="ppt_h"/>
                                          </p:val>
                                        </p:tav>
                                        <p:tav tm="100000">
                                          <p:val>
                                            <p:strVal val="ppt_h"/>
                                          </p:val>
                                        </p:tav>
                                      </p:tavLst>
                                    </p:anim>
                                    <p:anim calcmode="lin" valueType="num">
                                      <p:cBhvr>
                                        <p:cTn id="391"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2" dur="1" fill="hold">
                                          <p:stCondLst>
                                            <p:cond delay="2999"/>
                                          </p:stCondLst>
                                        </p:cTn>
                                        <p:tgtEl>
                                          <p:spTgt spid="23"/>
                                        </p:tgtEl>
                                        <p:attrNameLst>
                                          <p:attrName>style.visibility</p:attrName>
                                        </p:attrNameLst>
                                      </p:cBhvr>
                                      <p:to>
                                        <p:strVal val="hidden"/>
                                      </p:to>
                                    </p:set>
                                  </p:childTnLst>
                                </p:cTn>
                              </p:par>
                              <p:par>
                                <p:cTn id="393" presetID="23" presetClass="entr" presetSubtype="288" fill="hold" nodeType="withEffect">
                                  <p:stCondLst>
                                    <p:cond delay="0"/>
                                  </p:stCondLst>
                                  <p:childTnLst>
                                    <p:set>
                                      <p:cBhvr>
                                        <p:cTn id="394" dur="1" fill="hold">
                                          <p:stCondLst>
                                            <p:cond delay="0"/>
                                          </p:stCondLst>
                                        </p:cTn>
                                        <p:tgtEl>
                                          <p:spTgt spid="2"/>
                                        </p:tgtEl>
                                        <p:attrNameLst>
                                          <p:attrName>style.visibility</p:attrName>
                                        </p:attrNameLst>
                                      </p:cBhvr>
                                      <p:to>
                                        <p:strVal val="visible"/>
                                      </p:to>
                                    </p:set>
                                    <p:anim calcmode="lin" valueType="num">
                                      <p:cBhvr>
                                        <p:cTn id="395" dur="3000" fill="hold"/>
                                        <p:tgtEl>
                                          <p:spTgt spid="2"/>
                                        </p:tgtEl>
                                        <p:attrNameLst>
                                          <p:attrName>ppt_w</p:attrName>
                                        </p:attrNameLst>
                                      </p:cBhvr>
                                      <p:tavLst>
                                        <p:tav tm="0">
                                          <p:val>
                                            <p:strVal val="4/3*#ppt_w"/>
                                          </p:val>
                                        </p:tav>
                                        <p:tav tm="100000">
                                          <p:val>
                                            <p:strVal val="#ppt_w"/>
                                          </p:val>
                                        </p:tav>
                                      </p:tavLst>
                                    </p:anim>
                                    <p:anim calcmode="lin" valueType="num">
                                      <p:cBhvr>
                                        <p:cTn id="396" dur="3000" fill="hold"/>
                                        <p:tgtEl>
                                          <p:spTgt spid="2"/>
                                        </p:tgtEl>
                                        <p:attrNameLst>
                                          <p:attrName>ppt_h</p:attrName>
                                        </p:attrNameLst>
                                      </p:cBhvr>
                                      <p:tavLst>
                                        <p:tav tm="0">
                                          <p:val>
                                            <p:strVal val="4/3*#ppt_h"/>
                                          </p:val>
                                        </p:tav>
                                        <p:tav tm="100000">
                                          <p:val>
                                            <p:strVal val="#ppt_h"/>
                                          </p:val>
                                        </p:tav>
                                      </p:tavLst>
                                    </p:anim>
                                  </p:childTnLst>
                                </p:cTn>
                              </p:par>
                              <p:par>
                                <p:cTn id="397" presetID="16" presetClass="entr" presetSubtype="37" fill="hold" nodeType="withEffect">
                                  <p:stCondLst>
                                    <p:cond delay="0"/>
                                  </p:stCondLst>
                                  <p:childTnLst>
                                    <p:set>
                                      <p:cBhvr>
                                        <p:cTn id="398" dur="1" fill="hold">
                                          <p:stCondLst>
                                            <p:cond delay="0"/>
                                          </p:stCondLst>
                                        </p:cTn>
                                        <p:tgtEl>
                                          <p:spTgt spid="2"/>
                                        </p:tgtEl>
                                        <p:attrNameLst>
                                          <p:attrName>style.visibility</p:attrName>
                                        </p:attrNameLst>
                                      </p:cBhvr>
                                      <p:to>
                                        <p:strVal val="visible"/>
                                      </p:to>
                                    </p:set>
                                    <p:animEffect transition="in" filter="barn(outVertical)">
                                      <p:cBhvr>
                                        <p:cTn id="39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84506d4bae577de967ae452ae569fc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0"/>
            <a:ext cx="1714512" cy="1459362"/>
          </a:xfrm>
          <a:prstGeom prst="rect">
            <a:avLst/>
          </a:prstGeom>
          <a:effectLst>
            <a:reflection blurRad="6350" stA="50000" endA="295" endPos="92000" dist="101600" dir="5400000" sy="-100000" algn="bl" rotWithShape="0"/>
          </a:effectLst>
        </p:spPr>
      </p:pic>
      <p:pic>
        <p:nvPicPr>
          <p:cNvPr id="4" name="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0"/>
            <a:ext cx="1795474" cy="1459362"/>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857238"/>
            <a:ext cx="1714512" cy="1459362"/>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857238"/>
            <a:ext cx="1795474" cy="1459362"/>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1714512"/>
            <a:ext cx="1714512" cy="1459362"/>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1714512"/>
            <a:ext cx="1795474" cy="1459362"/>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2571750"/>
            <a:ext cx="1714512" cy="1459362"/>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2571750"/>
            <a:ext cx="1795474" cy="1459362"/>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3429006"/>
            <a:ext cx="1714512" cy="1459362"/>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3429006"/>
            <a:ext cx="1795474" cy="1459362"/>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0"/>
            <a:ext cx="1714512" cy="1459362"/>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0"/>
            <a:ext cx="1795474" cy="1459362"/>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857238"/>
            <a:ext cx="1714512" cy="1459362"/>
          </a:xfrm>
          <a:prstGeom prst="rect">
            <a:avLst/>
          </a:prstGeom>
          <a:effectLst>
            <a:reflection blurRad="6350" stA="50000" endA="295" endPos="92000" dist="101600" dir="5400000" sy="-100000" algn="bl" rotWithShape="0"/>
          </a:effectLst>
        </p:spPr>
      </p:pic>
      <p:pic>
        <p:nvPicPr>
          <p:cNvPr id="17" name="1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857238"/>
            <a:ext cx="1795474" cy="1459362"/>
          </a:xfrm>
          <a:prstGeom prst="rect">
            <a:avLst/>
          </a:prstGeom>
          <a:effectLst>
            <a:reflection blurRad="6350" stA="50000" endA="295" endPos="92000" dist="101600" dir="5400000" sy="-100000" algn="bl" rotWithShape="0"/>
          </a:effectLst>
        </p:spPr>
      </p:pic>
      <p:pic>
        <p:nvPicPr>
          <p:cNvPr id="18" name="1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1714512"/>
            <a:ext cx="1714512" cy="1459362"/>
          </a:xfrm>
          <a:prstGeom prst="rect">
            <a:avLst/>
          </a:prstGeom>
          <a:effectLst>
            <a:reflection blurRad="6350" stA="50000" endA="295" endPos="92000" dist="101600" dir="5400000" sy="-100000" algn="bl" rotWithShape="0"/>
          </a:effectLst>
        </p:spPr>
      </p:pic>
      <p:pic>
        <p:nvPicPr>
          <p:cNvPr id="19" name="1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1714512"/>
            <a:ext cx="1795474" cy="1459362"/>
          </a:xfrm>
          <a:prstGeom prst="rect">
            <a:avLst/>
          </a:prstGeom>
          <a:effectLst>
            <a:reflection blurRad="6350" stA="50000" endA="295" endPos="92000" dist="101600" dir="5400000" sy="-100000" algn="bl" rotWithShape="0"/>
          </a:effectLst>
        </p:spPr>
      </p:pic>
      <p:pic>
        <p:nvPicPr>
          <p:cNvPr id="20" name="1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2571750"/>
            <a:ext cx="1714512" cy="1459362"/>
          </a:xfrm>
          <a:prstGeom prst="rect">
            <a:avLst/>
          </a:prstGeom>
          <a:effectLst>
            <a:reflection blurRad="6350" stA="50000" endA="295" endPos="92000" dist="101600" dir="5400000" sy="-100000" algn="bl" rotWithShape="0"/>
          </a:effectLst>
        </p:spPr>
      </p:pic>
      <p:pic>
        <p:nvPicPr>
          <p:cNvPr id="21" name="2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2571750"/>
            <a:ext cx="1795474" cy="1459362"/>
          </a:xfrm>
          <a:prstGeom prst="rect">
            <a:avLst/>
          </a:prstGeom>
          <a:effectLst>
            <a:reflection blurRad="6350" stA="50000" endA="295" endPos="92000" dist="101600" dir="5400000" sy="-100000" algn="bl" rotWithShape="0"/>
          </a:effectLst>
        </p:spPr>
      </p:pic>
      <p:pic>
        <p:nvPicPr>
          <p:cNvPr id="22" name="2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3429006"/>
            <a:ext cx="1714512" cy="1459362"/>
          </a:xfrm>
          <a:prstGeom prst="rect">
            <a:avLst/>
          </a:prstGeom>
          <a:effectLst>
            <a:reflection blurRad="6350" stA="50000" endA="295" endPos="92000" dist="101600" dir="5400000" sy="-100000" algn="bl" rotWithShape="0"/>
          </a:effectLst>
        </p:spPr>
      </p:pic>
      <p:pic>
        <p:nvPicPr>
          <p:cNvPr id="23" name="2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3429006"/>
            <a:ext cx="1795474" cy="1459362"/>
          </a:xfrm>
          <a:prstGeom prst="rect">
            <a:avLst/>
          </a:prstGeom>
          <a:effectLst>
            <a:reflection blurRad="6350" stA="50000" endA="295" endPos="92000" dist="101600" dir="5400000" sy="-100000" algn="bl" rotWithShape="0"/>
          </a:effectLst>
        </p:spPr>
      </p:pic>
      <p:pic>
        <p:nvPicPr>
          <p:cNvPr id="24" name="2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0"/>
            <a:ext cx="1714512" cy="1459362"/>
          </a:xfrm>
          <a:prstGeom prst="rect">
            <a:avLst/>
          </a:prstGeom>
          <a:effectLst>
            <a:reflection blurRad="6350" stA="50000" endA="295" endPos="92000" dist="101600" dir="5400000" sy="-100000" algn="bl" rotWithShape="0"/>
          </a:effectLst>
        </p:spPr>
      </p:pic>
      <p:pic>
        <p:nvPicPr>
          <p:cNvPr id="25" name="2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0"/>
            <a:ext cx="1795474" cy="1459362"/>
          </a:xfrm>
          <a:prstGeom prst="rect">
            <a:avLst/>
          </a:prstGeom>
          <a:effectLst>
            <a:reflection blurRad="6350" stA="50000" endA="295" endPos="92000" dist="101600" dir="5400000" sy="-100000" algn="bl" rotWithShape="0"/>
          </a:effectLst>
        </p:spPr>
      </p:pic>
      <p:pic>
        <p:nvPicPr>
          <p:cNvPr id="26" name="2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857238"/>
            <a:ext cx="1714512" cy="1459362"/>
          </a:xfrm>
          <a:prstGeom prst="rect">
            <a:avLst/>
          </a:prstGeom>
          <a:effectLst>
            <a:reflection blurRad="6350" stA="50000" endA="295" endPos="92000" dist="101600" dir="5400000" sy="-100000" algn="bl" rotWithShape="0"/>
          </a:effectLst>
        </p:spPr>
      </p:pic>
      <p:pic>
        <p:nvPicPr>
          <p:cNvPr id="27" name="2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857238"/>
            <a:ext cx="1795474" cy="1459362"/>
          </a:xfrm>
          <a:prstGeom prst="rect">
            <a:avLst/>
          </a:prstGeom>
          <a:effectLst>
            <a:reflection blurRad="6350" stA="50000" endA="295" endPos="92000" dist="101600" dir="5400000" sy="-100000" algn="bl" rotWithShape="0"/>
          </a:effectLst>
        </p:spPr>
      </p:pic>
      <p:pic>
        <p:nvPicPr>
          <p:cNvPr id="28" name="2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1714512"/>
            <a:ext cx="1714512" cy="1459362"/>
          </a:xfrm>
          <a:prstGeom prst="rect">
            <a:avLst/>
          </a:prstGeom>
          <a:effectLst>
            <a:reflection blurRad="6350" stA="50000" endA="295" endPos="92000" dist="101600" dir="5400000" sy="-100000" algn="bl" rotWithShape="0"/>
          </a:effectLst>
        </p:spPr>
      </p:pic>
      <p:pic>
        <p:nvPicPr>
          <p:cNvPr id="29" name="2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1714512"/>
            <a:ext cx="1795474" cy="1459362"/>
          </a:xfrm>
          <a:prstGeom prst="rect">
            <a:avLst/>
          </a:prstGeom>
          <a:effectLst>
            <a:reflection blurRad="6350" stA="50000" endA="295" endPos="92000" dist="101600" dir="5400000" sy="-100000" algn="bl" rotWithShape="0"/>
          </a:effectLst>
        </p:spPr>
      </p:pic>
      <p:pic>
        <p:nvPicPr>
          <p:cNvPr id="30" name="2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2571750"/>
            <a:ext cx="1714512" cy="1459362"/>
          </a:xfrm>
          <a:prstGeom prst="rect">
            <a:avLst/>
          </a:prstGeom>
          <a:effectLst>
            <a:reflection blurRad="6350" stA="50000" endA="295" endPos="92000" dist="101600" dir="5400000" sy="-100000" algn="bl" rotWithShape="0"/>
          </a:effectLst>
        </p:spPr>
      </p:pic>
      <p:pic>
        <p:nvPicPr>
          <p:cNvPr id="31" name="3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2571750"/>
            <a:ext cx="1795474" cy="1459362"/>
          </a:xfrm>
          <a:prstGeom prst="rect">
            <a:avLst/>
          </a:prstGeom>
          <a:effectLst>
            <a:reflection blurRad="6350" stA="50000" endA="295" endPos="92000" dist="101600" dir="5400000" sy="-100000" algn="bl" rotWithShape="0"/>
          </a:effectLst>
        </p:spPr>
      </p:pic>
      <p:pic>
        <p:nvPicPr>
          <p:cNvPr id="32" name="3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3429006"/>
            <a:ext cx="1714512" cy="1459362"/>
          </a:xfrm>
          <a:prstGeom prst="rect">
            <a:avLst/>
          </a:prstGeom>
          <a:effectLst>
            <a:reflection blurRad="6350" stA="50000" endA="295" endPos="92000" dist="101600" dir="5400000" sy="-100000" algn="bl" rotWithShape="0"/>
          </a:effectLst>
        </p:spPr>
      </p:pic>
      <p:pic>
        <p:nvPicPr>
          <p:cNvPr id="33" name="3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3429006"/>
            <a:ext cx="1795474" cy="1459362"/>
          </a:xfrm>
          <a:prstGeom prst="rect">
            <a:avLst/>
          </a:prstGeom>
          <a:effectLst>
            <a:reflection blurRad="6350" stA="50000" endA="295" endPos="92000" dist="101600" dir="5400000" sy="-100000" algn="bl" rotWithShape="0"/>
          </a:effectLst>
        </p:spPr>
      </p:pic>
      <p:sp>
        <p:nvSpPr>
          <p:cNvPr id="34" name="33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ppt_x"/>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ppt_x"/>
                                          </p:val>
                                        </p:tav>
                                        <p:tav tm="100000">
                                          <p:val>
                                            <p:strVal val="#ppt_x"/>
                                          </p:val>
                                        </p:tav>
                                      </p:tavLst>
                                    </p:anim>
                                    <p:anim calcmode="lin" valueType="num">
                                      <p:cBhvr additive="base">
                                        <p:cTn id="39" dur="3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ppt_x"/>
                                          </p:val>
                                        </p:tav>
                                        <p:tav tm="100000">
                                          <p:val>
                                            <p:strVal val="#ppt_x"/>
                                          </p:val>
                                        </p:tav>
                                      </p:tavLst>
                                    </p:anim>
                                    <p:anim calcmode="lin" valueType="num">
                                      <p:cBhvr additive="base">
                                        <p:cTn id="47" dur="30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ppt_x"/>
                                          </p:val>
                                        </p:tav>
                                        <p:tav tm="100000">
                                          <p:val>
                                            <p:strVal val="#ppt_x"/>
                                          </p:val>
                                        </p:tav>
                                      </p:tavLst>
                                    </p:anim>
                                    <p:anim calcmode="lin" valueType="num">
                                      <p:cBhvr additive="base">
                                        <p:cTn id="51" dur="3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ppt_x"/>
                                          </p:val>
                                        </p:tav>
                                        <p:tav tm="100000">
                                          <p:val>
                                            <p:strVal val="#ppt_x"/>
                                          </p:val>
                                        </p:tav>
                                      </p:tavLst>
                                    </p:anim>
                                    <p:anim calcmode="lin" valueType="num">
                                      <p:cBhvr additive="base">
                                        <p:cTn id="55" dur="3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ppt_x"/>
                                          </p:val>
                                        </p:tav>
                                        <p:tav tm="100000">
                                          <p:val>
                                            <p:strVal val="#ppt_x"/>
                                          </p:val>
                                        </p:tav>
                                      </p:tavLst>
                                    </p:anim>
                                    <p:anim calcmode="lin" valueType="num">
                                      <p:cBhvr additive="base">
                                        <p:cTn id="59" dur="3000" fill="hold"/>
                                        <p:tgtEl>
                                          <p:spTgt spid="2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ppt_x"/>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ppt_x"/>
                                          </p:val>
                                        </p:tav>
                                        <p:tav tm="100000">
                                          <p:val>
                                            <p:strVal val="#ppt_x"/>
                                          </p:val>
                                        </p:tav>
                                      </p:tavLst>
                                    </p:anim>
                                    <p:anim calcmode="lin" valueType="num">
                                      <p:cBhvr additive="base">
                                        <p:cTn id="67" dur="3000" fill="hold"/>
                                        <p:tgtEl>
                                          <p:spTgt spid="23"/>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3"/>
                                        </p:tgtEl>
                                        <p:attrNameLst>
                                          <p:attrName>style.visibility</p:attrName>
                                        </p:attrNameLst>
                                      </p:cBhvr>
                                      <p:to>
                                        <p:strVal val="visible"/>
                                      </p:to>
                                    </p:set>
                                    <p:anim calcmode="lin" valueType="num">
                                      <p:cBhvr additive="base">
                                        <p:cTn id="70" dur="3000" fill="hold"/>
                                        <p:tgtEl>
                                          <p:spTgt spid="3"/>
                                        </p:tgtEl>
                                        <p:attrNameLst>
                                          <p:attrName>ppt_x</p:attrName>
                                        </p:attrNameLst>
                                      </p:cBhvr>
                                      <p:tavLst>
                                        <p:tav tm="0">
                                          <p:val>
                                            <p:strVal val="#ppt_x"/>
                                          </p:val>
                                        </p:tav>
                                        <p:tav tm="100000">
                                          <p:val>
                                            <p:strVal val="#ppt_x"/>
                                          </p:val>
                                        </p:tav>
                                      </p:tavLst>
                                    </p:anim>
                                    <p:anim calcmode="lin" valueType="num">
                                      <p:cBhvr additive="base">
                                        <p:cTn id="71" dur="3000" fill="hold"/>
                                        <p:tgtEl>
                                          <p:spTgt spid="3"/>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0" fill="hold"/>
                                        <p:tgtEl>
                                          <p:spTgt spid="6"/>
                                        </p:tgtEl>
                                        <p:attrNameLst>
                                          <p:attrName>ppt_x</p:attrName>
                                        </p:attrNameLst>
                                      </p:cBhvr>
                                      <p:tavLst>
                                        <p:tav tm="0">
                                          <p:val>
                                            <p:strVal val="#ppt_x"/>
                                          </p:val>
                                        </p:tav>
                                        <p:tav tm="100000">
                                          <p:val>
                                            <p:strVal val="#ppt_x"/>
                                          </p:val>
                                        </p:tav>
                                      </p:tavLst>
                                    </p:anim>
                                    <p:anim calcmode="lin" valueType="num">
                                      <p:cBhvr additive="base">
                                        <p:cTn id="75" dur="3000" fill="hold"/>
                                        <p:tgtEl>
                                          <p:spTgt spid="6"/>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3000" fill="hold"/>
                                        <p:tgtEl>
                                          <p:spTgt spid="8"/>
                                        </p:tgtEl>
                                        <p:attrNameLst>
                                          <p:attrName>ppt_x</p:attrName>
                                        </p:attrNameLst>
                                      </p:cBhvr>
                                      <p:tavLst>
                                        <p:tav tm="0">
                                          <p:val>
                                            <p:strVal val="#ppt_x"/>
                                          </p:val>
                                        </p:tav>
                                        <p:tav tm="100000">
                                          <p:val>
                                            <p:strVal val="#ppt_x"/>
                                          </p:val>
                                        </p:tav>
                                      </p:tavLst>
                                    </p:anim>
                                    <p:anim calcmode="lin" valueType="num">
                                      <p:cBhvr additive="base">
                                        <p:cTn id="79" dur="3000" fill="hold"/>
                                        <p:tgtEl>
                                          <p:spTgt spid="8"/>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3000" fill="hold"/>
                                        <p:tgtEl>
                                          <p:spTgt spid="10"/>
                                        </p:tgtEl>
                                        <p:attrNameLst>
                                          <p:attrName>ppt_x</p:attrName>
                                        </p:attrNameLst>
                                      </p:cBhvr>
                                      <p:tavLst>
                                        <p:tav tm="0">
                                          <p:val>
                                            <p:strVal val="#ppt_x"/>
                                          </p:val>
                                        </p:tav>
                                        <p:tav tm="100000">
                                          <p:val>
                                            <p:strVal val="#ppt_x"/>
                                          </p:val>
                                        </p:tav>
                                      </p:tavLst>
                                    </p:anim>
                                    <p:anim calcmode="lin" valueType="num">
                                      <p:cBhvr additive="base">
                                        <p:cTn id="83" dur="3000" fill="hold"/>
                                        <p:tgtEl>
                                          <p:spTgt spid="10"/>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3000" fill="hold"/>
                                        <p:tgtEl>
                                          <p:spTgt spid="12"/>
                                        </p:tgtEl>
                                        <p:attrNameLst>
                                          <p:attrName>ppt_x</p:attrName>
                                        </p:attrNameLst>
                                      </p:cBhvr>
                                      <p:tavLst>
                                        <p:tav tm="0">
                                          <p:val>
                                            <p:strVal val="#ppt_x"/>
                                          </p:val>
                                        </p:tav>
                                        <p:tav tm="100000">
                                          <p:val>
                                            <p:strVal val="#ppt_x"/>
                                          </p:val>
                                        </p:tav>
                                      </p:tavLst>
                                    </p:anim>
                                    <p:anim calcmode="lin" valueType="num">
                                      <p:cBhvr additive="base">
                                        <p:cTn id="87" dur="3000" fill="hold"/>
                                        <p:tgtEl>
                                          <p:spTgt spid="12"/>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ppt_x"/>
                                          </p:val>
                                        </p:tav>
                                        <p:tav tm="100000">
                                          <p:val>
                                            <p:strVal val="#ppt_x"/>
                                          </p:val>
                                        </p:tav>
                                      </p:tavLst>
                                    </p:anim>
                                    <p:anim calcmode="lin" valueType="num">
                                      <p:cBhvr additive="base">
                                        <p:cTn id="91" dur="3000" fill="hold"/>
                                        <p:tgtEl>
                                          <p:spTgt spid="24"/>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ppt_x"/>
                                          </p:val>
                                        </p:tav>
                                        <p:tav tm="100000">
                                          <p:val>
                                            <p:strVal val="#ppt_x"/>
                                          </p:val>
                                        </p:tav>
                                      </p:tavLst>
                                    </p:anim>
                                    <p:anim calcmode="lin" valueType="num">
                                      <p:cBhvr additive="base">
                                        <p:cTn id="95" dur="3000" fill="hold"/>
                                        <p:tgtEl>
                                          <p:spTgt spid="25"/>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ppt_x"/>
                                          </p:val>
                                        </p:tav>
                                        <p:tav tm="100000">
                                          <p:val>
                                            <p:strVal val="#ppt_x"/>
                                          </p:val>
                                        </p:tav>
                                      </p:tavLst>
                                    </p:anim>
                                    <p:anim calcmode="lin" valueType="num">
                                      <p:cBhvr additive="base">
                                        <p:cTn id="99" dur="3000" fill="hold"/>
                                        <p:tgtEl>
                                          <p:spTgt spid="26"/>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ppt_x"/>
                                          </p:val>
                                        </p:tav>
                                        <p:tav tm="100000">
                                          <p:val>
                                            <p:strVal val="#ppt_x"/>
                                          </p:val>
                                        </p:tav>
                                      </p:tavLst>
                                    </p:anim>
                                    <p:anim calcmode="lin" valueType="num">
                                      <p:cBhvr additive="base">
                                        <p:cTn id="103" dur="3000" fill="hold"/>
                                        <p:tgtEl>
                                          <p:spTgt spid="27"/>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3000" fill="hold"/>
                                        <p:tgtEl>
                                          <p:spTgt spid="28"/>
                                        </p:tgtEl>
                                        <p:attrNameLst>
                                          <p:attrName>ppt_x</p:attrName>
                                        </p:attrNameLst>
                                      </p:cBhvr>
                                      <p:tavLst>
                                        <p:tav tm="0">
                                          <p:val>
                                            <p:strVal val="#ppt_x"/>
                                          </p:val>
                                        </p:tav>
                                        <p:tav tm="100000">
                                          <p:val>
                                            <p:strVal val="#ppt_x"/>
                                          </p:val>
                                        </p:tav>
                                      </p:tavLst>
                                    </p:anim>
                                    <p:anim calcmode="lin" valueType="num">
                                      <p:cBhvr additive="base">
                                        <p:cTn id="107" dur="3000" fill="hold"/>
                                        <p:tgtEl>
                                          <p:spTgt spid="28"/>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ppt_x"/>
                                          </p:val>
                                        </p:tav>
                                        <p:tav tm="100000">
                                          <p:val>
                                            <p:strVal val="#ppt_x"/>
                                          </p:val>
                                        </p:tav>
                                      </p:tavLst>
                                    </p:anim>
                                    <p:anim calcmode="lin" valueType="num">
                                      <p:cBhvr additive="base">
                                        <p:cTn id="111" dur="3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ppt_x"/>
                                          </p:val>
                                        </p:tav>
                                        <p:tav tm="100000">
                                          <p:val>
                                            <p:strVal val="#ppt_x"/>
                                          </p:val>
                                        </p:tav>
                                      </p:tavLst>
                                    </p:anim>
                                    <p:anim calcmode="lin" valueType="num">
                                      <p:cBhvr additive="base">
                                        <p:cTn id="115" dur="3000" fill="hold"/>
                                        <p:tgtEl>
                                          <p:spTgt spid="30"/>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ppt_x"/>
                                          </p:val>
                                        </p:tav>
                                        <p:tav tm="100000">
                                          <p:val>
                                            <p:strVal val="#ppt_x"/>
                                          </p:val>
                                        </p:tav>
                                      </p:tavLst>
                                    </p:anim>
                                    <p:anim calcmode="lin" valueType="num">
                                      <p:cBhvr additive="base">
                                        <p:cTn id="119" dur="3000" fill="hold"/>
                                        <p:tgtEl>
                                          <p:spTgt spid="31"/>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ppt_x"/>
                                          </p:val>
                                        </p:tav>
                                        <p:tav tm="100000">
                                          <p:val>
                                            <p:strVal val="#ppt_x"/>
                                          </p:val>
                                        </p:tav>
                                      </p:tavLst>
                                    </p:anim>
                                    <p:anim calcmode="lin" valueType="num">
                                      <p:cBhvr additive="base">
                                        <p:cTn id="123" dur="3000" fill="hold"/>
                                        <p:tgtEl>
                                          <p:spTgt spid="32"/>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ppt_x"/>
                                          </p:val>
                                        </p:tav>
                                        <p:tav tm="100000">
                                          <p:val>
                                            <p:strVal val="#ppt_x"/>
                                          </p:val>
                                        </p:tav>
                                      </p:tavLst>
                                    </p:anim>
                                    <p:anim calcmode="lin" valueType="num">
                                      <p:cBhvr additive="base">
                                        <p:cTn id="127" dur="3000" fill="hold"/>
                                        <p:tgtEl>
                                          <p:spTgt spid="33"/>
                                        </p:tgtEl>
                                        <p:attrNameLst>
                                          <p:attrName>ppt_y</p:attrName>
                                        </p:attrNameLst>
                                      </p:cBhvr>
                                      <p:tavLst>
                                        <p:tav tm="0">
                                          <p:val>
                                            <p:strVal val="1+#ppt_h/2"/>
                                          </p:val>
                                        </p:tav>
                                        <p:tav tm="100000">
                                          <p:val>
                                            <p:strVal val="#ppt_y"/>
                                          </p:val>
                                        </p:tav>
                                      </p:tavLst>
                                    </p:anim>
                                  </p:childTnLst>
                                </p:cTn>
                              </p:par>
                              <p:par>
                                <p:cTn id="128" presetID="8" presetClass="emph" presetSubtype="0" fill="hold" nodeType="withEffect">
                                  <p:stCondLst>
                                    <p:cond delay="0"/>
                                  </p:stCondLst>
                                  <p:childTnLst>
                                    <p:animRot by="-21600000">
                                      <p:cBhvr>
                                        <p:cTn id="129" dur="3000" fill="hold"/>
                                        <p:tgtEl>
                                          <p:spTgt spid="15"/>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7"/>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1"/>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0"/>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4"/>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3"/>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6"/>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8"/>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33"/>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4"/>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6"/>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8"/>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2"/>
                                        </p:tgtEl>
                                        <p:attrNameLst>
                                          <p:attrName>r</p:attrName>
                                        </p:attrNameLst>
                                      </p:cBhvr>
                                    </p:animRot>
                                  </p:childTnLst>
                                </p:cTn>
                              </p:par>
                            </p:childTnLst>
                          </p:cTn>
                        </p:par>
                        <p:par>
                          <p:cTn id="188" fill="hold">
                            <p:stCondLst>
                              <p:cond delay="3000"/>
                            </p:stCondLst>
                            <p:childTnLst>
                              <p:par>
                                <p:cTn id="189" presetID="2" presetClass="exit" presetSubtype="4" fill="hold" nodeType="afterEffect">
                                  <p:stCondLst>
                                    <p:cond delay="0"/>
                                  </p:stCondLst>
                                  <p:childTnLst>
                                    <p:anim calcmode="lin" valueType="num">
                                      <p:cBhvr additive="base">
                                        <p:cTn id="190" dur="3000"/>
                                        <p:tgtEl>
                                          <p:spTgt spid="3"/>
                                        </p:tgtEl>
                                        <p:attrNameLst>
                                          <p:attrName>ppt_x</p:attrName>
                                        </p:attrNameLst>
                                      </p:cBhvr>
                                      <p:tavLst>
                                        <p:tav tm="0">
                                          <p:val>
                                            <p:strVal val="ppt_x"/>
                                          </p:val>
                                        </p:tav>
                                        <p:tav tm="100000">
                                          <p:val>
                                            <p:strVal val="ppt_x"/>
                                          </p:val>
                                        </p:tav>
                                      </p:tavLst>
                                    </p:anim>
                                    <p:anim calcmode="lin" valueType="num">
                                      <p:cBhvr additive="base">
                                        <p:cTn id="191" dur="3000"/>
                                        <p:tgtEl>
                                          <p:spTgt spid="3"/>
                                        </p:tgtEl>
                                        <p:attrNameLst>
                                          <p:attrName>ppt_y</p:attrName>
                                        </p:attrNameLst>
                                      </p:cBhvr>
                                      <p:tavLst>
                                        <p:tav tm="0">
                                          <p:val>
                                            <p:strVal val="ppt_y"/>
                                          </p:val>
                                        </p:tav>
                                        <p:tav tm="100000">
                                          <p:val>
                                            <p:strVal val="1+ppt_h/2"/>
                                          </p:val>
                                        </p:tav>
                                      </p:tavLst>
                                    </p:anim>
                                    <p:set>
                                      <p:cBhvr>
                                        <p:cTn id="192" dur="1" fill="hold">
                                          <p:stCondLst>
                                            <p:cond delay="2999"/>
                                          </p:stCondLst>
                                        </p:cTn>
                                        <p:tgtEl>
                                          <p:spTgt spid="3"/>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4"/>
                                        </p:tgtEl>
                                        <p:attrNameLst>
                                          <p:attrName>ppt_x</p:attrName>
                                        </p:attrNameLst>
                                      </p:cBhvr>
                                      <p:tavLst>
                                        <p:tav tm="0">
                                          <p:val>
                                            <p:strVal val="ppt_x"/>
                                          </p:val>
                                        </p:tav>
                                        <p:tav tm="100000">
                                          <p:val>
                                            <p:strVal val="ppt_x"/>
                                          </p:val>
                                        </p:tav>
                                      </p:tavLst>
                                    </p:anim>
                                    <p:anim calcmode="lin" valueType="num">
                                      <p:cBhvr additive="base">
                                        <p:cTn id="195" dur="3000"/>
                                        <p:tgtEl>
                                          <p:spTgt spid="4"/>
                                        </p:tgtEl>
                                        <p:attrNameLst>
                                          <p:attrName>ppt_y</p:attrName>
                                        </p:attrNameLst>
                                      </p:cBhvr>
                                      <p:tavLst>
                                        <p:tav tm="0">
                                          <p:val>
                                            <p:strVal val="ppt_y"/>
                                          </p:val>
                                        </p:tav>
                                        <p:tav tm="100000">
                                          <p:val>
                                            <p:strVal val="1+ppt_h/2"/>
                                          </p:val>
                                        </p:tav>
                                      </p:tavLst>
                                    </p:anim>
                                    <p:set>
                                      <p:cBhvr>
                                        <p:cTn id="196" dur="1" fill="hold">
                                          <p:stCondLst>
                                            <p:cond delay="2999"/>
                                          </p:stCondLst>
                                        </p:cTn>
                                        <p:tgtEl>
                                          <p:spTgt spid="4"/>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6"/>
                                        </p:tgtEl>
                                        <p:attrNameLst>
                                          <p:attrName>ppt_x</p:attrName>
                                        </p:attrNameLst>
                                      </p:cBhvr>
                                      <p:tavLst>
                                        <p:tav tm="0">
                                          <p:val>
                                            <p:strVal val="ppt_x"/>
                                          </p:val>
                                        </p:tav>
                                        <p:tav tm="100000">
                                          <p:val>
                                            <p:strVal val="ppt_x"/>
                                          </p:val>
                                        </p:tav>
                                      </p:tavLst>
                                    </p:anim>
                                    <p:anim calcmode="lin" valueType="num">
                                      <p:cBhvr additive="base">
                                        <p:cTn id="199" dur="3000"/>
                                        <p:tgtEl>
                                          <p:spTgt spid="6"/>
                                        </p:tgtEl>
                                        <p:attrNameLst>
                                          <p:attrName>ppt_y</p:attrName>
                                        </p:attrNameLst>
                                      </p:cBhvr>
                                      <p:tavLst>
                                        <p:tav tm="0">
                                          <p:val>
                                            <p:strVal val="ppt_y"/>
                                          </p:val>
                                        </p:tav>
                                        <p:tav tm="100000">
                                          <p:val>
                                            <p:strVal val="1+ppt_h/2"/>
                                          </p:val>
                                        </p:tav>
                                      </p:tavLst>
                                    </p:anim>
                                    <p:set>
                                      <p:cBhvr>
                                        <p:cTn id="200" dur="1" fill="hold">
                                          <p:stCondLst>
                                            <p:cond delay="2999"/>
                                          </p:stCondLst>
                                        </p:cTn>
                                        <p:tgtEl>
                                          <p:spTgt spid="6"/>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ppt_x"/>
                                          </p:val>
                                        </p:tav>
                                      </p:tavLst>
                                    </p:anim>
                                    <p:anim calcmode="lin" valueType="num">
                                      <p:cBhvr additive="base">
                                        <p:cTn id="203" dur="3000"/>
                                        <p:tgtEl>
                                          <p:spTgt spid="7"/>
                                        </p:tgtEl>
                                        <p:attrNameLst>
                                          <p:attrName>ppt_y</p:attrName>
                                        </p:attrNameLst>
                                      </p:cBhvr>
                                      <p:tavLst>
                                        <p:tav tm="0">
                                          <p:val>
                                            <p:strVal val="ppt_y"/>
                                          </p:val>
                                        </p:tav>
                                        <p:tav tm="100000">
                                          <p:val>
                                            <p:strVal val="1+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8"/>
                                        </p:tgtEl>
                                        <p:attrNameLst>
                                          <p:attrName>ppt_x</p:attrName>
                                        </p:attrNameLst>
                                      </p:cBhvr>
                                      <p:tavLst>
                                        <p:tav tm="0">
                                          <p:val>
                                            <p:strVal val="ppt_x"/>
                                          </p:val>
                                        </p:tav>
                                        <p:tav tm="100000">
                                          <p:val>
                                            <p:strVal val="ppt_x"/>
                                          </p:val>
                                        </p:tav>
                                      </p:tavLst>
                                    </p:anim>
                                    <p:anim calcmode="lin" valueType="num">
                                      <p:cBhvr additive="base">
                                        <p:cTn id="207" dur="3000"/>
                                        <p:tgtEl>
                                          <p:spTgt spid="8"/>
                                        </p:tgtEl>
                                        <p:attrNameLst>
                                          <p:attrName>ppt_y</p:attrName>
                                        </p:attrNameLst>
                                      </p:cBhvr>
                                      <p:tavLst>
                                        <p:tav tm="0">
                                          <p:val>
                                            <p:strVal val="ppt_y"/>
                                          </p:val>
                                        </p:tav>
                                        <p:tav tm="100000">
                                          <p:val>
                                            <p:strVal val="1+ppt_h/2"/>
                                          </p:val>
                                        </p:tav>
                                      </p:tavLst>
                                    </p:anim>
                                    <p:set>
                                      <p:cBhvr>
                                        <p:cTn id="208" dur="1" fill="hold">
                                          <p:stCondLst>
                                            <p:cond delay="2999"/>
                                          </p:stCondLst>
                                        </p:cTn>
                                        <p:tgtEl>
                                          <p:spTgt spid="8"/>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ppt_x"/>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10"/>
                                        </p:tgtEl>
                                        <p:attrNameLst>
                                          <p:attrName>ppt_x</p:attrName>
                                        </p:attrNameLst>
                                      </p:cBhvr>
                                      <p:tavLst>
                                        <p:tav tm="0">
                                          <p:val>
                                            <p:strVal val="ppt_x"/>
                                          </p:val>
                                        </p:tav>
                                        <p:tav tm="100000">
                                          <p:val>
                                            <p:strVal val="ppt_x"/>
                                          </p:val>
                                        </p:tav>
                                      </p:tavLst>
                                    </p:anim>
                                    <p:anim calcmode="lin" valueType="num">
                                      <p:cBhvr additive="base">
                                        <p:cTn id="215" dur="3000"/>
                                        <p:tgtEl>
                                          <p:spTgt spid="10"/>
                                        </p:tgtEl>
                                        <p:attrNameLst>
                                          <p:attrName>ppt_y</p:attrName>
                                        </p:attrNameLst>
                                      </p:cBhvr>
                                      <p:tavLst>
                                        <p:tav tm="0">
                                          <p:val>
                                            <p:strVal val="ppt_y"/>
                                          </p:val>
                                        </p:tav>
                                        <p:tav tm="100000">
                                          <p:val>
                                            <p:strVal val="1+ppt_h/2"/>
                                          </p:val>
                                        </p:tav>
                                      </p:tavLst>
                                    </p:anim>
                                    <p:set>
                                      <p:cBhvr>
                                        <p:cTn id="216" dur="1" fill="hold">
                                          <p:stCondLst>
                                            <p:cond delay="2999"/>
                                          </p:stCondLst>
                                        </p:cTn>
                                        <p:tgtEl>
                                          <p:spTgt spid="10"/>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ppt_x"/>
                                          </p:val>
                                        </p:tav>
                                      </p:tavLst>
                                    </p:anim>
                                    <p:anim calcmode="lin" valueType="num">
                                      <p:cBhvr additive="base">
                                        <p:cTn id="219" dur="3000"/>
                                        <p:tgtEl>
                                          <p:spTgt spid="11"/>
                                        </p:tgtEl>
                                        <p:attrNameLst>
                                          <p:attrName>ppt_y</p:attrName>
                                        </p:attrNameLst>
                                      </p:cBhvr>
                                      <p:tavLst>
                                        <p:tav tm="0">
                                          <p:val>
                                            <p:strVal val="ppt_y"/>
                                          </p:val>
                                        </p:tav>
                                        <p:tav tm="100000">
                                          <p:val>
                                            <p:strVal val="1+ppt_h/2"/>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ppt_x"/>
                                          </p:val>
                                        </p:tav>
                                      </p:tavLst>
                                    </p:anim>
                                    <p:anim calcmode="lin" valueType="num">
                                      <p:cBhvr additive="base">
                                        <p:cTn id="223" dur="3000"/>
                                        <p:tgtEl>
                                          <p:spTgt spid="12"/>
                                        </p:tgtEl>
                                        <p:attrNameLst>
                                          <p:attrName>ppt_y</p:attrName>
                                        </p:attrNameLst>
                                      </p:cBhvr>
                                      <p:tavLst>
                                        <p:tav tm="0">
                                          <p:val>
                                            <p:strVal val="ppt_y"/>
                                          </p:val>
                                        </p:tav>
                                        <p:tav tm="100000">
                                          <p:val>
                                            <p:strVal val="1+ppt_h/2"/>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ppt_x"/>
                                          </p:val>
                                        </p:tav>
                                      </p:tavLst>
                                    </p:anim>
                                    <p:anim calcmode="lin" valueType="num">
                                      <p:cBhvr additive="base">
                                        <p:cTn id="227" dur="3000"/>
                                        <p:tgtEl>
                                          <p:spTgt spid="13"/>
                                        </p:tgtEl>
                                        <p:attrNameLst>
                                          <p:attrName>ppt_y</p:attrName>
                                        </p:attrNameLst>
                                      </p:cBhvr>
                                      <p:tavLst>
                                        <p:tav tm="0">
                                          <p:val>
                                            <p:strVal val="ppt_y"/>
                                          </p:val>
                                        </p:tav>
                                        <p:tav tm="100000">
                                          <p:val>
                                            <p:strVal val="1+ppt_h/2"/>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14"/>
                                        </p:tgtEl>
                                        <p:attrNameLst>
                                          <p:attrName>ppt_x</p:attrName>
                                        </p:attrNameLst>
                                      </p:cBhvr>
                                      <p:tavLst>
                                        <p:tav tm="0">
                                          <p:val>
                                            <p:strVal val="ppt_x"/>
                                          </p:val>
                                        </p:tav>
                                        <p:tav tm="100000">
                                          <p:val>
                                            <p:strVal val="ppt_x"/>
                                          </p:val>
                                        </p:tav>
                                      </p:tavLst>
                                    </p:anim>
                                    <p:anim calcmode="lin" valueType="num">
                                      <p:cBhvr additive="base">
                                        <p:cTn id="231" dur="3000"/>
                                        <p:tgtEl>
                                          <p:spTgt spid="14"/>
                                        </p:tgtEl>
                                        <p:attrNameLst>
                                          <p:attrName>ppt_y</p:attrName>
                                        </p:attrNameLst>
                                      </p:cBhvr>
                                      <p:tavLst>
                                        <p:tav tm="0">
                                          <p:val>
                                            <p:strVal val="ppt_y"/>
                                          </p:val>
                                        </p:tav>
                                        <p:tav tm="100000">
                                          <p:val>
                                            <p:strVal val="1+ppt_h/2"/>
                                          </p:val>
                                        </p:tav>
                                      </p:tavLst>
                                    </p:anim>
                                    <p:set>
                                      <p:cBhvr>
                                        <p:cTn id="232" dur="1" fill="hold">
                                          <p:stCondLst>
                                            <p:cond delay="2999"/>
                                          </p:stCondLst>
                                        </p:cTn>
                                        <p:tgtEl>
                                          <p:spTgt spid="14"/>
                                        </p:tgtEl>
                                        <p:attrNameLst>
                                          <p:attrName>style.visibility</p:attrName>
                                        </p:attrNameLst>
                                      </p:cBhvr>
                                      <p:to>
                                        <p:strVal val="hidden"/>
                                      </p:to>
                                    </p:set>
                                  </p:childTnLst>
                                </p:cTn>
                              </p:par>
                              <p:par>
                                <p:cTn id="233" presetID="2" presetClass="exit" presetSubtype="4" fill="hold" nodeType="withEffect">
                                  <p:stCondLst>
                                    <p:cond delay="0"/>
                                  </p:stCondLst>
                                  <p:childTnLst>
                                    <p:anim calcmode="lin" valueType="num">
                                      <p:cBhvr additive="base">
                                        <p:cTn id="234" dur="3000"/>
                                        <p:tgtEl>
                                          <p:spTgt spid="15"/>
                                        </p:tgtEl>
                                        <p:attrNameLst>
                                          <p:attrName>ppt_x</p:attrName>
                                        </p:attrNameLst>
                                      </p:cBhvr>
                                      <p:tavLst>
                                        <p:tav tm="0">
                                          <p:val>
                                            <p:strVal val="ppt_x"/>
                                          </p:val>
                                        </p:tav>
                                        <p:tav tm="100000">
                                          <p:val>
                                            <p:strVal val="ppt_x"/>
                                          </p:val>
                                        </p:tav>
                                      </p:tavLst>
                                    </p:anim>
                                    <p:anim calcmode="lin" valueType="num">
                                      <p:cBhvr additive="base">
                                        <p:cTn id="235" dur="3000"/>
                                        <p:tgtEl>
                                          <p:spTgt spid="15"/>
                                        </p:tgtEl>
                                        <p:attrNameLst>
                                          <p:attrName>ppt_y</p:attrName>
                                        </p:attrNameLst>
                                      </p:cBhvr>
                                      <p:tavLst>
                                        <p:tav tm="0">
                                          <p:val>
                                            <p:strVal val="ppt_y"/>
                                          </p:val>
                                        </p:tav>
                                        <p:tav tm="100000">
                                          <p:val>
                                            <p:strVal val="1+ppt_h/2"/>
                                          </p:val>
                                        </p:tav>
                                      </p:tavLst>
                                    </p:anim>
                                    <p:set>
                                      <p:cBhvr>
                                        <p:cTn id="236" dur="1" fill="hold">
                                          <p:stCondLst>
                                            <p:cond delay="2999"/>
                                          </p:stCondLst>
                                        </p:cTn>
                                        <p:tgtEl>
                                          <p:spTgt spid="15"/>
                                        </p:tgtEl>
                                        <p:attrNameLst>
                                          <p:attrName>style.visibility</p:attrName>
                                        </p:attrNameLst>
                                      </p:cBhvr>
                                      <p:to>
                                        <p:strVal val="hidden"/>
                                      </p:to>
                                    </p:set>
                                  </p:childTnLst>
                                </p:cTn>
                              </p:par>
                              <p:par>
                                <p:cTn id="237" presetID="2" presetClass="exit" presetSubtype="4" fill="hold" nodeType="withEffect">
                                  <p:stCondLst>
                                    <p:cond delay="0"/>
                                  </p:stCondLst>
                                  <p:childTnLst>
                                    <p:anim calcmode="lin" valueType="num">
                                      <p:cBhvr additive="base">
                                        <p:cTn id="238" dur="3000"/>
                                        <p:tgtEl>
                                          <p:spTgt spid="16"/>
                                        </p:tgtEl>
                                        <p:attrNameLst>
                                          <p:attrName>ppt_x</p:attrName>
                                        </p:attrNameLst>
                                      </p:cBhvr>
                                      <p:tavLst>
                                        <p:tav tm="0">
                                          <p:val>
                                            <p:strVal val="ppt_x"/>
                                          </p:val>
                                        </p:tav>
                                        <p:tav tm="100000">
                                          <p:val>
                                            <p:strVal val="ppt_x"/>
                                          </p:val>
                                        </p:tav>
                                      </p:tavLst>
                                    </p:anim>
                                    <p:anim calcmode="lin" valueType="num">
                                      <p:cBhvr additive="base">
                                        <p:cTn id="239" dur="3000"/>
                                        <p:tgtEl>
                                          <p:spTgt spid="16"/>
                                        </p:tgtEl>
                                        <p:attrNameLst>
                                          <p:attrName>ppt_y</p:attrName>
                                        </p:attrNameLst>
                                      </p:cBhvr>
                                      <p:tavLst>
                                        <p:tav tm="0">
                                          <p:val>
                                            <p:strVal val="ppt_y"/>
                                          </p:val>
                                        </p:tav>
                                        <p:tav tm="100000">
                                          <p:val>
                                            <p:strVal val="1+ppt_h/2"/>
                                          </p:val>
                                        </p:tav>
                                      </p:tavLst>
                                    </p:anim>
                                    <p:set>
                                      <p:cBhvr>
                                        <p:cTn id="240" dur="1" fill="hold">
                                          <p:stCondLst>
                                            <p:cond delay="2999"/>
                                          </p:stCondLst>
                                        </p:cTn>
                                        <p:tgtEl>
                                          <p:spTgt spid="16"/>
                                        </p:tgtEl>
                                        <p:attrNameLst>
                                          <p:attrName>style.visibility</p:attrName>
                                        </p:attrNameLst>
                                      </p:cBhvr>
                                      <p:to>
                                        <p:strVal val="hidden"/>
                                      </p:to>
                                    </p:set>
                                  </p:childTnLst>
                                </p:cTn>
                              </p:par>
                              <p:par>
                                <p:cTn id="241" presetID="2" presetClass="exit" presetSubtype="4" fill="hold" nodeType="withEffect">
                                  <p:stCondLst>
                                    <p:cond delay="0"/>
                                  </p:stCondLst>
                                  <p:childTnLst>
                                    <p:anim calcmode="lin" valueType="num">
                                      <p:cBhvr additive="base">
                                        <p:cTn id="242" dur="3000"/>
                                        <p:tgtEl>
                                          <p:spTgt spid="17"/>
                                        </p:tgtEl>
                                        <p:attrNameLst>
                                          <p:attrName>ppt_x</p:attrName>
                                        </p:attrNameLst>
                                      </p:cBhvr>
                                      <p:tavLst>
                                        <p:tav tm="0">
                                          <p:val>
                                            <p:strVal val="ppt_x"/>
                                          </p:val>
                                        </p:tav>
                                        <p:tav tm="100000">
                                          <p:val>
                                            <p:strVal val="ppt_x"/>
                                          </p:val>
                                        </p:tav>
                                      </p:tavLst>
                                    </p:anim>
                                    <p:anim calcmode="lin" valueType="num">
                                      <p:cBhvr additive="base">
                                        <p:cTn id="243" dur="3000"/>
                                        <p:tgtEl>
                                          <p:spTgt spid="17"/>
                                        </p:tgtEl>
                                        <p:attrNameLst>
                                          <p:attrName>ppt_y</p:attrName>
                                        </p:attrNameLst>
                                      </p:cBhvr>
                                      <p:tavLst>
                                        <p:tav tm="0">
                                          <p:val>
                                            <p:strVal val="ppt_y"/>
                                          </p:val>
                                        </p:tav>
                                        <p:tav tm="100000">
                                          <p:val>
                                            <p:strVal val="1+ppt_h/2"/>
                                          </p:val>
                                        </p:tav>
                                      </p:tavLst>
                                    </p:anim>
                                    <p:set>
                                      <p:cBhvr>
                                        <p:cTn id="244" dur="1" fill="hold">
                                          <p:stCondLst>
                                            <p:cond delay="2999"/>
                                          </p:stCondLst>
                                        </p:cTn>
                                        <p:tgtEl>
                                          <p:spTgt spid="17"/>
                                        </p:tgtEl>
                                        <p:attrNameLst>
                                          <p:attrName>style.visibility</p:attrName>
                                        </p:attrNameLst>
                                      </p:cBhvr>
                                      <p:to>
                                        <p:strVal val="hidden"/>
                                      </p:to>
                                    </p:set>
                                  </p:childTnLst>
                                </p:cTn>
                              </p:par>
                              <p:par>
                                <p:cTn id="245" presetID="2" presetClass="exit" presetSubtype="4" fill="hold" nodeType="withEffect">
                                  <p:stCondLst>
                                    <p:cond delay="0"/>
                                  </p:stCondLst>
                                  <p:childTnLst>
                                    <p:anim calcmode="lin" valueType="num">
                                      <p:cBhvr additive="base">
                                        <p:cTn id="246" dur="3000"/>
                                        <p:tgtEl>
                                          <p:spTgt spid="18"/>
                                        </p:tgtEl>
                                        <p:attrNameLst>
                                          <p:attrName>ppt_x</p:attrName>
                                        </p:attrNameLst>
                                      </p:cBhvr>
                                      <p:tavLst>
                                        <p:tav tm="0">
                                          <p:val>
                                            <p:strVal val="ppt_x"/>
                                          </p:val>
                                        </p:tav>
                                        <p:tav tm="100000">
                                          <p:val>
                                            <p:strVal val="ppt_x"/>
                                          </p:val>
                                        </p:tav>
                                      </p:tavLst>
                                    </p:anim>
                                    <p:anim calcmode="lin" valueType="num">
                                      <p:cBhvr additive="base">
                                        <p:cTn id="247" dur="3000"/>
                                        <p:tgtEl>
                                          <p:spTgt spid="18"/>
                                        </p:tgtEl>
                                        <p:attrNameLst>
                                          <p:attrName>ppt_y</p:attrName>
                                        </p:attrNameLst>
                                      </p:cBhvr>
                                      <p:tavLst>
                                        <p:tav tm="0">
                                          <p:val>
                                            <p:strVal val="ppt_y"/>
                                          </p:val>
                                        </p:tav>
                                        <p:tav tm="100000">
                                          <p:val>
                                            <p:strVal val="1+ppt_h/2"/>
                                          </p:val>
                                        </p:tav>
                                      </p:tavLst>
                                    </p:anim>
                                    <p:set>
                                      <p:cBhvr>
                                        <p:cTn id="248" dur="1" fill="hold">
                                          <p:stCondLst>
                                            <p:cond delay="2999"/>
                                          </p:stCondLst>
                                        </p:cTn>
                                        <p:tgtEl>
                                          <p:spTgt spid="18"/>
                                        </p:tgtEl>
                                        <p:attrNameLst>
                                          <p:attrName>style.visibility</p:attrName>
                                        </p:attrNameLst>
                                      </p:cBhvr>
                                      <p:to>
                                        <p:strVal val="hidden"/>
                                      </p:to>
                                    </p:set>
                                  </p:childTnLst>
                                </p:cTn>
                              </p:par>
                              <p:par>
                                <p:cTn id="249" presetID="2" presetClass="exit" presetSubtype="4" fill="hold" nodeType="withEffect">
                                  <p:stCondLst>
                                    <p:cond delay="0"/>
                                  </p:stCondLst>
                                  <p:childTnLst>
                                    <p:anim calcmode="lin" valueType="num">
                                      <p:cBhvr additive="base">
                                        <p:cTn id="250" dur="3000"/>
                                        <p:tgtEl>
                                          <p:spTgt spid="19"/>
                                        </p:tgtEl>
                                        <p:attrNameLst>
                                          <p:attrName>ppt_x</p:attrName>
                                        </p:attrNameLst>
                                      </p:cBhvr>
                                      <p:tavLst>
                                        <p:tav tm="0">
                                          <p:val>
                                            <p:strVal val="ppt_x"/>
                                          </p:val>
                                        </p:tav>
                                        <p:tav tm="100000">
                                          <p:val>
                                            <p:strVal val="ppt_x"/>
                                          </p:val>
                                        </p:tav>
                                      </p:tavLst>
                                    </p:anim>
                                    <p:anim calcmode="lin" valueType="num">
                                      <p:cBhvr additive="base">
                                        <p:cTn id="251" dur="3000"/>
                                        <p:tgtEl>
                                          <p:spTgt spid="19"/>
                                        </p:tgtEl>
                                        <p:attrNameLst>
                                          <p:attrName>ppt_y</p:attrName>
                                        </p:attrNameLst>
                                      </p:cBhvr>
                                      <p:tavLst>
                                        <p:tav tm="0">
                                          <p:val>
                                            <p:strVal val="ppt_y"/>
                                          </p:val>
                                        </p:tav>
                                        <p:tav tm="100000">
                                          <p:val>
                                            <p:strVal val="1+ppt_h/2"/>
                                          </p:val>
                                        </p:tav>
                                      </p:tavLst>
                                    </p:anim>
                                    <p:set>
                                      <p:cBhvr>
                                        <p:cTn id="252" dur="1" fill="hold">
                                          <p:stCondLst>
                                            <p:cond delay="2999"/>
                                          </p:stCondLst>
                                        </p:cTn>
                                        <p:tgtEl>
                                          <p:spTgt spid="19"/>
                                        </p:tgtEl>
                                        <p:attrNameLst>
                                          <p:attrName>style.visibility</p:attrName>
                                        </p:attrNameLst>
                                      </p:cBhvr>
                                      <p:to>
                                        <p:strVal val="hidden"/>
                                      </p:to>
                                    </p:set>
                                  </p:childTnLst>
                                </p:cTn>
                              </p:par>
                              <p:par>
                                <p:cTn id="253" presetID="2" presetClass="exit" presetSubtype="4" fill="hold" nodeType="withEffect">
                                  <p:stCondLst>
                                    <p:cond delay="0"/>
                                  </p:stCondLst>
                                  <p:childTnLst>
                                    <p:anim calcmode="lin" valueType="num">
                                      <p:cBhvr additive="base">
                                        <p:cTn id="254" dur="3000"/>
                                        <p:tgtEl>
                                          <p:spTgt spid="20"/>
                                        </p:tgtEl>
                                        <p:attrNameLst>
                                          <p:attrName>ppt_x</p:attrName>
                                        </p:attrNameLst>
                                      </p:cBhvr>
                                      <p:tavLst>
                                        <p:tav tm="0">
                                          <p:val>
                                            <p:strVal val="ppt_x"/>
                                          </p:val>
                                        </p:tav>
                                        <p:tav tm="100000">
                                          <p:val>
                                            <p:strVal val="ppt_x"/>
                                          </p:val>
                                        </p:tav>
                                      </p:tavLst>
                                    </p:anim>
                                    <p:anim calcmode="lin" valueType="num">
                                      <p:cBhvr additive="base">
                                        <p:cTn id="255" dur="3000"/>
                                        <p:tgtEl>
                                          <p:spTgt spid="20"/>
                                        </p:tgtEl>
                                        <p:attrNameLst>
                                          <p:attrName>ppt_y</p:attrName>
                                        </p:attrNameLst>
                                      </p:cBhvr>
                                      <p:tavLst>
                                        <p:tav tm="0">
                                          <p:val>
                                            <p:strVal val="ppt_y"/>
                                          </p:val>
                                        </p:tav>
                                        <p:tav tm="100000">
                                          <p:val>
                                            <p:strVal val="1+ppt_h/2"/>
                                          </p:val>
                                        </p:tav>
                                      </p:tavLst>
                                    </p:anim>
                                    <p:set>
                                      <p:cBhvr>
                                        <p:cTn id="256" dur="1" fill="hold">
                                          <p:stCondLst>
                                            <p:cond delay="2999"/>
                                          </p:stCondLst>
                                        </p:cTn>
                                        <p:tgtEl>
                                          <p:spTgt spid="20"/>
                                        </p:tgtEl>
                                        <p:attrNameLst>
                                          <p:attrName>style.visibility</p:attrName>
                                        </p:attrNameLst>
                                      </p:cBhvr>
                                      <p:to>
                                        <p:strVal val="hidden"/>
                                      </p:to>
                                    </p:set>
                                  </p:childTnLst>
                                </p:cTn>
                              </p:par>
                              <p:par>
                                <p:cTn id="257" presetID="2" presetClass="exit" presetSubtype="4" fill="hold" nodeType="withEffect">
                                  <p:stCondLst>
                                    <p:cond delay="0"/>
                                  </p:stCondLst>
                                  <p:childTnLst>
                                    <p:anim calcmode="lin" valueType="num">
                                      <p:cBhvr additive="base">
                                        <p:cTn id="258" dur="3000"/>
                                        <p:tgtEl>
                                          <p:spTgt spid="21"/>
                                        </p:tgtEl>
                                        <p:attrNameLst>
                                          <p:attrName>ppt_x</p:attrName>
                                        </p:attrNameLst>
                                      </p:cBhvr>
                                      <p:tavLst>
                                        <p:tav tm="0">
                                          <p:val>
                                            <p:strVal val="ppt_x"/>
                                          </p:val>
                                        </p:tav>
                                        <p:tav tm="100000">
                                          <p:val>
                                            <p:strVal val="ppt_x"/>
                                          </p:val>
                                        </p:tav>
                                      </p:tavLst>
                                    </p:anim>
                                    <p:anim calcmode="lin" valueType="num">
                                      <p:cBhvr additive="base">
                                        <p:cTn id="259" dur="3000"/>
                                        <p:tgtEl>
                                          <p:spTgt spid="21"/>
                                        </p:tgtEl>
                                        <p:attrNameLst>
                                          <p:attrName>ppt_y</p:attrName>
                                        </p:attrNameLst>
                                      </p:cBhvr>
                                      <p:tavLst>
                                        <p:tav tm="0">
                                          <p:val>
                                            <p:strVal val="ppt_y"/>
                                          </p:val>
                                        </p:tav>
                                        <p:tav tm="100000">
                                          <p:val>
                                            <p:strVal val="1+ppt_h/2"/>
                                          </p:val>
                                        </p:tav>
                                      </p:tavLst>
                                    </p:anim>
                                    <p:set>
                                      <p:cBhvr>
                                        <p:cTn id="260" dur="1" fill="hold">
                                          <p:stCondLst>
                                            <p:cond delay="2999"/>
                                          </p:stCondLst>
                                        </p:cTn>
                                        <p:tgtEl>
                                          <p:spTgt spid="21"/>
                                        </p:tgtEl>
                                        <p:attrNameLst>
                                          <p:attrName>style.visibility</p:attrName>
                                        </p:attrNameLst>
                                      </p:cBhvr>
                                      <p:to>
                                        <p:strVal val="hidden"/>
                                      </p:to>
                                    </p:set>
                                  </p:childTnLst>
                                </p:cTn>
                              </p:par>
                              <p:par>
                                <p:cTn id="261" presetID="2" presetClass="exit" presetSubtype="4" fill="hold" nodeType="withEffect">
                                  <p:stCondLst>
                                    <p:cond delay="0"/>
                                  </p:stCondLst>
                                  <p:childTnLst>
                                    <p:anim calcmode="lin" valueType="num">
                                      <p:cBhvr additive="base">
                                        <p:cTn id="262" dur="3000"/>
                                        <p:tgtEl>
                                          <p:spTgt spid="22"/>
                                        </p:tgtEl>
                                        <p:attrNameLst>
                                          <p:attrName>ppt_x</p:attrName>
                                        </p:attrNameLst>
                                      </p:cBhvr>
                                      <p:tavLst>
                                        <p:tav tm="0">
                                          <p:val>
                                            <p:strVal val="ppt_x"/>
                                          </p:val>
                                        </p:tav>
                                        <p:tav tm="100000">
                                          <p:val>
                                            <p:strVal val="ppt_x"/>
                                          </p:val>
                                        </p:tav>
                                      </p:tavLst>
                                    </p:anim>
                                    <p:anim calcmode="lin" valueType="num">
                                      <p:cBhvr additive="base">
                                        <p:cTn id="263" dur="3000"/>
                                        <p:tgtEl>
                                          <p:spTgt spid="22"/>
                                        </p:tgtEl>
                                        <p:attrNameLst>
                                          <p:attrName>ppt_y</p:attrName>
                                        </p:attrNameLst>
                                      </p:cBhvr>
                                      <p:tavLst>
                                        <p:tav tm="0">
                                          <p:val>
                                            <p:strVal val="ppt_y"/>
                                          </p:val>
                                        </p:tav>
                                        <p:tav tm="100000">
                                          <p:val>
                                            <p:strVal val="1+ppt_h/2"/>
                                          </p:val>
                                        </p:tav>
                                      </p:tavLst>
                                    </p:anim>
                                    <p:set>
                                      <p:cBhvr>
                                        <p:cTn id="264" dur="1" fill="hold">
                                          <p:stCondLst>
                                            <p:cond delay="2999"/>
                                          </p:stCondLst>
                                        </p:cTn>
                                        <p:tgtEl>
                                          <p:spTgt spid="22"/>
                                        </p:tgtEl>
                                        <p:attrNameLst>
                                          <p:attrName>style.visibility</p:attrName>
                                        </p:attrNameLst>
                                      </p:cBhvr>
                                      <p:to>
                                        <p:strVal val="hidden"/>
                                      </p:to>
                                    </p:set>
                                  </p:childTnLst>
                                </p:cTn>
                              </p:par>
                              <p:par>
                                <p:cTn id="265" presetID="2" presetClass="exit" presetSubtype="4" fill="hold" nodeType="withEffect">
                                  <p:stCondLst>
                                    <p:cond delay="0"/>
                                  </p:stCondLst>
                                  <p:childTnLst>
                                    <p:anim calcmode="lin" valueType="num">
                                      <p:cBhvr additive="base">
                                        <p:cTn id="266" dur="3000"/>
                                        <p:tgtEl>
                                          <p:spTgt spid="23"/>
                                        </p:tgtEl>
                                        <p:attrNameLst>
                                          <p:attrName>ppt_x</p:attrName>
                                        </p:attrNameLst>
                                      </p:cBhvr>
                                      <p:tavLst>
                                        <p:tav tm="0">
                                          <p:val>
                                            <p:strVal val="ppt_x"/>
                                          </p:val>
                                        </p:tav>
                                        <p:tav tm="100000">
                                          <p:val>
                                            <p:strVal val="ppt_x"/>
                                          </p:val>
                                        </p:tav>
                                      </p:tavLst>
                                    </p:anim>
                                    <p:anim calcmode="lin" valueType="num">
                                      <p:cBhvr additive="base">
                                        <p:cTn id="267" dur="3000"/>
                                        <p:tgtEl>
                                          <p:spTgt spid="23"/>
                                        </p:tgtEl>
                                        <p:attrNameLst>
                                          <p:attrName>ppt_y</p:attrName>
                                        </p:attrNameLst>
                                      </p:cBhvr>
                                      <p:tavLst>
                                        <p:tav tm="0">
                                          <p:val>
                                            <p:strVal val="ppt_y"/>
                                          </p:val>
                                        </p:tav>
                                        <p:tav tm="100000">
                                          <p:val>
                                            <p:strVal val="1+ppt_h/2"/>
                                          </p:val>
                                        </p:tav>
                                      </p:tavLst>
                                    </p:anim>
                                    <p:set>
                                      <p:cBhvr>
                                        <p:cTn id="268" dur="1" fill="hold">
                                          <p:stCondLst>
                                            <p:cond delay="2999"/>
                                          </p:stCondLst>
                                        </p:cTn>
                                        <p:tgtEl>
                                          <p:spTgt spid="23"/>
                                        </p:tgtEl>
                                        <p:attrNameLst>
                                          <p:attrName>style.visibility</p:attrName>
                                        </p:attrNameLst>
                                      </p:cBhvr>
                                      <p:to>
                                        <p:strVal val="hidden"/>
                                      </p:to>
                                    </p:set>
                                  </p:childTnLst>
                                </p:cTn>
                              </p:par>
                              <p:par>
                                <p:cTn id="269" presetID="2" presetClass="exit" presetSubtype="4" fill="hold" nodeType="withEffect">
                                  <p:stCondLst>
                                    <p:cond delay="0"/>
                                  </p:stCondLst>
                                  <p:childTnLst>
                                    <p:anim calcmode="lin" valueType="num">
                                      <p:cBhvr additive="base">
                                        <p:cTn id="270" dur="3000"/>
                                        <p:tgtEl>
                                          <p:spTgt spid="24"/>
                                        </p:tgtEl>
                                        <p:attrNameLst>
                                          <p:attrName>ppt_x</p:attrName>
                                        </p:attrNameLst>
                                      </p:cBhvr>
                                      <p:tavLst>
                                        <p:tav tm="0">
                                          <p:val>
                                            <p:strVal val="ppt_x"/>
                                          </p:val>
                                        </p:tav>
                                        <p:tav tm="100000">
                                          <p:val>
                                            <p:strVal val="ppt_x"/>
                                          </p:val>
                                        </p:tav>
                                      </p:tavLst>
                                    </p:anim>
                                    <p:anim calcmode="lin" valueType="num">
                                      <p:cBhvr additive="base">
                                        <p:cTn id="271" dur="3000"/>
                                        <p:tgtEl>
                                          <p:spTgt spid="24"/>
                                        </p:tgtEl>
                                        <p:attrNameLst>
                                          <p:attrName>ppt_y</p:attrName>
                                        </p:attrNameLst>
                                      </p:cBhvr>
                                      <p:tavLst>
                                        <p:tav tm="0">
                                          <p:val>
                                            <p:strVal val="ppt_y"/>
                                          </p:val>
                                        </p:tav>
                                        <p:tav tm="100000">
                                          <p:val>
                                            <p:strVal val="1+ppt_h/2"/>
                                          </p:val>
                                        </p:tav>
                                      </p:tavLst>
                                    </p:anim>
                                    <p:set>
                                      <p:cBhvr>
                                        <p:cTn id="272" dur="1" fill="hold">
                                          <p:stCondLst>
                                            <p:cond delay="2999"/>
                                          </p:stCondLst>
                                        </p:cTn>
                                        <p:tgtEl>
                                          <p:spTgt spid="24"/>
                                        </p:tgtEl>
                                        <p:attrNameLst>
                                          <p:attrName>style.visibility</p:attrName>
                                        </p:attrNameLst>
                                      </p:cBhvr>
                                      <p:to>
                                        <p:strVal val="hidden"/>
                                      </p:to>
                                    </p:set>
                                  </p:childTnLst>
                                </p:cTn>
                              </p:par>
                              <p:par>
                                <p:cTn id="273" presetID="2" presetClass="exit" presetSubtype="4" fill="hold" nodeType="withEffect">
                                  <p:stCondLst>
                                    <p:cond delay="0"/>
                                  </p:stCondLst>
                                  <p:childTnLst>
                                    <p:anim calcmode="lin" valueType="num">
                                      <p:cBhvr additive="base">
                                        <p:cTn id="274" dur="3000"/>
                                        <p:tgtEl>
                                          <p:spTgt spid="25"/>
                                        </p:tgtEl>
                                        <p:attrNameLst>
                                          <p:attrName>ppt_x</p:attrName>
                                        </p:attrNameLst>
                                      </p:cBhvr>
                                      <p:tavLst>
                                        <p:tav tm="0">
                                          <p:val>
                                            <p:strVal val="ppt_x"/>
                                          </p:val>
                                        </p:tav>
                                        <p:tav tm="100000">
                                          <p:val>
                                            <p:strVal val="ppt_x"/>
                                          </p:val>
                                        </p:tav>
                                      </p:tavLst>
                                    </p:anim>
                                    <p:anim calcmode="lin" valueType="num">
                                      <p:cBhvr additive="base">
                                        <p:cTn id="275" dur="3000"/>
                                        <p:tgtEl>
                                          <p:spTgt spid="25"/>
                                        </p:tgtEl>
                                        <p:attrNameLst>
                                          <p:attrName>ppt_y</p:attrName>
                                        </p:attrNameLst>
                                      </p:cBhvr>
                                      <p:tavLst>
                                        <p:tav tm="0">
                                          <p:val>
                                            <p:strVal val="ppt_y"/>
                                          </p:val>
                                        </p:tav>
                                        <p:tav tm="100000">
                                          <p:val>
                                            <p:strVal val="1+ppt_h/2"/>
                                          </p:val>
                                        </p:tav>
                                      </p:tavLst>
                                    </p:anim>
                                    <p:set>
                                      <p:cBhvr>
                                        <p:cTn id="276" dur="1" fill="hold">
                                          <p:stCondLst>
                                            <p:cond delay="2999"/>
                                          </p:stCondLst>
                                        </p:cTn>
                                        <p:tgtEl>
                                          <p:spTgt spid="25"/>
                                        </p:tgtEl>
                                        <p:attrNameLst>
                                          <p:attrName>style.visibility</p:attrName>
                                        </p:attrNameLst>
                                      </p:cBhvr>
                                      <p:to>
                                        <p:strVal val="hidden"/>
                                      </p:to>
                                    </p:set>
                                  </p:childTnLst>
                                </p:cTn>
                              </p:par>
                              <p:par>
                                <p:cTn id="277" presetID="2" presetClass="exit" presetSubtype="4" fill="hold" nodeType="withEffect">
                                  <p:stCondLst>
                                    <p:cond delay="0"/>
                                  </p:stCondLst>
                                  <p:childTnLst>
                                    <p:anim calcmode="lin" valueType="num">
                                      <p:cBhvr additive="base">
                                        <p:cTn id="278" dur="3000"/>
                                        <p:tgtEl>
                                          <p:spTgt spid="26"/>
                                        </p:tgtEl>
                                        <p:attrNameLst>
                                          <p:attrName>ppt_x</p:attrName>
                                        </p:attrNameLst>
                                      </p:cBhvr>
                                      <p:tavLst>
                                        <p:tav tm="0">
                                          <p:val>
                                            <p:strVal val="ppt_x"/>
                                          </p:val>
                                        </p:tav>
                                        <p:tav tm="100000">
                                          <p:val>
                                            <p:strVal val="ppt_x"/>
                                          </p:val>
                                        </p:tav>
                                      </p:tavLst>
                                    </p:anim>
                                    <p:anim calcmode="lin" valueType="num">
                                      <p:cBhvr additive="base">
                                        <p:cTn id="279" dur="3000"/>
                                        <p:tgtEl>
                                          <p:spTgt spid="26"/>
                                        </p:tgtEl>
                                        <p:attrNameLst>
                                          <p:attrName>ppt_y</p:attrName>
                                        </p:attrNameLst>
                                      </p:cBhvr>
                                      <p:tavLst>
                                        <p:tav tm="0">
                                          <p:val>
                                            <p:strVal val="ppt_y"/>
                                          </p:val>
                                        </p:tav>
                                        <p:tav tm="100000">
                                          <p:val>
                                            <p:strVal val="1+ppt_h/2"/>
                                          </p:val>
                                        </p:tav>
                                      </p:tavLst>
                                    </p:anim>
                                    <p:set>
                                      <p:cBhvr>
                                        <p:cTn id="280" dur="1" fill="hold">
                                          <p:stCondLst>
                                            <p:cond delay="2999"/>
                                          </p:stCondLst>
                                        </p:cTn>
                                        <p:tgtEl>
                                          <p:spTgt spid="26"/>
                                        </p:tgtEl>
                                        <p:attrNameLst>
                                          <p:attrName>style.visibility</p:attrName>
                                        </p:attrNameLst>
                                      </p:cBhvr>
                                      <p:to>
                                        <p:strVal val="hidden"/>
                                      </p:to>
                                    </p:set>
                                  </p:childTnLst>
                                </p:cTn>
                              </p:par>
                              <p:par>
                                <p:cTn id="281" presetID="2" presetClass="exit" presetSubtype="4" fill="hold" nodeType="withEffect">
                                  <p:stCondLst>
                                    <p:cond delay="0"/>
                                  </p:stCondLst>
                                  <p:childTnLst>
                                    <p:anim calcmode="lin" valueType="num">
                                      <p:cBhvr additive="base">
                                        <p:cTn id="282" dur="3000"/>
                                        <p:tgtEl>
                                          <p:spTgt spid="27"/>
                                        </p:tgtEl>
                                        <p:attrNameLst>
                                          <p:attrName>ppt_x</p:attrName>
                                        </p:attrNameLst>
                                      </p:cBhvr>
                                      <p:tavLst>
                                        <p:tav tm="0">
                                          <p:val>
                                            <p:strVal val="ppt_x"/>
                                          </p:val>
                                        </p:tav>
                                        <p:tav tm="100000">
                                          <p:val>
                                            <p:strVal val="ppt_x"/>
                                          </p:val>
                                        </p:tav>
                                      </p:tavLst>
                                    </p:anim>
                                    <p:anim calcmode="lin" valueType="num">
                                      <p:cBhvr additive="base">
                                        <p:cTn id="283" dur="3000"/>
                                        <p:tgtEl>
                                          <p:spTgt spid="27"/>
                                        </p:tgtEl>
                                        <p:attrNameLst>
                                          <p:attrName>ppt_y</p:attrName>
                                        </p:attrNameLst>
                                      </p:cBhvr>
                                      <p:tavLst>
                                        <p:tav tm="0">
                                          <p:val>
                                            <p:strVal val="ppt_y"/>
                                          </p:val>
                                        </p:tav>
                                        <p:tav tm="100000">
                                          <p:val>
                                            <p:strVal val="1+ppt_h/2"/>
                                          </p:val>
                                        </p:tav>
                                      </p:tavLst>
                                    </p:anim>
                                    <p:set>
                                      <p:cBhvr>
                                        <p:cTn id="284" dur="1" fill="hold">
                                          <p:stCondLst>
                                            <p:cond delay="2999"/>
                                          </p:stCondLst>
                                        </p:cTn>
                                        <p:tgtEl>
                                          <p:spTgt spid="27"/>
                                        </p:tgtEl>
                                        <p:attrNameLst>
                                          <p:attrName>style.visibility</p:attrName>
                                        </p:attrNameLst>
                                      </p:cBhvr>
                                      <p:to>
                                        <p:strVal val="hidden"/>
                                      </p:to>
                                    </p:set>
                                  </p:childTnLst>
                                </p:cTn>
                              </p:par>
                              <p:par>
                                <p:cTn id="285" presetID="2" presetClass="exit" presetSubtype="4" fill="hold" nodeType="withEffect">
                                  <p:stCondLst>
                                    <p:cond delay="0"/>
                                  </p:stCondLst>
                                  <p:childTnLst>
                                    <p:anim calcmode="lin" valueType="num">
                                      <p:cBhvr additive="base">
                                        <p:cTn id="286" dur="3000"/>
                                        <p:tgtEl>
                                          <p:spTgt spid="28"/>
                                        </p:tgtEl>
                                        <p:attrNameLst>
                                          <p:attrName>ppt_x</p:attrName>
                                        </p:attrNameLst>
                                      </p:cBhvr>
                                      <p:tavLst>
                                        <p:tav tm="0">
                                          <p:val>
                                            <p:strVal val="ppt_x"/>
                                          </p:val>
                                        </p:tav>
                                        <p:tav tm="100000">
                                          <p:val>
                                            <p:strVal val="ppt_x"/>
                                          </p:val>
                                        </p:tav>
                                      </p:tavLst>
                                    </p:anim>
                                    <p:anim calcmode="lin" valueType="num">
                                      <p:cBhvr additive="base">
                                        <p:cTn id="287" dur="3000"/>
                                        <p:tgtEl>
                                          <p:spTgt spid="28"/>
                                        </p:tgtEl>
                                        <p:attrNameLst>
                                          <p:attrName>ppt_y</p:attrName>
                                        </p:attrNameLst>
                                      </p:cBhvr>
                                      <p:tavLst>
                                        <p:tav tm="0">
                                          <p:val>
                                            <p:strVal val="ppt_y"/>
                                          </p:val>
                                        </p:tav>
                                        <p:tav tm="100000">
                                          <p:val>
                                            <p:strVal val="1+ppt_h/2"/>
                                          </p:val>
                                        </p:tav>
                                      </p:tavLst>
                                    </p:anim>
                                    <p:set>
                                      <p:cBhvr>
                                        <p:cTn id="288" dur="1" fill="hold">
                                          <p:stCondLst>
                                            <p:cond delay="2999"/>
                                          </p:stCondLst>
                                        </p:cTn>
                                        <p:tgtEl>
                                          <p:spTgt spid="28"/>
                                        </p:tgtEl>
                                        <p:attrNameLst>
                                          <p:attrName>style.visibility</p:attrName>
                                        </p:attrNameLst>
                                      </p:cBhvr>
                                      <p:to>
                                        <p:strVal val="hidden"/>
                                      </p:to>
                                    </p:set>
                                  </p:childTnLst>
                                </p:cTn>
                              </p:par>
                              <p:par>
                                <p:cTn id="289" presetID="2" presetClass="exit" presetSubtype="4" fill="hold" nodeType="withEffect">
                                  <p:stCondLst>
                                    <p:cond delay="0"/>
                                  </p:stCondLst>
                                  <p:childTnLst>
                                    <p:anim calcmode="lin" valueType="num">
                                      <p:cBhvr additive="base">
                                        <p:cTn id="290" dur="3000"/>
                                        <p:tgtEl>
                                          <p:spTgt spid="29"/>
                                        </p:tgtEl>
                                        <p:attrNameLst>
                                          <p:attrName>ppt_x</p:attrName>
                                        </p:attrNameLst>
                                      </p:cBhvr>
                                      <p:tavLst>
                                        <p:tav tm="0">
                                          <p:val>
                                            <p:strVal val="ppt_x"/>
                                          </p:val>
                                        </p:tav>
                                        <p:tav tm="100000">
                                          <p:val>
                                            <p:strVal val="ppt_x"/>
                                          </p:val>
                                        </p:tav>
                                      </p:tavLst>
                                    </p:anim>
                                    <p:anim calcmode="lin" valueType="num">
                                      <p:cBhvr additive="base">
                                        <p:cTn id="291" dur="3000"/>
                                        <p:tgtEl>
                                          <p:spTgt spid="29"/>
                                        </p:tgtEl>
                                        <p:attrNameLst>
                                          <p:attrName>ppt_y</p:attrName>
                                        </p:attrNameLst>
                                      </p:cBhvr>
                                      <p:tavLst>
                                        <p:tav tm="0">
                                          <p:val>
                                            <p:strVal val="ppt_y"/>
                                          </p:val>
                                        </p:tav>
                                        <p:tav tm="100000">
                                          <p:val>
                                            <p:strVal val="1+ppt_h/2"/>
                                          </p:val>
                                        </p:tav>
                                      </p:tavLst>
                                    </p:anim>
                                    <p:set>
                                      <p:cBhvr>
                                        <p:cTn id="292" dur="1" fill="hold">
                                          <p:stCondLst>
                                            <p:cond delay="2999"/>
                                          </p:stCondLst>
                                        </p:cTn>
                                        <p:tgtEl>
                                          <p:spTgt spid="29"/>
                                        </p:tgtEl>
                                        <p:attrNameLst>
                                          <p:attrName>style.visibility</p:attrName>
                                        </p:attrNameLst>
                                      </p:cBhvr>
                                      <p:to>
                                        <p:strVal val="hidden"/>
                                      </p:to>
                                    </p:set>
                                  </p:childTnLst>
                                </p:cTn>
                              </p:par>
                              <p:par>
                                <p:cTn id="293" presetID="2" presetClass="exit" presetSubtype="4" fill="hold" nodeType="withEffect">
                                  <p:stCondLst>
                                    <p:cond delay="0"/>
                                  </p:stCondLst>
                                  <p:childTnLst>
                                    <p:anim calcmode="lin" valueType="num">
                                      <p:cBhvr additive="base">
                                        <p:cTn id="294" dur="3000"/>
                                        <p:tgtEl>
                                          <p:spTgt spid="30"/>
                                        </p:tgtEl>
                                        <p:attrNameLst>
                                          <p:attrName>ppt_x</p:attrName>
                                        </p:attrNameLst>
                                      </p:cBhvr>
                                      <p:tavLst>
                                        <p:tav tm="0">
                                          <p:val>
                                            <p:strVal val="ppt_x"/>
                                          </p:val>
                                        </p:tav>
                                        <p:tav tm="100000">
                                          <p:val>
                                            <p:strVal val="ppt_x"/>
                                          </p:val>
                                        </p:tav>
                                      </p:tavLst>
                                    </p:anim>
                                    <p:anim calcmode="lin" valueType="num">
                                      <p:cBhvr additive="base">
                                        <p:cTn id="295" dur="3000"/>
                                        <p:tgtEl>
                                          <p:spTgt spid="30"/>
                                        </p:tgtEl>
                                        <p:attrNameLst>
                                          <p:attrName>ppt_y</p:attrName>
                                        </p:attrNameLst>
                                      </p:cBhvr>
                                      <p:tavLst>
                                        <p:tav tm="0">
                                          <p:val>
                                            <p:strVal val="ppt_y"/>
                                          </p:val>
                                        </p:tav>
                                        <p:tav tm="100000">
                                          <p:val>
                                            <p:strVal val="1+ppt_h/2"/>
                                          </p:val>
                                        </p:tav>
                                      </p:tavLst>
                                    </p:anim>
                                    <p:set>
                                      <p:cBhvr>
                                        <p:cTn id="296" dur="1" fill="hold">
                                          <p:stCondLst>
                                            <p:cond delay="2999"/>
                                          </p:stCondLst>
                                        </p:cTn>
                                        <p:tgtEl>
                                          <p:spTgt spid="30"/>
                                        </p:tgtEl>
                                        <p:attrNameLst>
                                          <p:attrName>style.visibility</p:attrName>
                                        </p:attrNameLst>
                                      </p:cBhvr>
                                      <p:to>
                                        <p:strVal val="hidden"/>
                                      </p:to>
                                    </p:set>
                                  </p:childTnLst>
                                </p:cTn>
                              </p:par>
                              <p:par>
                                <p:cTn id="297" presetID="2" presetClass="exit" presetSubtype="4" fill="hold" nodeType="withEffect">
                                  <p:stCondLst>
                                    <p:cond delay="0"/>
                                  </p:stCondLst>
                                  <p:childTnLst>
                                    <p:anim calcmode="lin" valueType="num">
                                      <p:cBhvr additive="base">
                                        <p:cTn id="298" dur="3000"/>
                                        <p:tgtEl>
                                          <p:spTgt spid="31"/>
                                        </p:tgtEl>
                                        <p:attrNameLst>
                                          <p:attrName>ppt_x</p:attrName>
                                        </p:attrNameLst>
                                      </p:cBhvr>
                                      <p:tavLst>
                                        <p:tav tm="0">
                                          <p:val>
                                            <p:strVal val="ppt_x"/>
                                          </p:val>
                                        </p:tav>
                                        <p:tav tm="100000">
                                          <p:val>
                                            <p:strVal val="ppt_x"/>
                                          </p:val>
                                        </p:tav>
                                      </p:tavLst>
                                    </p:anim>
                                    <p:anim calcmode="lin" valueType="num">
                                      <p:cBhvr additive="base">
                                        <p:cTn id="299" dur="3000"/>
                                        <p:tgtEl>
                                          <p:spTgt spid="31"/>
                                        </p:tgtEl>
                                        <p:attrNameLst>
                                          <p:attrName>ppt_y</p:attrName>
                                        </p:attrNameLst>
                                      </p:cBhvr>
                                      <p:tavLst>
                                        <p:tav tm="0">
                                          <p:val>
                                            <p:strVal val="ppt_y"/>
                                          </p:val>
                                        </p:tav>
                                        <p:tav tm="100000">
                                          <p:val>
                                            <p:strVal val="1+ppt_h/2"/>
                                          </p:val>
                                        </p:tav>
                                      </p:tavLst>
                                    </p:anim>
                                    <p:set>
                                      <p:cBhvr>
                                        <p:cTn id="300" dur="1" fill="hold">
                                          <p:stCondLst>
                                            <p:cond delay="2999"/>
                                          </p:stCondLst>
                                        </p:cTn>
                                        <p:tgtEl>
                                          <p:spTgt spid="31"/>
                                        </p:tgtEl>
                                        <p:attrNameLst>
                                          <p:attrName>style.visibility</p:attrName>
                                        </p:attrNameLst>
                                      </p:cBhvr>
                                      <p:to>
                                        <p:strVal val="hidden"/>
                                      </p:to>
                                    </p:set>
                                  </p:childTnLst>
                                </p:cTn>
                              </p:par>
                              <p:par>
                                <p:cTn id="301" presetID="2" presetClass="exit" presetSubtype="4" fill="hold" nodeType="withEffect">
                                  <p:stCondLst>
                                    <p:cond delay="0"/>
                                  </p:stCondLst>
                                  <p:childTnLst>
                                    <p:anim calcmode="lin" valueType="num">
                                      <p:cBhvr additive="base">
                                        <p:cTn id="302" dur="3000"/>
                                        <p:tgtEl>
                                          <p:spTgt spid="32"/>
                                        </p:tgtEl>
                                        <p:attrNameLst>
                                          <p:attrName>ppt_x</p:attrName>
                                        </p:attrNameLst>
                                      </p:cBhvr>
                                      <p:tavLst>
                                        <p:tav tm="0">
                                          <p:val>
                                            <p:strVal val="ppt_x"/>
                                          </p:val>
                                        </p:tav>
                                        <p:tav tm="100000">
                                          <p:val>
                                            <p:strVal val="ppt_x"/>
                                          </p:val>
                                        </p:tav>
                                      </p:tavLst>
                                    </p:anim>
                                    <p:anim calcmode="lin" valueType="num">
                                      <p:cBhvr additive="base">
                                        <p:cTn id="303" dur="3000"/>
                                        <p:tgtEl>
                                          <p:spTgt spid="32"/>
                                        </p:tgtEl>
                                        <p:attrNameLst>
                                          <p:attrName>ppt_y</p:attrName>
                                        </p:attrNameLst>
                                      </p:cBhvr>
                                      <p:tavLst>
                                        <p:tav tm="0">
                                          <p:val>
                                            <p:strVal val="ppt_y"/>
                                          </p:val>
                                        </p:tav>
                                        <p:tav tm="100000">
                                          <p:val>
                                            <p:strVal val="1+ppt_h/2"/>
                                          </p:val>
                                        </p:tav>
                                      </p:tavLst>
                                    </p:anim>
                                    <p:set>
                                      <p:cBhvr>
                                        <p:cTn id="304" dur="1" fill="hold">
                                          <p:stCondLst>
                                            <p:cond delay="2999"/>
                                          </p:stCondLst>
                                        </p:cTn>
                                        <p:tgtEl>
                                          <p:spTgt spid="32"/>
                                        </p:tgtEl>
                                        <p:attrNameLst>
                                          <p:attrName>style.visibility</p:attrName>
                                        </p:attrNameLst>
                                      </p:cBhvr>
                                      <p:to>
                                        <p:strVal val="hidden"/>
                                      </p:to>
                                    </p:set>
                                  </p:childTnLst>
                                </p:cTn>
                              </p:par>
                              <p:par>
                                <p:cTn id="305" presetID="2" presetClass="exit" presetSubtype="4" fill="hold" nodeType="withEffect">
                                  <p:stCondLst>
                                    <p:cond delay="0"/>
                                  </p:stCondLst>
                                  <p:childTnLst>
                                    <p:anim calcmode="lin" valueType="num">
                                      <p:cBhvr additive="base">
                                        <p:cTn id="306" dur="3000"/>
                                        <p:tgtEl>
                                          <p:spTgt spid="33"/>
                                        </p:tgtEl>
                                        <p:attrNameLst>
                                          <p:attrName>ppt_x</p:attrName>
                                        </p:attrNameLst>
                                      </p:cBhvr>
                                      <p:tavLst>
                                        <p:tav tm="0">
                                          <p:val>
                                            <p:strVal val="ppt_x"/>
                                          </p:val>
                                        </p:tav>
                                        <p:tav tm="100000">
                                          <p:val>
                                            <p:strVal val="ppt_x"/>
                                          </p:val>
                                        </p:tav>
                                      </p:tavLst>
                                    </p:anim>
                                    <p:anim calcmode="lin" valueType="num">
                                      <p:cBhvr additive="base">
                                        <p:cTn id="307" dur="3000"/>
                                        <p:tgtEl>
                                          <p:spTgt spid="33"/>
                                        </p:tgtEl>
                                        <p:attrNameLst>
                                          <p:attrName>ppt_y</p:attrName>
                                        </p:attrNameLst>
                                      </p:cBhvr>
                                      <p:tavLst>
                                        <p:tav tm="0">
                                          <p:val>
                                            <p:strVal val="ppt_y"/>
                                          </p:val>
                                        </p:tav>
                                        <p:tav tm="100000">
                                          <p:val>
                                            <p:strVal val="1+ppt_h/2"/>
                                          </p:val>
                                        </p:tav>
                                      </p:tavLst>
                                    </p:anim>
                                    <p:set>
                                      <p:cBhvr>
                                        <p:cTn id="308" dur="1" fill="hold">
                                          <p:stCondLst>
                                            <p:cond delay="2999"/>
                                          </p:stCondLst>
                                        </p:cTn>
                                        <p:tgtEl>
                                          <p:spTgt spid="33"/>
                                        </p:tgtEl>
                                        <p:attrNameLst>
                                          <p:attrName>style.visibility</p:attrName>
                                        </p:attrNameLst>
                                      </p:cBhvr>
                                      <p:to>
                                        <p:strVal val="hidden"/>
                                      </p:to>
                                    </p:set>
                                  </p:childTnLst>
                                </p:cTn>
                              </p:par>
                              <p:par>
                                <p:cTn id="309" presetID="8" presetClass="emph" presetSubtype="0" fill="hold" nodeType="withEffect">
                                  <p:stCondLst>
                                    <p:cond delay="0"/>
                                  </p:stCondLst>
                                  <p:childTnLst>
                                    <p:animRot by="-21600000">
                                      <p:cBhvr>
                                        <p:cTn id="310" dur="3000" fill="hold"/>
                                        <p:tgtEl>
                                          <p:spTgt spid="15"/>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17"/>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19"/>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21"/>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23"/>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14"/>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16"/>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18"/>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20"/>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22"/>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4"/>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7"/>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9"/>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11"/>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13"/>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3"/>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6"/>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8"/>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10"/>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12"/>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25"/>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27"/>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29"/>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31"/>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33"/>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24"/>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26"/>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28"/>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30"/>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32"/>
                                        </p:tgtEl>
                                        <p:attrNameLst>
                                          <p:attrName>r</p:attrName>
                                        </p:attrNameLst>
                                      </p:cBhvr>
                                    </p:animRot>
                                  </p:childTnLst>
                                </p:cTn>
                              </p:par>
                              <p:par>
                                <p:cTn id="369" presetID="17" presetClass="entr" presetSubtype="1"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ppt_x</p:attrName>
                                        </p:attrNameLst>
                                      </p:cBhvr>
                                      <p:tavLst>
                                        <p:tav tm="0">
                                          <p:val>
                                            <p:strVal val="#ppt_x"/>
                                          </p:val>
                                        </p:tav>
                                        <p:tav tm="100000">
                                          <p:val>
                                            <p:strVal val="#ppt_x"/>
                                          </p:val>
                                        </p:tav>
                                      </p:tavLst>
                                    </p:anim>
                                    <p:anim calcmode="lin" valueType="num">
                                      <p:cBhvr>
                                        <p:cTn id="372" dur="3000" fill="hold"/>
                                        <p:tgtEl>
                                          <p:spTgt spid="2"/>
                                        </p:tgtEl>
                                        <p:attrNameLst>
                                          <p:attrName>ppt_y</p:attrName>
                                        </p:attrNameLst>
                                      </p:cBhvr>
                                      <p:tavLst>
                                        <p:tav tm="0">
                                          <p:val>
                                            <p:strVal val="#ppt_y-#ppt_h/2"/>
                                          </p:val>
                                        </p:tav>
                                        <p:tav tm="100000">
                                          <p:val>
                                            <p:strVal val="#ppt_y"/>
                                          </p:val>
                                        </p:tav>
                                      </p:tavLst>
                                    </p:anim>
                                    <p:anim calcmode="lin" valueType="num">
                                      <p:cBhvr>
                                        <p:cTn id="373" dur="3000" fill="hold"/>
                                        <p:tgtEl>
                                          <p:spTgt spid="2"/>
                                        </p:tgtEl>
                                        <p:attrNameLst>
                                          <p:attrName>ppt_w</p:attrName>
                                        </p:attrNameLst>
                                      </p:cBhvr>
                                      <p:tavLst>
                                        <p:tav tm="0">
                                          <p:val>
                                            <p:strVal val="#ppt_w"/>
                                          </p:val>
                                        </p:tav>
                                        <p:tav tm="100000">
                                          <p:val>
                                            <p:strVal val="#ppt_w"/>
                                          </p:val>
                                        </p:tav>
                                      </p:tavLst>
                                    </p:anim>
                                    <p:anim calcmode="lin" valueType="num">
                                      <p:cBhvr>
                                        <p:cTn id="374" dur="3000" fill="hold"/>
                                        <p:tgtEl>
                                          <p:spTgt spid="2"/>
                                        </p:tgtEl>
                                        <p:attrNameLst>
                                          <p:attrName>ppt_h</p:attrName>
                                        </p:attrNameLst>
                                      </p:cBhvr>
                                      <p:tavLst>
                                        <p:tav tm="0">
                                          <p:val>
                                            <p:fltVal val="0"/>
                                          </p:val>
                                        </p:tav>
                                        <p:tav tm="100000">
                                          <p:val>
                                            <p:strVal val="#ppt_h"/>
                                          </p:val>
                                        </p:tav>
                                      </p:tavLst>
                                    </p:anim>
                                  </p:childTnLst>
                                </p:cTn>
                              </p:par>
                              <p:par>
                                <p:cTn id="375" presetID="3" presetClass="entr" presetSubtype="5" fill="hold" nodeType="withEffect">
                                  <p:stCondLst>
                                    <p:cond delay="0"/>
                                  </p:stCondLst>
                                  <p:childTnLst>
                                    <p:set>
                                      <p:cBhvr>
                                        <p:cTn id="376" dur="1" fill="hold">
                                          <p:stCondLst>
                                            <p:cond delay="0"/>
                                          </p:stCondLst>
                                        </p:cTn>
                                        <p:tgtEl>
                                          <p:spTgt spid="2"/>
                                        </p:tgtEl>
                                        <p:attrNameLst>
                                          <p:attrName>style.visibility</p:attrName>
                                        </p:attrNameLst>
                                      </p:cBhvr>
                                      <p:to>
                                        <p:strVal val="visible"/>
                                      </p:to>
                                    </p:set>
                                    <p:animEffect transition="in" filter="blinds(vertical)">
                                      <p:cBhvr>
                                        <p:cTn id="37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5eace444a0b5_1420_!.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rot="967299">
            <a:off x="3696833" y="440281"/>
            <a:ext cx="1865305" cy="1678775"/>
          </a:xfrm>
          <a:prstGeom prst="rect">
            <a:avLst/>
          </a:prstGeom>
        </p:spPr>
      </p:pic>
      <p:pic>
        <p:nvPicPr>
          <p:cNvPr id="4" name="3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a:off x="5000628" y="1857370"/>
            <a:ext cx="1865305" cy="1678775"/>
          </a:xfrm>
          <a:prstGeom prst="rect">
            <a:avLst/>
          </a:prstGeom>
        </p:spPr>
      </p:pic>
      <p:pic>
        <p:nvPicPr>
          <p:cNvPr id="5" name="4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a:off x="3571868" y="3214692"/>
            <a:ext cx="1865305" cy="1678775"/>
          </a:xfrm>
          <a:prstGeom prst="rect">
            <a:avLst/>
          </a:prstGeom>
        </p:spPr>
      </p:pic>
      <p:pic>
        <p:nvPicPr>
          <p:cNvPr id="6" name="5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rot="2461140">
            <a:off x="2250719" y="1906212"/>
            <a:ext cx="1865305" cy="1678775"/>
          </a:xfrm>
          <a:prstGeom prst="rect">
            <a:avLst/>
          </a:prstGeom>
        </p:spPr>
      </p:pic>
      <p:pic>
        <p:nvPicPr>
          <p:cNvPr id="7" name="6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a:off x="4786314" y="1000114"/>
            <a:ext cx="1865305" cy="1678775"/>
          </a:xfrm>
          <a:prstGeom prst="rect">
            <a:avLst/>
          </a:prstGeom>
        </p:spPr>
      </p:pic>
      <p:pic>
        <p:nvPicPr>
          <p:cNvPr id="8" name="7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a:off x="4643438" y="2928940"/>
            <a:ext cx="1865305" cy="1678775"/>
          </a:xfrm>
          <a:prstGeom prst="rect">
            <a:avLst/>
          </a:prstGeom>
        </p:spPr>
      </p:pic>
      <p:pic>
        <p:nvPicPr>
          <p:cNvPr id="9" name="8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rot="1461457">
            <a:off x="2477718" y="2810252"/>
            <a:ext cx="1865305" cy="1678775"/>
          </a:xfrm>
          <a:prstGeom prst="rect">
            <a:avLst/>
          </a:prstGeom>
        </p:spPr>
      </p:pic>
      <p:pic>
        <p:nvPicPr>
          <p:cNvPr id="10" name="9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rot="3300194">
            <a:off x="2504411" y="977527"/>
            <a:ext cx="1865305" cy="1678775"/>
          </a:xfrm>
          <a:prstGeom prst="rect">
            <a:avLst/>
          </a:prstGeom>
        </p:spPr>
      </p:pic>
      <p:sp>
        <p:nvSpPr>
          <p:cNvPr id="11" name="10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2c208863a3d25b06b6f7227876ea9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5" name="3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0"/>
            <a:ext cx="1714512" cy="1459362"/>
          </a:xfrm>
          <a:prstGeom prst="rect">
            <a:avLst/>
          </a:prstGeom>
          <a:effectLst>
            <a:reflection blurRad="6350" stA="50000" endA="295" endPos="92000" dist="101600" dir="5400000" sy="-100000" algn="bl" rotWithShape="0"/>
          </a:effectLst>
        </p:spPr>
      </p:pic>
      <p:pic>
        <p:nvPicPr>
          <p:cNvPr id="36" name="3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0"/>
            <a:ext cx="1795474" cy="1459362"/>
          </a:xfrm>
          <a:prstGeom prst="rect">
            <a:avLst/>
          </a:prstGeom>
          <a:effectLst>
            <a:reflection blurRad="6350" stA="50000" endA="295" endPos="92000" dist="101600" dir="5400000" sy="-100000" algn="bl" rotWithShape="0"/>
          </a:effectLst>
        </p:spPr>
      </p:pic>
      <p:pic>
        <p:nvPicPr>
          <p:cNvPr id="37" name="3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857238"/>
            <a:ext cx="1714512" cy="1459362"/>
          </a:xfrm>
          <a:prstGeom prst="rect">
            <a:avLst/>
          </a:prstGeom>
          <a:effectLst>
            <a:reflection blurRad="6350" stA="50000" endA="295" endPos="92000" dist="101600" dir="5400000" sy="-100000" algn="bl" rotWithShape="0"/>
          </a:effectLst>
        </p:spPr>
      </p:pic>
      <p:pic>
        <p:nvPicPr>
          <p:cNvPr id="38" name="3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857238"/>
            <a:ext cx="1795474" cy="1459362"/>
          </a:xfrm>
          <a:prstGeom prst="rect">
            <a:avLst/>
          </a:prstGeom>
          <a:effectLst>
            <a:reflection blurRad="6350" stA="50000" endA="295" endPos="92000" dist="101600" dir="5400000" sy="-100000" algn="bl" rotWithShape="0"/>
          </a:effectLst>
        </p:spPr>
      </p:pic>
      <p:pic>
        <p:nvPicPr>
          <p:cNvPr id="39" name="3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1714512"/>
            <a:ext cx="1714512" cy="1459362"/>
          </a:xfrm>
          <a:prstGeom prst="rect">
            <a:avLst/>
          </a:prstGeom>
          <a:effectLst>
            <a:reflection blurRad="6350" stA="50000" endA="295" endPos="92000" dist="101600" dir="5400000" sy="-100000" algn="bl" rotWithShape="0"/>
          </a:effectLst>
        </p:spPr>
      </p:pic>
      <p:pic>
        <p:nvPicPr>
          <p:cNvPr id="40" name="3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1714512"/>
            <a:ext cx="1795474" cy="1459362"/>
          </a:xfrm>
          <a:prstGeom prst="rect">
            <a:avLst/>
          </a:prstGeom>
          <a:effectLst>
            <a:reflection blurRad="6350" stA="50000" endA="295" endPos="92000" dist="101600" dir="5400000" sy="-100000" algn="bl" rotWithShape="0"/>
          </a:effectLst>
        </p:spPr>
      </p:pic>
      <p:pic>
        <p:nvPicPr>
          <p:cNvPr id="41" name="4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2571750"/>
            <a:ext cx="1714512" cy="1459362"/>
          </a:xfrm>
          <a:prstGeom prst="rect">
            <a:avLst/>
          </a:prstGeom>
          <a:effectLst>
            <a:reflection blurRad="6350" stA="50000" endA="295" endPos="92000" dist="101600" dir="5400000" sy="-100000" algn="bl" rotWithShape="0"/>
          </a:effectLst>
        </p:spPr>
      </p:pic>
      <p:pic>
        <p:nvPicPr>
          <p:cNvPr id="42" name="4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2571750"/>
            <a:ext cx="1795474" cy="1459362"/>
          </a:xfrm>
          <a:prstGeom prst="rect">
            <a:avLst/>
          </a:prstGeom>
          <a:effectLst>
            <a:reflection blurRad="6350" stA="50000" endA="295" endPos="92000" dist="101600" dir="5400000" sy="-100000" algn="bl" rotWithShape="0"/>
          </a:effectLst>
        </p:spPr>
      </p:pic>
      <p:pic>
        <p:nvPicPr>
          <p:cNvPr id="43" name="4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3429006"/>
            <a:ext cx="1714512" cy="1459362"/>
          </a:xfrm>
          <a:prstGeom prst="rect">
            <a:avLst/>
          </a:prstGeom>
          <a:effectLst>
            <a:reflection blurRad="6350" stA="50000" endA="295" endPos="92000" dist="101600" dir="5400000" sy="-100000" algn="bl" rotWithShape="0"/>
          </a:effectLst>
        </p:spPr>
      </p:pic>
      <p:pic>
        <p:nvPicPr>
          <p:cNvPr id="44" name="4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3429006"/>
            <a:ext cx="1795474" cy="1459362"/>
          </a:xfrm>
          <a:prstGeom prst="rect">
            <a:avLst/>
          </a:prstGeom>
          <a:effectLst>
            <a:reflection blurRad="6350" stA="50000" endA="295" endPos="92000" dist="101600" dir="5400000" sy="-100000" algn="bl" rotWithShape="0"/>
          </a:effectLst>
        </p:spPr>
      </p:pic>
      <p:pic>
        <p:nvPicPr>
          <p:cNvPr id="45" name="4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0"/>
            <a:ext cx="1714512" cy="1459362"/>
          </a:xfrm>
          <a:prstGeom prst="rect">
            <a:avLst/>
          </a:prstGeom>
          <a:effectLst>
            <a:reflection blurRad="6350" stA="50000" endA="295" endPos="92000" dist="101600" dir="5400000" sy="-100000" algn="bl" rotWithShape="0"/>
          </a:effectLst>
        </p:spPr>
      </p:pic>
      <p:pic>
        <p:nvPicPr>
          <p:cNvPr id="46" name="4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0"/>
            <a:ext cx="1795474" cy="1459362"/>
          </a:xfrm>
          <a:prstGeom prst="rect">
            <a:avLst/>
          </a:prstGeom>
          <a:effectLst>
            <a:reflection blurRad="6350" stA="50000" endA="295" endPos="92000" dist="101600" dir="5400000" sy="-100000" algn="bl" rotWithShape="0"/>
          </a:effectLst>
        </p:spPr>
      </p:pic>
      <p:pic>
        <p:nvPicPr>
          <p:cNvPr id="47" name="4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857238"/>
            <a:ext cx="1714512" cy="1459362"/>
          </a:xfrm>
          <a:prstGeom prst="rect">
            <a:avLst/>
          </a:prstGeom>
          <a:effectLst>
            <a:reflection blurRad="6350" stA="50000" endA="295" endPos="92000" dist="101600" dir="5400000" sy="-100000" algn="bl" rotWithShape="0"/>
          </a:effectLst>
        </p:spPr>
      </p:pic>
      <p:pic>
        <p:nvPicPr>
          <p:cNvPr id="48" name="4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857238"/>
            <a:ext cx="1795474" cy="1459362"/>
          </a:xfrm>
          <a:prstGeom prst="rect">
            <a:avLst/>
          </a:prstGeom>
          <a:effectLst>
            <a:reflection blurRad="6350" stA="50000" endA="295" endPos="92000" dist="101600" dir="5400000" sy="-100000" algn="bl" rotWithShape="0"/>
          </a:effectLst>
        </p:spPr>
      </p:pic>
      <p:pic>
        <p:nvPicPr>
          <p:cNvPr id="49" name="4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1714512"/>
            <a:ext cx="1714512" cy="1459362"/>
          </a:xfrm>
          <a:prstGeom prst="rect">
            <a:avLst/>
          </a:prstGeom>
          <a:effectLst>
            <a:reflection blurRad="6350" stA="50000" endA="295" endPos="92000" dist="101600" dir="5400000" sy="-100000" algn="bl" rotWithShape="0"/>
          </a:effectLst>
        </p:spPr>
      </p:pic>
      <p:pic>
        <p:nvPicPr>
          <p:cNvPr id="50" name="4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1714512"/>
            <a:ext cx="1795474" cy="1459362"/>
          </a:xfrm>
          <a:prstGeom prst="rect">
            <a:avLst/>
          </a:prstGeom>
          <a:effectLst>
            <a:reflection blurRad="6350" stA="50000" endA="295" endPos="92000" dist="101600" dir="5400000" sy="-100000" algn="bl" rotWithShape="0"/>
          </a:effectLst>
        </p:spPr>
      </p:pic>
      <p:pic>
        <p:nvPicPr>
          <p:cNvPr id="51" name="5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2571750"/>
            <a:ext cx="1714512" cy="1459362"/>
          </a:xfrm>
          <a:prstGeom prst="rect">
            <a:avLst/>
          </a:prstGeom>
          <a:effectLst>
            <a:reflection blurRad="6350" stA="50000" endA="295" endPos="92000" dist="101600" dir="5400000" sy="-100000" algn="bl" rotWithShape="0"/>
          </a:effectLst>
        </p:spPr>
      </p:pic>
      <p:pic>
        <p:nvPicPr>
          <p:cNvPr id="52" name="5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2571750"/>
            <a:ext cx="1795474" cy="1459362"/>
          </a:xfrm>
          <a:prstGeom prst="rect">
            <a:avLst/>
          </a:prstGeom>
          <a:effectLst>
            <a:reflection blurRad="6350" stA="50000" endA="295" endPos="92000" dist="101600" dir="5400000" sy="-100000" algn="bl" rotWithShape="0"/>
          </a:effectLst>
        </p:spPr>
      </p:pic>
      <p:pic>
        <p:nvPicPr>
          <p:cNvPr id="53" name="5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3429006"/>
            <a:ext cx="1714512" cy="1459362"/>
          </a:xfrm>
          <a:prstGeom prst="rect">
            <a:avLst/>
          </a:prstGeom>
          <a:effectLst>
            <a:reflection blurRad="6350" stA="50000" endA="295" endPos="92000" dist="101600" dir="5400000" sy="-100000" algn="bl" rotWithShape="0"/>
          </a:effectLst>
        </p:spPr>
      </p:pic>
      <p:pic>
        <p:nvPicPr>
          <p:cNvPr id="54" name="5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3429006"/>
            <a:ext cx="1795474" cy="1459362"/>
          </a:xfrm>
          <a:prstGeom prst="rect">
            <a:avLst/>
          </a:prstGeom>
          <a:effectLst>
            <a:reflection blurRad="6350" stA="50000" endA="295" endPos="92000" dist="101600" dir="5400000" sy="-100000" algn="bl" rotWithShape="0"/>
          </a:effectLst>
        </p:spPr>
      </p:pic>
      <p:pic>
        <p:nvPicPr>
          <p:cNvPr id="55" name="5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0"/>
            <a:ext cx="1714512" cy="1459362"/>
          </a:xfrm>
          <a:prstGeom prst="rect">
            <a:avLst/>
          </a:prstGeom>
          <a:effectLst>
            <a:reflection blurRad="6350" stA="50000" endA="295" endPos="92000" dist="101600" dir="5400000" sy="-100000" algn="bl" rotWithShape="0"/>
          </a:effectLst>
        </p:spPr>
      </p:pic>
      <p:pic>
        <p:nvPicPr>
          <p:cNvPr id="56" name="5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0"/>
            <a:ext cx="1795474" cy="1459362"/>
          </a:xfrm>
          <a:prstGeom prst="rect">
            <a:avLst/>
          </a:prstGeom>
          <a:effectLst>
            <a:reflection blurRad="6350" stA="50000" endA="295" endPos="92000" dist="101600" dir="5400000" sy="-100000" algn="bl" rotWithShape="0"/>
          </a:effectLst>
        </p:spPr>
      </p:pic>
      <p:pic>
        <p:nvPicPr>
          <p:cNvPr id="57" name="5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857238"/>
            <a:ext cx="1714512" cy="1459362"/>
          </a:xfrm>
          <a:prstGeom prst="rect">
            <a:avLst/>
          </a:prstGeom>
          <a:effectLst>
            <a:reflection blurRad="6350" stA="50000" endA="295" endPos="92000" dist="101600" dir="5400000" sy="-100000" algn="bl" rotWithShape="0"/>
          </a:effectLst>
        </p:spPr>
      </p:pic>
      <p:pic>
        <p:nvPicPr>
          <p:cNvPr id="58" name="5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857238"/>
            <a:ext cx="1795474" cy="1459362"/>
          </a:xfrm>
          <a:prstGeom prst="rect">
            <a:avLst/>
          </a:prstGeom>
          <a:effectLst>
            <a:reflection blurRad="6350" stA="50000" endA="295" endPos="92000" dist="101600" dir="5400000" sy="-100000" algn="bl" rotWithShape="0"/>
          </a:effectLst>
        </p:spPr>
      </p:pic>
      <p:pic>
        <p:nvPicPr>
          <p:cNvPr id="59" name="5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1714512"/>
            <a:ext cx="1714512" cy="1459362"/>
          </a:xfrm>
          <a:prstGeom prst="rect">
            <a:avLst/>
          </a:prstGeom>
          <a:effectLst>
            <a:reflection blurRad="6350" stA="50000" endA="295" endPos="92000" dist="101600" dir="5400000" sy="-100000" algn="bl" rotWithShape="0"/>
          </a:effectLst>
        </p:spPr>
      </p:pic>
      <p:pic>
        <p:nvPicPr>
          <p:cNvPr id="60" name="5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1714512"/>
            <a:ext cx="1795474" cy="1459362"/>
          </a:xfrm>
          <a:prstGeom prst="rect">
            <a:avLst/>
          </a:prstGeom>
          <a:effectLst>
            <a:reflection blurRad="6350" stA="50000" endA="295" endPos="92000" dist="101600" dir="5400000" sy="-100000" algn="bl" rotWithShape="0"/>
          </a:effectLst>
        </p:spPr>
      </p:pic>
      <p:pic>
        <p:nvPicPr>
          <p:cNvPr id="61" name="6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2571750"/>
            <a:ext cx="1714512" cy="1459362"/>
          </a:xfrm>
          <a:prstGeom prst="rect">
            <a:avLst/>
          </a:prstGeom>
          <a:effectLst>
            <a:reflection blurRad="6350" stA="50000" endA="295" endPos="92000" dist="101600" dir="5400000" sy="-100000" algn="bl" rotWithShape="0"/>
          </a:effectLst>
        </p:spPr>
      </p:pic>
      <p:pic>
        <p:nvPicPr>
          <p:cNvPr id="62" name="6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2571750"/>
            <a:ext cx="1795474" cy="1459362"/>
          </a:xfrm>
          <a:prstGeom prst="rect">
            <a:avLst/>
          </a:prstGeom>
          <a:effectLst>
            <a:reflection blurRad="6350" stA="50000" endA="295" endPos="92000" dist="101600" dir="5400000" sy="-100000" algn="bl" rotWithShape="0"/>
          </a:effectLst>
        </p:spPr>
      </p:pic>
      <p:pic>
        <p:nvPicPr>
          <p:cNvPr id="63" name="6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3684138"/>
            <a:ext cx="1714512" cy="1459362"/>
          </a:xfrm>
          <a:prstGeom prst="rect">
            <a:avLst/>
          </a:prstGeom>
          <a:effectLst>
            <a:reflection blurRad="6350" stA="50000" endA="295" endPos="92000" dist="101600" dir="5400000" sy="-100000" algn="bl" rotWithShape="0"/>
          </a:effectLst>
        </p:spPr>
      </p:pic>
      <p:pic>
        <p:nvPicPr>
          <p:cNvPr id="64" name="6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3429006"/>
            <a:ext cx="1795474" cy="1459362"/>
          </a:xfrm>
          <a:prstGeom prst="rect">
            <a:avLst/>
          </a:prstGeom>
          <a:effectLst>
            <a:reflection blurRad="6350" stA="50000" endA="295" endPos="92000" dist="101600" dir="5400000" sy="-100000" algn="bl" rotWithShape="0"/>
          </a:effectLst>
        </p:spPr>
      </p:pic>
      <p:sp>
        <p:nvSpPr>
          <p:cNvPr id="33" name="32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4" fill="hold" nodeType="withEffect">
                                  <p:stCondLst>
                                    <p:cond delay="0"/>
                                  </p:stCondLst>
                                  <p:childTnLst>
                                    <p:set>
                                      <p:cBhvr>
                                        <p:cTn id="9" dur="1" fill="hold">
                                          <p:stCondLst>
                                            <p:cond delay="0"/>
                                          </p:stCondLst>
                                        </p:cTn>
                                        <p:tgtEl>
                                          <p:spTgt spid="36"/>
                                        </p:tgtEl>
                                        <p:attrNameLst>
                                          <p:attrName>style.visibility</p:attrName>
                                        </p:attrNameLst>
                                      </p:cBhvr>
                                      <p:to>
                                        <p:strVal val="visible"/>
                                      </p:to>
                                    </p:set>
                                    <p:anim calcmode="lin" valueType="num">
                                      <p:cBhvr additive="base">
                                        <p:cTn id="10" dur="3000" fill="hold"/>
                                        <p:tgtEl>
                                          <p:spTgt spid="36"/>
                                        </p:tgtEl>
                                        <p:attrNameLst>
                                          <p:attrName>ppt_x</p:attrName>
                                        </p:attrNameLst>
                                      </p:cBhvr>
                                      <p:tavLst>
                                        <p:tav tm="0">
                                          <p:val>
                                            <p:strVal val="#ppt_x"/>
                                          </p:val>
                                        </p:tav>
                                        <p:tav tm="100000">
                                          <p:val>
                                            <p:strVal val="#ppt_x"/>
                                          </p:val>
                                        </p:tav>
                                      </p:tavLst>
                                    </p:anim>
                                    <p:anim calcmode="lin" valueType="num">
                                      <p:cBhvr additive="base">
                                        <p:cTn id="11" dur="3000" fill="hold"/>
                                        <p:tgtEl>
                                          <p:spTgt spid="36"/>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3000" fill="hold"/>
                                        <p:tgtEl>
                                          <p:spTgt spid="38"/>
                                        </p:tgtEl>
                                        <p:attrNameLst>
                                          <p:attrName>ppt_x</p:attrName>
                                        </p:attrNameLst>
                                      </p:cBhvr>
                                      <p:tavLst>
                                        <p:tav tm="0">
                                          <p:val>
                                            <p:strVal val="#ppt_x"/>
                                          </p:val>
                                        </p:tav>
                                        <p:tav tm="100000">
                                          <p:val>
                                            <p:strVal val="#ppt_x"/>
                                          </p:val>
                                        </p:tav>
                                      </p:tavLst>
                                    </p:anim>
                                    <p:anim calcmode="lin" valueType="num">
                                      <p:cBhvr additive="base">
                                        <p:cTn id="15" dur="3000" fill="hold"/>
                                        <p:tgtEl>
                                          <p:spTgt spid="38"/>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40"/>
                                        </p:tgtEl>
                                        <p:attrNameLst>
                                          <p:attrName>style.visibility</p:attrName>
                                        </p:attrNameLst>
                                      </p:cBhvr>
                                      <p:to>
                                        <p:strVal val="visible"/>
                                      </p:to>
                                    </p:set>
                                    <p:anim calcmode="lin" valueType="num">
                                      <p:cBhvr additive="base">
                                        <p:cTn id="18" dur="3000" fill="hold"/>
                                        <p:tgtEl>
                                          <p:spTgt spid="40"/>
                                        </p:tgtEl>
                                        <p:attrNameLst>
                                          <p:attrName>ppt_x</p:attrName>
                                        </p:attrNameLst>
                                      </p:cBhvr>
                                      <p:tavLst>
                                        <p:tav tm="0">
                                          <p:val>
                                            <p:strVal val="#ppt_x"/>
                                          </p:val>
                                        </p:tav>
                                        <p:tav tm="100000">
                                          <p:val>
                                            <p:strVal val="#ppt_x"/>
                                          </p:val>
                                        </p:tav>
                                      </p:tavLst>
                                    </p:anim>
                                    <p:anim calcmode="lin" valueType="num">
                                      <p:cBhvr additive="base">
                                        <p:cTn id="19" dur="3000" fill="hold"/>
                                        <p:tgtEl>
                                          <p:spTgt spid="4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3000" fill="hold"/>
                                        <p:tgtEl>
                                          <p:spTgt spid="42"/>
                                        </p:tgtEl>
                                        <p:attrNameLst>
                                          <p:attrName>ppt_x</p:attrName>
                                        </p:attrNameLst>
                                      </p:cBhvr>
                                      <p:tavLst>
                                        <p:tav tm="0">
                                          <p:val>
                                            <p:strVal val="#ppt_x"/>
                                          </p:val>
                                        </p:tav>
                                        <p:tav tm="100000">
                                          <p:val>
                                            <p:strVal val="#ppt_x"/>
                                          </p:val>
                                        </p:tav>
                                      </p:tavLst>
                                    </p:anim>
                                    <p:anim calcmode="lin" valueType="num">
                                      <p:cBhvr additive="base">
                                        <p:cTn id="23" dur="3000" fill="hold"/>
                                        <p:tgtEl>
                                          <p:spTgt spid="42"/>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3000" fill="hold"/>
                                        <p:tgtEl>
                                          <p:spTgt spid="44"/>
                                        </p:tgtEl>
                                        <p:attrNameLst>
                                          <p:attrName>ppt_x</p:attrName>
                                        </p:attrNameLst>
                                      </p:cBhvr>
                                      <p:tavLst>
                                        <p:tav tm="0">
                                          <p:val>
                                            <p:strVal val="#ppt_x"/>
                                          </p:val>
                                        </p:tav>
                                        <p:tav tm="100000">
                                          <p:val>
                                            <p:strVal val="#ppt_x"/>
                                          </p:val>
                                        </p:tav>
                                      </p:tavLst>
                                    </p:anim>
                                    <p:anim calcmode="lin" valueType="num">
                                      <p:cBhvr additive="base">
                                        <p:cTn id="27" dur="3000" fill="hold"/>
                                        <p:tgtEl>
                                          <p:spTgt spid="44"/>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3000" fill="hold"/>
                                        <p:tgtEl>
                                          <p:spTgt spid="45"/>
                                        </p:tgtEl>
                                        <p:attrNameLst>
                                          <p:attrName>ppt_x</p:attrName>
                                        </p:attrNameLst>
                                      </p:cBhvr>
                                      <p:tavLst>
                                        <p:tav tm="0">
                                          <p:val>
                                            <p:strVal val="#ppt_x"/>
                                          </p:val>
                                        </p:tav>
                                        <p:tav tm="100000">
                                          <p:val>
                                            <p:strVal val="#ppt_x"/>
                                          </p:val>
                                        </p:tav>
                                      </p:tavLst>
                                    </p:anim>
                                    <p:anim calcmode="lin" valueType="num">
                                      <p:cBhvr additive="base">
                                        <p:cTn id="31" dur="3000" fill="hold"/>
                                        <p:tgtEl>
                                          <p:spTgt spid="45"/>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additive="base">
                                        <p:cTn id="34" dur="3000" fill="hold"/>
                                        <p:tgtEl>
                                          <p:spTgt spid="46"/>
                                        </p:tgtEl>
                                        <p:attrNameLst>
                                          <p:attrName>ppt_x</p:attrName>
                                        </p:attrNameLst>
                                      </p:cBhvr>
                                      <p:tavLst>
                                        <p:tav tm="0">
                                          <p:val>
                                            <p:strVal val="#ppt_x"/>
                                          </p:val>
                                        </p:tav>
                                        <p:tav tm="100000">
                                          <p:val>
                                            <p:strVal val="#ppt_x"/>
                                          </p:val>
                                        </p:tav>
                                      </p:tavLst>
                                    </p:anim>
                                    <p:anim calcmode="lin" valueType="num">
                                      <p:cBhvr additive="base">
                                        <p:cTn id="35" dur="3000" fill="hold"/>
                                        <p:tgtEl>
                                          <p:spTgt spid="46"/>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3000" fill="hold"/>
                                        <p:tgtEl>
                                          <p:spTgt spid="47"/>
                                        </p:tgtEl>
                                        <p:attrNameLst>
                                          <p:attrName>ppt_x</p:attrName>
                                        </p:attrNameLst>
                                      </p:cBhvr>
                                      <p:tavLst>
                                        <p:tav tm="0">
                                          <p:val>
                                            <p:strVal val="#ppt_x"/>
                                          </p:val>
                                        </p:tav>
                                        <p:tav tm="100000">
                                          <p:val>
                                            <p:strVal val="#ppt_x"/>
                                          </p:val>
                                        </p:tav>
                                      </p:tavLst>
                                    </p:anim>
                                    <p:anim calcmode="lin" valueType="num">
                                      <p:cBhvr additive="base">
                                        <p:cTn id="39" dur="3000" fill="hold"/>
                                        <p:tgtEl>
                                          <p:spTgt spid="47"/>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additive="base">
                                        <p:cTn id="42" dur="3000" fill="hold"/>
                                        <p:tgtEl>
                                          <p:spTgt spid="48"/>
                                        </p:tgtEl>
                                        <p:attrNameLst>
                                          <p:attrName>ppt_x</p:attrName>
                                        </p:attrNameLst>
                                      </p:cBhvr>
                                      <p:tavLst>
                                        <p:tav tm="0">
                                          <p:val>
                                            <p:strVal val="#ppt_x"/>
                                          </p:val>
                                        </p:tav>
                                        <p:tav tm="100000">
                                          <p:val>
                                            <p:strVal val="#ppt_x"/>
                                          </p:val>
                                        </p:tav>
                                      </p:tavLst>
                                    </p:anim>
                                    <p:anim calcmode="lin" valueType="num">
                                      <p:cBhvr additive="base">
                                        <p:cTn id="43" dur="3000" fill="hold"/>
                                        <p:tgtEl>
                                          <p:spTgt spid="48"/>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49"/>
                                        </p:tgtEl>
                                        <p:attrNameLst>
                                          <p:attrName>style.visibility</p:attrName>
                                        </p:attrNameLst>
                                      </p:cBhvr>
                                      <p:to>
                                        <p:strVal val="visible"/>
                                      </p:to>
                                    </p:set>
                                    <p:anim calcmode="lin" valueType="num">
                                      <p:cBhvr additive="base">
                                        <p:cTn id="46" dur="3000" fill="hold"/>
                                        <p:tgtEl>
                                          <p:spTgt spid="49"/>
                                        </p:tgtEl>
                                        <p:attrNameLst>
                                          <p:attrName>ppt_x</p:attrName>
                                        </p:attrNameLst>
                                      </p:cBhvr>
                                      <p:tavLst>
                                        <p:tav tm="0">
                                          <p:val>
                                            <p:strVal val="#ppt_x"/>
                                          </p:val>
                                        </p:tav>
                                        <p:tav tm="100000">
                                          <p:val>
                                            <p:strVal val="#ppt_x"/>
                                          </p:val>
                                        </p:tav>
                                      </p:tavLst>
                                    </p:anim>
                                    <p:anim calcmode="lin" valueType="num">
                                      <p:cBhvr additive="base">
                                        <p:cTn id="47" dur="3000" fill="hold"/>
                                        <p:tgtEl>
                                          <p:spTgt spid="49"/>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additive="base">
                                        <p:cTn id="50" dur="3000" fill="hold"/>
                                        <p:tgtEl>
                                          <p:spTgt spid="50"/>
                                        </p:tgtEl>
                                        <p:attrNameLst>
                                          <p:attrName>ppt_x</p:attrName>
                                        </p:attrNameLst>
                                      </p:cBhvr>
                                      <p:tavLst>
                                        <p:tav tm="0">
                                          <p:val>
                                            <p:strVal val="#ppt_x"/>
                                          </p:val>
                                        </p:tav>
                                        <p:tav tm="100000">
                                          <p:val>
                                            <p:strVal val="#ppt_x"/>
                                          </p:val>
                                        </p:tav>
                                      </p:tavLst>
                                    </p:anim>
                                    <p:anim calcmode="lin" valueType="num">
                                      <p:cBhvr additive="base">
                                        <p:cTn id="51" dur="3000" fill="hold"/>
                                        <p:tgtEl>
                                          <p:spTgt spid="50"/>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additive="base">
                                        <p:cTn id="54" dur="3000" fill="hold"/>
                                        <p:tgtEl>
                                          <p:spTgt spid="51"/>
                                        </p:tgtEl>
                                        <p:attrNameLst>
                                          <p:attrName>ppt_x</p:attrName>
                                        </p:attrNameLst>
                                      </p:cBhvr>
                                      <p:tavLst>
                                        <p:tav tm="0">
                                          <p:val>
                                            <p:strVal val="#ppt_x"/>
                                          </p:val>
                                        </p:tav>
                                        <p:tav tm="100000">
                                          <p:val>
                                            <p:strVal val="#ppt_x"/>
                                          </p:val>
                                        </p:tav>
                                      </p:tavLst>
                                    </p:anim>
                                    <p:anim calcmode="lin" valueType="num">
                                      <p:cBhvr additive="base">
                                        <p:cTn id="55" dur="3000" fill="hold"/>
                                        <p:tgtEl>
                                          <p:spTgt spid="51"/>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52"/>
                                        </p:tgtEl>
                                        <p:attrNameLst>
                                          <p:attrName>style.visibility</p:attrName>
                                        </p:attrNameLst>
                                      </p:cBhvr>
                                      <p:to>
                                        <p:strVal val="visible"/>
                                      </p:to>
                                    </p:set>
                                    <p:anim calcmode="lin" valueType="num">
                                      <p:cBhvr additive="base">
                                        <p:cTn id="58" dur="3000" fill="hold"/>
                                        <p:tgtEl>
                                          <p:spTgt spid="52"/>
                                        </p:tgtEl>
                                        <p:attrNameLst>
                                          <p:attrName>ppt_x</p:attrName>
                                        </p:attrNameLst>
                                      </p:cBhvr>
                                      <p:tavLst>
                                        <p:tav tm="0">
                                          <p:val>
                                            <p:strVal val="#ppt_x"/>
                                          </p:val>
                                        </p:tav>
                                        <p:tav tm="100000">
                                          <p:val>
                                            <p:strVal val="#ppt_x"/>
                                          </p:val>
                                        </p:tav>
                                      </p:tavLst>
                                    </p:anim>
                                    <p:anim calcmode="lin" valueType="num">
                                      <p:cBhvr additive="base">
                                        <p:cTn id="59" dur="3000" fill="hold"/>
                                        <p:tgtEl>
                                          <p:spTgt spid="52"/>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53"/>
                                        </p:tgtEl>
                                        <p:attrNameLst>
                                          <p:attrName>style.visibility</p:attrName>
                                        </p:attrNameLst>
                                      </p:cBhvr>
                                      <p:to>
                                        <p:strVal val="visible"/>
                                      </p:to>
                                    </p:set>
                                    <p:anim calcmode="lin" valueType="num">
                                      <p:cBhvr additive="base">
                                        <p:cTn id="62" dur="3000" fill="hold"/>
                                        <p:tgtEl>
                                          <p:spTgt spid="53"/>
                                        </p:tgtEl>
                                        <p:attrNameLst>
                                          <p:attrName>ppt_x</p:attrName>
                                        </p:attrNameLst>
                                      </p:cBhvr>
                                      <p:tavLst>
                                        <p:tav tm="0">
                                          <p:val>
                                            <p:strVal val="#ppt_x"/>
                                          </p:val>
                                        </p:tav>
                                        <p:tav tm="100000">
                                          <p:val>
                                            <p:strVal val="#ppt_x"/>
                                          </p:val>
                                        </p:tav>
                                      </p:tavLst>
                                    </p:anim>
                                    <p:anim calcmode="lin" valueType="num">
                                      <p:cBhvr additive="base">
                                        <p:cTn id="63" dur="3000" fill="hold"/>
                                        <p:tgtEl>
                                          <p:spTgt spid="53"/>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54"/>
                                        </p:tgtEl>
                                        <p:attrNameLst>
                                          <p:attrName>style.visibility</p:attrName>
                                        </p:attrNameLst>
                                      </p:cBhvr>
                                      <p:to>
                                        <p:strVal val="visible"/>
                                      </p:to>
                                    </p:set>
                                    <p:anim calcmode="lin" valueType="num">
                                      <p:cBhvr additive="base">
                                        <p:cTn id="66" dur="3000" fill="hold"/>
                                        <p:tgtEl>
                                          <p:spTgt spid="54"/>
                                        </p:tgtEl>
                                        <p:attrNameLst>
                                          <p:attrName>ppt_x</p:attrName>
                                        </p:attrNameLst>
                                      </p:cBhvr>
                                      <p:tavLst>
                                        <p:tav tm="0">
                                          <p:val>
                                            <p:strVal val="#ppt_x"/>
                                          </p:val>
                                        </p:tav>
                                        <p:tav tm="100000">
                                          <p:val>
                                            <p:strVal val="#ppt_x"/>
                                          </p:val>
                                        </p:tav>
                                      </p:tavLst>
                                    </p:anim>
                                    <p:anim calcmode="lin" valueType="num">
                                      <p:cBhvr additive="base">
                                        <p:cTn id="67" dur="3000" fill="hold"/>
                                        <p:tgtEl>
                                          <p:spTgt spid="54"/>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0" fill="hold"/>
                                        <p:tgtEl>
                                          <p:spTgt spid="35"/>
                                        </p:tgtEl>
                                        <p:attrNameLst>
                                          <p:attrName>ppt_x</p:attrName>
                                        </p:attrNameLst>
                                      </p:cBhvr>
                                      <p:tavLst>
                                        <p:tav tm="0">
                                          <p:val>
                                            <p:strVal val="#ppt_x"/>
                                          </p:val>
                                        </p:tav>
                                        <p:tav tm="100000">
                                          <p:val>
                                            <p:strVal val="#ppt_x"/>
                                          </p:val>
                                        </p:tav>
                                      </p:tavLst>
                                    </p:anim>
                                    <p:anim calcmode="lin" valueType="num">
                                      <p:cBhvr additive="base">
                                        <p:cTn id="71" dur="3000" fill="hold"/>
                                        <p:tgtEl>
                                          <p:spTgt spid="35"/>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3000" fill="hold"/>
                                        <p:tgtEl>
                                          <p:spTgt spid="37"/>
                                        </p:tgtEl>
                                        <p:attrNameLst>
                                          <p:attrName>ppt_x</p:attrName>
                                        </p:attrNameLst>
                                      </p:cBhvr>
                                      <p:tavLst>
                                        <p:tav tm="0">
                                          <p:val>
                                            <p:strVal val="#ppt_x"/>
                                          </p:val>
                                        </p:tav>
                                        <p:tav tm="100000">
                                          <p:val>
                                            <p:strVal val="#ppt_x"/>
                                          </p:val>
                                        </p:tav>
                                      </p:tavLst>
                                    </p:anim>
                                    <p:anim calcmode="lin" valueType="num">
                                      <p:cBhvr additive="base">
                                        <p:cTn id="75" dur="3000" fill="hold"/>
                                        <p:tgtEl>
                                          <p:spTgt spid="37"/>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3000" fill="hold"/>
                                        <p:tgtEl>
                                          <p:spTgt spid="39"/>
                                        </p:tgtEl>
                                        <p:attrNameLst>
                                          <p:attrName>ppt_x</p:attrName>
                                        </p:attrNameLst>
                                      </p:cBhvr>
                                      <p:tavLst>
                                        <p:tav tm="0">
                                          <p:val>
                                            <p:strVal val="#ppt_x"/>
                                          </p:val>
                                        </p:tav>
                                        <p:tav tm="100000">
                                          <p:val>
                                            <p:strVal val="#ppt_x"/>
                                          </p:val>
                                        </p:tav>
                                      </p:tavLst>
                                    </p:anim>
                                    <p:anim calcmode="lin" valueType="num">
                                      <p:cBhvr additive="base">
                                        <p:cTn id="79" dur="3000" fill="hold"/>
                                        <p:tgtEl>
                                          <p:spTgt spid="39"/>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41"/>
                                        </p:tgtEl>
                                        <p:attrNameLst>
                                          <p:attrName>style.visibility</p:attrName>
                                        </p:attrNameLst>
                                      </p:cBhvr>
                                      <p:to>
                                        <p:strVal val="visible"/>
                                      </p:to>
                                    </p:set>
                                    <p:anim calcmode="lin" valueType="num">
                                      <p:cBhvr additive="base">
                                        <p:cTn id="82" dur="3000" fill="hold"/>
                                        <p:tgtEl>
                                          <p:spTgt spid="41"/>
                                        </p:tgtEl>
                                        <p:attrNameLst>
                                          <p:attrName>ppt_x</p:attrName>
                                        </p:attrNameLst>
                                      </p:cBhvr>
                                      <p:tavLst>
                                        <p:tav tm="0">
                                          <p:val>
                                            <p:strVal val="#ppt_x"/>
                                          </p:val>
                                        </p:tav>
                                        <p:tav tm="100000">
                                          <p:val>
                                            <p:strVal val="#ppt_x"/>
                                          </p:val>
                                        </p:tav>
                                      </p:tavLst>
                                    </p:anim>
                                    <p:anim calcmode="lin" valueType="num">
                                      <p:cBhvr additive="base">
                                        <p:cTn id="83" dur="3000" fill="hold"/>
                                        <p:tgtEl>
                                          <p:spTgt spid="41"/>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additive="base">
                                        <p:cTn id="86" dur="3000" fill="hold"/>
                                        <p:tgtEl>
                                          <p:spTgt spid="43"/>
                                        </p:tgtEl>
                                        <p:attrNameLst>
                                          <p:attrName>ppt_x</p:attrName>
                                        </p:attrNameLst>
                                      </p:cBhvr>
                                      <p:tavLst>
                                        <p:tav tm="0">
                                          <p:val>
                                            <p:strVal val="#ppt_x"/>
                                          </p:val>
                                        </p:tav>
                                        <p:tav tm="100000">
                                          <p:val>
                                            <p:strVal val="#ppt_x"/>
                                          </p:val>
                                        </p:tav>
                                      </p:tavLst>
                                    </p:anim>
                                    <p:anim calcmode="lin" valueType="num">
                                      <p:cBhvr additive="base">
                                        <p:cTn id="87" dur="3000" fill="hold"/>
                                        <p:tgtEl>
                                          <p:spTgt spid="43"/>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55"/>
                                        </p:tgtEl>
                                        <p:attrNameLst>
                                          <p:attrName>style.visibility</p:attrName>
                                        </p:attrNameLst>
                                      </p:cBhvr>
                                      <p:to>
                                        <p:strVal val="visible"/>
                                      </p:to>
                                    </p:set>
                                    <p:anim calcmode="lin" valueType="num">
                                      <p:cBhvr additive="base">
                                        <p:cTn id="90" dur="3000" fill="hold"/>
                                        <p:tgtEl>
                                          <p:spTgt spid="55"/>
                                        </p:tgtEl>
                                        <p:attrNameLst>
                                          <p:attrName>ppt_x</p:attrName>
                                        </p:attrNameLst>
                                      </p:cBhvr>
                                      <p:tavLst>
                                        <p:tav tm="0">
                                          <p:val>
                                            <p:strVal val="#ppt_x"/>
                                          </p:val>
                                        </p:tav>
                                        <p:tav tm="100000">
                                          <p:val>
                                            <p:strVal val="#ppt_x"/>
                                          </p:val>
                                        </p:tav>
                                      </p:tavLst>
                                    </p:anim>
                                    <p:anim calcmode="lin" valueType="num">
                                      <p:cBhvr additive="base">
                                        <p:cTn id="91" dur="3000" fill="hold"/>
                                        <p:tgtEl>
                                          <p:spTgt spid="5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56"/>
                                        </p:tgtEl>
                                        <p:attrNameLst>
                                          <p:attrName>style.visibility</p:attrName>
                                        </p:attrNameLst>
                                      </p:cBhvr>
                                      <p:to>
                                        <p:strVal val="visible"/>
                                      </p:to>
                                    </p:set>
                                    <p:anim calcmode="lin" valueType="num">
                                      <p:cBhvr additive="base">
                                        <p:cTn id="94" dur="3000" fill="hold"/>
                                        <p:tgtEl>
                                          <p:spTgt spid="56"/>
                                        </p:tgtEl>
                                        <p:attrNameLst>
                                          <p:attrName>ppt_x</p:attrName>
                                        </p:attrNameLst>
                                      </p:cBhvr>
                                      <p:tavLst>
                                        <p:tav tm="0">
                                          <p:val>
                                            <p:strVal val="#ppt_x"/>
                                          </p:val>
                                        </p:tav>
                                        <p:tav tm="100000">
                                          <p:val>
                                            <p:strVal val="#ppt_x"/>
                                          </p:val>
                                        </p:tav>
                                      </p:tavLst>
                                    </p:anim>
                                    <p:anim calcmode="lin" valueType="num">
                                      <p:cBhvr additive="base">
                                        <p:cTn id="95" dur="3000" fill="hold"/>
                                        <p:tgtEl>
                                          <p:spTgt spid="5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57"/>
                                        </p:tgtEl>
                                        <p:attrNameLst>
                                          <p:attrName>style.visibility</p:attrName>
                                        </p:attrNameLst>
                                      </p:cBhvr>
                                      <p:to>
                                        <p:strVal val="visible"/>
                                      </p:to>
                                    </p:set>
                                    <p:anim calcmode="lin" valueType="num">
                                      <p:cBhvr additive="base">
                                        <p:cTn id="98" dur="3000" fill="hold"/>
                                        <p:tgtEl>
                                          <p:spTgt spid="57"/>
                                        </p:tgtEl>
                                        <p:attrNameLst>
                                          <p:attrName>ppt_x</p:attrName>
                                        </p:attrNameLst>
                                      </p:cBhvr>
                                      <p:tavLst>
                                        <p:tav tm="0">
                                          <p:val>
                                            <p:strVal val="#ppt_x"/>
                                          </p:val>
                                        </p:tav>
                                        <p:tav tm="100000">
                                          <p:val>
                                            <p:strVal val="#ppt_x"/>
                                          </p:val>
                                        </p:tav>
                                      </p:tavLst>
                                    </p:anim>
                                    <p:anim calcmode="lin" valueType="num">
                                      <p:cBhvr additive="base">
                                        <p:cTn id="99" dur="3000" fill="hold"/>
                                        <p:tgtEl>
                                          <p:spTgt spid="5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58"/>
                                        </p:tgtEl>
                                        <p:attrNameLst>
                                          <p:attrName>style.visibility</p:attrName>
                                        </p:attrNameLst>
                                      </p:cBhvr>
                                      <p:to>
                                        <p:strVal val="visible"/>
                                      </p:to>
                                    </p:set>
                                    <p:anim calcmode="lin" valueType="num">
                                      <p:cBhvr additive="base">
                                        <p:cTn id="102" dur="3000" fill="hold"/>
                                        <p:tgtEl>
                                          <p:spTgt spid="58"/>
                                        </p:tgtEl>
                                        <p:attrNameLst>
                                          <p:attrName>ppt_x</p:attrName>
                                        </p:attrNameLst>
                                      </p:cBhvr>
                                      <p:tavLst>
                                        <p:tav tm="0">
                                          <p:val>
                                            <p:strVal val="#ppt_x"/>
                                          </p:val>
                                        </p:tav>
                                        <p:tav tm="100000">
                                          <p:val>
                                            <p:strVal val="#ppt_x"/>
                                          </p:val>
                                        </p:tav>
                                      </p:tavLst>
                                    </p:anim>
                                    <p:anim calcmode="lin" valueType="num">
                                      <p:cBhvr additive="base">
                                        <p:cTn id="103" dur="3000" fill="hold"/>
                                        <p:tgtEl>
                                          <p:spTgt spid="5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59"/>
                                        </p:tgtEl>
                                        <p:attrNameLst>
                                          <p:attrName>style.visibility</p:attrName>
                                        </p:attrNameLst>
                                      </p:cBhvr>
                                      <p:to>
                                        <p:strVal val="visible"/>
                                      </p:to>
                                    </p:set>
                                    <p:anim calcmode="lin" valueType="num">
                                      <p:cBhvr additive="base">
                                        <p:cTn id="106" dur="3000" fill="hold"/>
                                        <p:tgtEl>
                                          <p:spTgt spid="59"/>
                                        </p:tgtEl>
                                        <p:attrNameLst>
                                          <p:attrName>ppt_x</p:attrName>
                                        </p:attrNameLst>
                                      </p:cBhvr>
                                      <p:tavLst>
                                        <p:tav tm="0">
                                          <p:val>
                                            <p:strVal val="#ppt_x"/>
                                          </p:val>
                                        </p:tav>
                                        <p:tav tm="100000">
                                          <p:val>
                                            <p:strVal val="#ppt_x"/>
                                          </p:val>
                                        </p:tav>
                                      </p:tavLst>
                                    </p:anim>
                                    <p:anim calcmode="lin" valueType="num">
                                      <p:cBhvr additive="base">
                                        <p:cTn id="107" dur="3000" fill="hold"/>
                                        <p:tgtEl>
                                          <p:spTgt spid="59"/>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60"/>
                                        </p:tgtEl>
                                        <p:attrNameLst>
                                          <p:attrName>style.visibility</p:attrName>
                                        </p:attrNameLst>
                                      </p:cBhvr>
                                      <p:to>
                                        <p:strVal val="visible"/>
                                      </p:to>
                                    </p:set>
                                    <p:anim calcmode="lin" valueType="num">
                                      <p:cBhvr additive="base">
                                        <p:cTn id="110" dur="3000" fill="hold"/>
                                        <p:tgtEl>
                                          <p:spTgt spid="60"/>
                                        </p:tgtEl>
                                        <p:attrNameLst>
                                          <p:attrName>ppt_x</p:attrName>
                                        </p:attrNameLst>
                                      </p:cBhvr>
                                      <p:tavLst>
                                        <p:tav tm="0">
                                          <p:val>
                                            <p:strVal val="#ppt_x"/>
                                          </p:val>
                                        </p:tav>
                                        <p:tav tm="100000">
                                          <p:val>
                                            <p:strVal val="#ppt_x"/>
                                          </p:val>
                                        </p:tav>
                                      </p:tavLst>
                                    </p:anim>
                                    <p:anim calcmode="lin" valueType="num">
                                      <p:cBhvr additive="base">
                                        <p:cTn id="111" dur="3000" fill="hold"/>
                                        <p:tgtEl>
                                          <p:spTgt spid="60"/>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61"/>
                                        </p:tgtEl>
                                        <p:attrNameLst>
                                          <p:attrName>style.visibility</p:attrName>
                                        </p:attrNameLst>
                                      </p:cBhvr>
                                      <p:to>
                                        <p:strVal val="visible"/>
                                      </p:to>
                                    </p:set>
                                    <p:anim calcmode="lin" valueType="num">
                                      <p:cBhvr additive="base">
                                        <p:cTn id="114" dur="3000" fill="hold"/>
                                        <p:tgtEl>
                                          <p:spTgt spid="61"/>
                                        </p:tgtEl>
                                        <p:attrNameLst>
                                          <p:attrName>ppt_x</p:attrName>
                                        </p:attrNameLst>
                                      </p:cBhvr>
                                      <p:tavLst>
                                        <p:tav tm="0">
                                          <p:val>
                                            <p:strVal val="#ppt_x"/>
                                          </p:val>
                                        </p:tav>
                                        <p:tav tm="100000">
                                          <p:val>
                                            <p:strVal val="#ppt_x"/>
                                          </p:val>
                                        </p:tav>
                                      </p:tavLst>
                                    </p:anim>
                                    <p:anim calcmode="lin" valueType="num">
                                      <p:cBhvr additive="base">
                                        <p:cTn id="115" dur="3000" fill="hold"/>
                                        <p:tgtEl>
                                          <p:spTgt spid="61"/>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62"/>
                                        </p:tgtEl>
                                        <p:attrNameLst>
                                          <p:attrName>style.visibility</p:attrName>
                                        </p:attrNameLst>
                                      </p:cBhvr>
                                      <p:to>
                                        <p:strVal val="visible"/>
                                      </p:to>
                                    </p:set>
                                    <p:anim calcmode="lin" valueType="num">
                                      <p:cBhvr additive="base">
                                        <p:cTn id="118" dur="3000" fill="hold"/>
                                        <p:tgtEl>
                                          <p:spTgt spid="62"/>
                                        </p:tgtEl>
                                        <p:attrNameLst>
                                          <p:attrName>ppt_x</p:attrName>
                                        </p:attrNameLst>
                                      </p:cBhvr>
                                      <p:tavLst>
                                        <p:tav tm="0">
                                          <p:val>
                                            <p:strVal val="#ppt_x"/>
                                          </p:val>
                                        </p:tav>
                                        <p:tav tm="100000">
                                          <p:val>
                                            <p:strVal val="#ppt_x"/>
                                          </p:val>
                                        </p:tav>
                                      </p:tavLst>
                                    </p:anim>
                                    <p:anim calcmode="lin" valueType="num">
                                      <p:cBhvr additive="base">
                                        <p:cTn id="119" dur="3000" fill="hold"/>
                                        <p:tgtEl>
                                          <p:spTgt spid="62"/>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63"/>
                                        </p:tgtEl>
                                        <p:attrNameLst>
                                          <p:attrName>style.visibility</p:attrName>
                                        </p:attrNameLst>
                                      </p:cBhvr>
                                      <p:to>
                                        <p:strVal val="visible"/>
                                      </p:to>
                                    </p:set>
                                    <p:anim calcmode="lin" valueType="num">
                                      <p:cBhvr additive="base">
                                        <p:cTn id="122" dur="3000" fill="hold"/>
                                        <p:tgtEl>
                                          <p:spTgt spid="63"/>
                                        </p:tgtEl>
                                        <p:attrNameLst>
                                          <p:attrName>ppt_x</p:attrName>
                                        </p:attrNameLst>
                                      </p:cBhvr>
                                      <p:tavLst>
                                        <p:tav tm="0">
                                          <p:val>
                                            <p:strVal val="#ppt_x"/>
                                          </p:val>
                                        </p:tav>
                                        <p:tav tm="100000">
                                          <p:val>
                                            <p:strVal val="#ppt_x"/>
                                          </p:val>
                                        </p:tav>
                                      </p:tavLst>
                                    </p:anim>
                                    <p:anim calcmode="lin" valueType="num">
                                      <p:cBhvr additive="base">
                                        <p:cTn id="123" dur="3000" fill="hold"/>
                                        <p:tgtEl>
                                          <p:spTgt spid="63"/>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64"/>
                                        </p:tgtEl>
                                        <p:attrNameLst>
                                          <p:attrName>style.visibility</p:attrName>
                                        </p:attrNameLst>
                                      </p:cBhvr>
                                      <p:to>
                                        <p:strVal val="visible"/>
                                      </p:to>
                                    </p:set>
                                    <p:anim calcmode="lin" valueType="num">
                                      <p:cBhvr additive="base">
                                        <p:cTn id="126" dur="3000" fill="hold"/>
                                        <p:tgtEl>
                                          <p:spTgt spid="64"/>
                                        </p:tgtEl>
                                        <p:attrNameLst>
                                          <p:attrName>ppt_x</p:attrName>
                                        </p:attrNameLst>
                                      </p:cBhvr>
                                      <p:tavLst>
                                        <p:tav tm="0">
                                          <p:val>
                                            <p:strVal val="#ppt_x"/>
                                          </p:val>
                                        </p:tav>
                                        <p:tav tm="100000">
                                          <p:val>
                                            <p:strVal val="#ppt_x"/>
                                          </p:val>
                                        </p:tav>
                                      </p:tavLst>
                                    </p:anim>
                                    <p:anim calcmode="lin" valueType="num">
                                      <p:cBhvr additive="base">
                                        <p:cTn id="127" dur="3000" fill="hold"/>
                                        <p:tgtEl>
                                          <p:spTgt spid="64"/>
                                        </p:tgtEl>
                                        <p:attrNameLst>
                                          <p:attrName>ppt_y</p:attrName>
                                        </p:attrNameLst>
                                      </p:cBhvr>
                                      <p:tavLst>
                                        <p:tav tm="0">
                                          <p:val>
                                            <p:strVal val="1+#ppt_h/2"/>
                                          </p:val>
                                        </p:tav>
                                        <p:tav tm="100000">
                                          <p:val>
                                            <p:strVal val="#ppt_y"/>
                                          </p:val>
                                        </p:tav>
                                      </p:tavLst>
                                    </p:anim>
                                  </p:childTnLst>
                                </p:cTn>
                              </p:par>
                              <p:par>
                                <p:cTn id="128" presetID="8" presetClass="emph" presetSubtype="0" fill="hold" nodeType="withEffect">
                                  <p:stCondLst>
                                    <p:cond delay="0"/>
                                  </p:stCondLst>
                                  <p:childTnLst>
                                    <p:animRot by="-21600000">
                                      <p:cBhvr>
                                        <p:cTn id="129" dur="3000" fill="hold"/>
                                        <p:tgtEl>
                                          <p:spTgt spid="46"/>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48"/>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50"/>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52"/>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54"/>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4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47"/>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49"/>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5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53"/>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3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38"/>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40"/>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42"/>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44"/>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35"/>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37"/>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39"/>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4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43"/>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56"/>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58"/>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60"/>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62"/>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64"/>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55"/>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57"/>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59"/>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61"/>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63"/>
                                        </p:tgtEl>
                                        <p:attrNameLst>
                                          <p:attrName>r</p:attrName>
                                        </p:attrNameLst>
                                      </p:cBhvr>
                                    </p:animRot>
                                  </p:childTnLst>
                                </p:cTn>
                              </p:par>
                            </p:childTnLst>
                          </p:cTn>
                        </p:par>
                        <p:par>
                          <p:cTn id="188" fill="hold">
                            <p:stCondLst>
                              <p:cond delay="3000"/>
                            </p:stCondLst>
                            <p:childTnLst>
                              <p:par>
                                <p:cTn id="189" presetID="2" presetClass="exit" presetSubtype="4" fill="hold" nodeType="afterEffect">
                                  <p:stCondLst>
                                    <p:cond delay="0"/>
                                  </p:stCondLst>
                                  <p:childTnLst>
                                    <p:anim calcmode="lin" valueType="num">
                                      <p:cBhvr additive="base">
                                        <p:cTn id="190" dur="3000"/>
                                        <p:tgtEl>
                                          <p:spTgt spid="35"/>
                                        </p:tgtEl>
                                        <p:attrNameLst>
                                          <p:attrName>ppt_x</p:attrName>
                                        </p:attrNameLst>
                                      </p:cBhvr>
                                      <p:tavLst>
                                        <p:tav tm="0">
                                          <p:val>
                                            <p:strVal val="ppt_x"/>
                                          </p:val>
                                        </p:tav>
                                        <p:tav tm="100000">
                                          <p:val>
                                            <p:strVal val="ppt_x"/>
                                          </p:val>
                                        </p:tav>
                                      </p:tavLst>
                                    </p:anim>
                                    <p:anim calcmode="lin" valueType="num">
                                      <p:cBhvr additive="base">
                                        <p:cTn id="191" dur="3000"/>
                                        <p:tgtEl>
                                          <p:spTgt spid="35"/>
                                        </p:tgtEl>
                                        <p:attrNameLst>
                                          <p:attrName>ppt_y</p:attrName>
                                        </p:attrNameLst>
                                      </p:cBhvr>
                                      <p:tavLst>
                                        <p:tav tm="0">
                                          <p:val>
                                            <p:strVal val="ppt_y"/>
                                          </p:val>
                                        </p:tav>
                                        <p:tav tm="100000">
                                          <p:val>
                                            <p:strVal val="1+ppt_h/2"/>
                                          </p:val>
                                        </p:tav>
                                      </p:tavLst>
                                    </p:anim>
                                    <p:set>
                                      <p:cBhvr>
                                        <p:cTn id="192" dur="1" fill="hold">
                                          <p:stCondLst>
                                            <p:cond delay="2999"/>
                                          </p:stCondLst>
                                        </p:cTn>
                                        <p:tgtEl>
                                          <p:spTgt spid="35"/>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36"/>
                                        </p:tgtEl>
                                        <p:attrNameLst>
                                          <p:attrName>ppt_x</p:attrName>
                                        </p:attrNameLst>
                                      </p:cBhvr>
                                      <p:tavLst>
                                        <p:tav tm="0">
                                          <p:val>
                                            <p:strVal val="ppt_x"/>
                                          </p:val>
                                        </p:tav>
                                        <p:tav tm="100000">
                                          <p:val>
                                            <p:strVal val="ppt_x"/>
                                          </p:val>
                                        </p:tav>
                                      </p:tavLst>
                                    </p:anim>
                                    <p:anim calcmode="lin" valueType="num">
                                      <p:cBhvr additive="base">
                                        <p:cTn id="195" dur="3000"/>
                                        <p:tgtEl>
                                          <p:spTgt spid="36"/>
                                        </p:tgtEl>
                                        <p:attrNameLst>
                                          <p:attrName>ppt_y</p:attrName>
                                        </p:attrNameLst>
                                      </p:cBhvr>
                                      <p:tavLst>
                                        <p:tav tm="0">
                                          <p:val>
                                            <p:strVal val="ppt_y"/>
                                          </p:val>
                                        </p:tav>
                                        <p:tav tm="100000">
                                          <p:val>
                                            <p:strVal val="1+ppt_h/2"/>
                                          </p:val>
                                        </p:tav>
                                      </p:tavLst>
                                    </p:anim>
                                    <p:set>
                                      <p:cBhvr>
                                        <p:cTn id="196" dur="1" fill="hold">
                                          <p:stCondLst>
                                            <p:cond delay="2999"/>
                                          </p:stCondLst>
                                        </p:cTn>
                                        <p:tgtEl>
                                          <p:spTgt spid="36"/>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37"/>
                                        </p:tgtEl>
                                        <p:attrNameLst>
                                          <p:attrName>ppt_x</p:attrName>
                                        </p:attrNameLst>
                                      </p:cBhvr>
                                      <p:tavLst>
                                        <p:tav tm="0">
                                          <p:val>
                                            <p:strVal val="ppt_x"/>
                                          </p:val>
                                        </p:tav>
                                        <p:tav tm="100000">
                                          <p:val>
                                            <p:strVal val="ppt_x"/>
                                          </p:val>
                                        </p:tav>
                                      </p:tavLst>
                                    </p:anim>
                                    <p:anim calcmode="lin" valueType="num">
                                      <p:cBhvr additive="base">
                                        <p:cTn id="199" dur="3000"/>
                                        <p:tgtEl>
                                          <p:spTgt spid="37"/>
                                        </p:tgtEl>
                                        <p:attrNameLst>
                                          <p:attrName>ppt_y</p:attrName>
                                        </p:attrNameLst>
                                      </p:cBhvr>
                                      <p:tavLst>
                                        <p:tav tm="0">
                                          <p:val>
                                            <p:strVal val="ppt_y"/>
                                          </p:val>
                                        </p:tav>
                                        <p:tav tm="100000">
                                          <p:val>
                                            <p:strVal val="1+ppt_h/2"/>
                                          </p:val>
                                        </p:tav>
                                      </p:tavLst>
                                    </p:anim>
                                    <p:set>
                                      <p:cBhvr>
                                        <p:cTn id="200" dur="1" fill="hold">
                                          <p:stCondLst>
                                            <p:cond delay="2999"/>
                                          </p:stCondLst>
                                        </p:cTn>
                                        <p:tgtEl>
                                          <p:spTgt spid="37"/>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38"/>
                                        </p:tgtEl>
                                        <p:attrNameLst>
                                          <p:attrName>ppt_x</p:attrName>
                                        </p:attrNameLst>
                                      </p:cBhvr>
                                      <p:tavLst>
                                        <p:tav tm="0">
                                          <p:val>
                                            <p:strVal val="ppt_x"/>
                                          </p:val>
                                        </p:tav>
                                        <p:tav tm="100000">
                                          <p:val>
                                            <p:strVal val="ppt_x"/>
                                          </p:val>
                                        </p:tav>
                                      </p:tavLst>
                                    </p:anim>
                                    <p:anim calcmode="lin" valueType="num">
                                      <p:cBhvr additive="base">
                                        <p:cTn id="203" dur="3000"/>
                                        <p:tgtEl>
                                          <p:spTgt spid="38"/>
                                        </p:tgtEl>
                                        <p:attrNameLst>
                                          <p:attrName>ppt_y</p:attrName>
                                        </p:attrNameLst>
                                      </p:cBhvr>
                                      <p:tavLst>
                                        <p:tav tm="0">
                                          <p:val>
                                            <p:strVal val="ppt_y"/>
                                          </p:val>
                                        </p:tav>
                                        <p:tav tm="100000">
                                          <p:val>
                                            <p:strVal val="1+ppt_h/2"/>
                                          </p:val>
                                        </p:tav>
                                      </p:tavLst>
                                    </p:anim>
                                    <p:set>
                                      <p:cBhvr>
                                        <p:cTn id="204" dur="1" fill="hold">
                                          <p:stCondLst>
                                            <p:cond delay="2999"/>
                                          </p:stCondLst>
                                        </p:cTn>
                                        <p:tgtEl>
                                          <p:spTgt spid="38"/>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39"/>
                                        </p:tgtEl>
                                        <p:attrNameLst>
                                          <p:attrName>ppt_x</p:attrName>
                                        </p:attrNameLst>
                                      </p:cBhvr>
                                      <p:tavLst>
                                        <p:tav tm="0">
                                          <p:val>
                                            <p:strVal val="ppt_x"/>
                                          </p:val>
                                        </p:tav>
                                        <p:tav tm="100000">
                                          <p:val>
                                            <p:strVal val="ppt_x"/>
                                          </p:val>
                                        </p:tav>
                                      </p:tavLst>
                                    </p:anim>
                                    <p:anim calcmode="lin" valueType="num">
                                      <p:cBhvr additive="base">
                                        <p:cTn id="207" dur="3000"/>
                                        <p:tgtEl>
                                          <p:spTgt spid="39"/>
                                        </p:tgtEl>
                                        <p:attrNameLst>
                                          <p:attrName>ppt_y</p:attrName>
                                        </p:attrNameLst>
                                      </p:cBhvr>
                                      <p:tavLst>
                                        <p:tav tm="0">
                                          <p:val>
                                            <p:strVal val="ppt_y"/>
                                          </p:val>
                                        </p:tav>
                                        <p:tav tm="100000">
                                          <p:val>
                                            <p:strVal val="1+ppt_h/2"/>
                                          </p:val>
                                        </p:tav>
                                      </p:tavLst>
                                    </p:anim>
                                    <p:set>
                                      <p:cBhvr>
                                        <p:cTn id="208" dur="1" fill="hold">
                                          <p:stCondLst>
                                            <p:cond delay="2999"/>
                                          </p:stCondLst>
                                        </p:cTn>
                                        <p:tgtEl>
                                          <p:spTgt spid="39"/>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40"/>
                                        </p:tgtEl>
                                        <p:attrNameLst>
                                          <p:attrName>ppt_x</p:attrName>
                                        </p:attrNameLst>
                                      </p:cBhvr>
                                      <p:tavLst>
                                        <p:tav tm="0">
                                          <p:val>
                                            <p:strVal val="ppt_x"/>
                                          </p:val>
                                        </p:tav>
                                        <p:tav tm="100000">
                                          <p:val>
                                            <p:strVal val="ppt_x"/>
                                          </p:val>
                                        </p:tav>
                                      </p:tavLst>
                                    </p:anim>
                                    <p:anim calcmode="lin" valueType="num">
                                      <p:cBhvr additive="base">
                                        <p:cTn id="211" dur="3000"/>
                                        <p:tgtEl>
                                          <p:spTgt spid="40"/>
                                        </p:tgtEl>
                                        <p:attrNameLst>
                                          <p:attrName>ppt_y</p:attrName>
                                        </p:attrNameLst>
                                      </p:cBhvr>
                                      <p:tavLst>
                                        <p:tav tm="0">
                                          <p:val>
                                            <p:strVal val="ppt_y"/>
                                          </p:val>
                                        </p:tav>
                                        <p:tav tm="100000">
                                          <p:val>
                                            <p:strVal val="1+ppt_h/2"/>
                                          </p:val>
                                        </p:tav>
                                      </p:tavLst>
                                    </p:anim>
                                    <p:set>
                                      <p:cBhvr>
                                        <p:cTn id="212" dur="1" fill="hold">
                                          <p:stCondLst>
                                            <p:cond delay="2999"/>
                                          </p:stCondLst>
                                        </p:cTn>
                                        <p:tgtEl>
                                          <p:spTgt spid="40"/>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41"/>
                                        </p:tgtEl>
                                        <p:attrNameLst>
                                          <p:attrName>ppt_x</p:attrName>
                                        </p:attrNameLst>
                                      </p:cBhvr>
                                      <p:tavLst>
                                        <p:tav tm="0">
                                          <p:val>
                                            <p:strVal val="ppt_x"/>
                                          </p:val>
                                        </p:tav>
                                        <p:tav tm="100000">
                                          <p:val>
                                            <p:strVal val="ppt_x"/>
                                          </p:val>
                                        </p:tav>
                                      </p:tavLst>
                                    </p:anim>
                                    <p:anim calcmode="lin" valueType="num">
                                      <p:cBhvr additive="base">
                                        <p:cTn id="215" dur="3000"/>
                                        <p:tgtEl>
                                          <p:spTgt spid="41"/>
                                        </p:tgtEl>
                                        <p:attrNameLst>
                                          <p:attrName>ppt_y</p:attrName>
                                        </p:attrNameLst>
                                      </p:cBhvr>
                                      <p:tavLst>
                                        <p:tav tm="0">
                                          <p:val>
                                            <p:strVal val="ppt_y"/>
                                          </p:val>
                                        </p:tav>
                                        <p:tav tm="100000">
                                          <p:val>
                                            <p:strVal val="1+ppt_h/2"/>
                                          </p:val>
                                        </p:tav>
                                      </p:tavLst>
                                    </p:anim>
                                    <p:set>
                                      <p:cBhvr>
                                        <p:cTn id="216" dur="1" fill="hold">
                                          <p:stCondLst>
                                            <p:cond delay="2999"/>
                                          </p:stCondLst>
                                        </p:cTn>
                                        <p:tgtEl>
                                          <p:spTgt spid="41"/>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42"/>
                                        </p:tgtEl>
                                        <p:attrNameLst>
                                          <p:attrName>ppt_x</p:attrName>
                                        </p:attrNameLst>
                                      </p:cBhvr>
                                      <p:tavLst>
                                        <p:tav tm="0">
                                          <p:val>
                                            <p:strVal val="ppt_x"/>
                                          </p:val>
                                        </p:tav>
                                        <p:tav tm="100000">
                                          <p:val>
                                            <p:strVal val="ppt_x"/>
                                          </p:val>
                                        </p:tav>
                                      </p:tavLst>
                                    </p:anim>
                                    <p:anim calcmode="lin" valueType="num">
                                      <p:cBhvr additive="base">
                                        <p:cTn id="219" dur="3000"/>
                                        <p:tgtEl>
                                          <p:spTgt spid="42"/>
                                        </p:tgtEl>
                                        <p:attrNameLst>
                                          <p:attrName>ppt_y</p:attrName>
                                        </p:attrNameLst>
                                      </p:cBhvr>
                                      <p:tavLst>
                                        <p:tav tm="0">
                                          <p:val>
                                            <p:strVal val="ppt_y"/>
                                          </p:val>
                                        </p:tav>
                                        <p:tav tm="100000">
                                          <p:val>
                                            <p:strVal val="1+ppt_h/2"/>
                                          </p:val>
                                        </p:tav>
                                      </p:tavLst>
                                    </p:anim>
                                    <p:set>
                                      <p:cBhvr>
                                        <p:cTn id="220" dur="1" fill="hold">
                                          <p:stCondLst>
                                            <p:cond delay="2999"/>
                                          </p:stCondLst>
                                        </p:cTn>
                                        <p:tgtEl>
                                          <p:spTgt spid="42"/>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43"/>
                                        </p:tgtEl>
                                        <p:attrNameLst>
                                          <p:attrName>ppt_x</p:attrName>
                                        </p:attrNameLst>
                                      </p:cBhvr>
                                      <p:tavLst>
                                        <p:tav tm="0">
                                          <p:val>
                                            <p:strVal val="ppt_x"/>
                                          </p:val>
                                        </p:tav>
                                        <p:tav tm="100000">
                                          <p:val>
                                            <p:strVal val="ppt_x"/>
                                          </p:val>
                                        </p:tav>
                                      </p:tavLst>
                                    </p:anim>
                                    <p:anim calcmode="lin" valueType="num">
                                      <p:cBhvr additive="base">
                                        <p:cTn id="223" dur="3000"/>
                                        <p:tgtEl>
                                          <p:spTgt spid="43"/>
                                        </p:tgtEl>
                                        <p:attrNameLst>
                                          <p:attrName>ppt_y</p:attrName>
                                        </p:attrNameLst>
                                      </p:cBhvr>
                                      <p:tavLst>
                                        <p:tav tm="0">
                                          <p:val>
                                            <p:strVal val="ppt_y"/>
                                          </p:val>
                                        </p:tav>
                                        <p:tav tm="100000">
                                          <p:val>
                                            <p:strVal val="1+ppt_h/2"/>
                                          </p:val>
                                        </p:tav>
                                      </p:tavLst>
                                    </p:anim>
                                    <p:set>
                                      <p:cBhvr>
                                        <p:cTn id="224" dur="1" fill="hold">
                                          <p:stCondLst>
                                            <p:cond delay="2999"/>
                                          </p:stCondLst>
                                        </p:cTn>
                                        <p:tgtEl>
                                          <p:spTgt spid="43"/>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44"/>
                                        </p:tgtEl>
                                        <p:attrNameLst>
                                          <p:attrName>ppt_x</p:attrName>
                                        </p:attrNameLst>
                                      </p:cBhvr>
                                      <p:tavLst>
                                        <p:tav tm="0">
                                          <p:val>
                                            <p:strVal val="ppt_x"/>
                                          </p:val>
                                        </p:tav>
                                        <p:tav tm="100000">
                                          <p:val>
                                            <p:strVal val="ppt_x"/>
                                          </p:val>
                                        </p:tav>
                                      </p:tavLst>
                                    </p:anim>
                                    <p:anim calcmode="lin" valueType="num">
                                      <p:cBhvr additive="base">
                                        <p:cTn id="227" dur="3000"/>
                                        <p:tgtEl>
                                          <p:spTgt spid="44"/>
                                        </p:tgtEl>
                                        <p:attrNameLst>
                                          <p:attrName>ppt_y</p:attrName>
                                        </p:attrNameLst>
                                      </p:cBhvr>
                                      <p:tavLst>
                                        <p:tav tm="0">
                                          <p:val>
                                            <p:strVal val="ppt_y"/>
                                          </p:val>
                                        </p:tav>
                                        <p:tav tm="100000">
                                          <p:val>
                                            <p:strVal val="1+ppt_h/2"/>
                                          </p:val>
                                        </p:tav>
                                      </p:tavLst>
                                    </p:anim>
                                    <p:set>
                                      <p:cBhvr>
                                        <p:cTn id="228" dur="1" fill="hold">
                                          <p:stCondLst>
                                            <p:cond delay="2999"/>
                                          </p:stCondLst>
                                        </p:cTn>
                                        <p:tgtEl>
                                          <p:spTgt spid="44"/>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45"/>
                                        </p:tgtEl>
                                        <p:attrNameLst>
                                          <p:attrName>ppt_x</p:attrName>
                                        </p:attrNameLst>
                                      </p:cBhvr>
                                      <p:tavLst>
                                        <p:tav tm="0">
                                          <p:val>
                                            <p:strVal val="ppt_x"/>
                                          </p:val>
                                        </p:tav>
                                        <p:tav tm="100000">
                                          <p:val>
                                            <p:strVal val="ppt_x"/>
                                          </p:val>
                                        </p:tav>
                                      </p:tavLst>
                                    </p:anim>
                                    <p:anim calcmode="lin" valueType="num">
                                      <p:cBhvr additive="base">
                                        <p:cTn id="231" dur="3000"/>
                                        <p:tgtEl>
                                          <p:spTgt spid="45"/>
                                        </p:tgtEl>
                                        <p:attrNameLst>
                                          <p:attrName>ppt_y</p:attrName>
                                        </p:attrNameLst>
                                      </p:cBhvr>
                                      <p:tavLst>
                                        <p:tav tm="0">
                                          <p:val>
                                            <p:strVal val="ppt_y"/>
                                          </p:val>
                                        </p:tav>
                                        <p:tav tm="100000">
                                          <p:val>
                                            <p:strVal val="1+ppt_h/2"/>
                                          </p:val>
                                        </p:tav>
                                      </p:tavLst>
                                    </p:anim>
                                    <p:set>
                                      <p:cBhvr>
                                        <p:cTn id="232" dur="1" fill="hold">
                                          <p:stCondLst>
                                            <p:cond delay="2999"/>
                                          </p:stCondLst>
                                        </p:cTn>
                                        <p:tgtEl>
                                          <p:spTgt spid="45"/>
                                        </p:tgtEl>
                                        <p:attrNameLst>
                                          <p:attrName>style.visibility</p:attrName>
                                        </p:attrNameLst>
                                      </p:cBhvr>
                                      <p:to>
                                        <p:strVal val="hidden"/>
                                      </p:to>
                                    </p:set>
                                  </p:childTnLst>
                                </p:cTn>
                              </p:par>
                              <p:par>
                                <p:cTn id="233" presetID="2" presetClass="exit" presetSubtype="4" fill="hold" nodeType="withEffect">
                                  <p:stCondLst>
                                    <p:cond delay="0"/>
                                  </p:stCondLst>
                                  <p:childTnLst>
                                    <p:anim calcmode="lin" valueType="num">
                                      <p:cBhvr additive="base">
                                        <p:cTn id="234" dur="3000"/>
                                        <p:tgtEl>
                                          <p:spTgt spid="46"/>
                                        </p:tgtEl>
                                        <p:attrNameLst>
                                          <p:attrName>ppt_x</p:attrName>
                                        </p:attrNameLst>
                                      </p:cBhvr>
                                      <p:tavLst>
                                        <p:tav tm="0">
                                          <p:val>
                                            <p:strVal val="ppt_x"/>
                                          </p:val>
                                        </p:tav>
                                        <p:tav tm="100000">
                                          <p:val>
                                            <p:strVal val="ppt_x"/>
                                          </p:val>
                                        </p:tav>
                                      </p:tavLst>
                                    </p:anim>
                                    <p:anim calcmode="lin" valueType="num">
                                      <p:cBhvr additive="base">
                                        <p:cTn id="235" dur="3000"/>
                                        <p:tgtEl>
                                          <p:spTgt spid="46"/>
                                        </p:tgtEl>
                                        <p:attrNameLst>
                                          <p:attrName>ppt_y</p:attrName>
                                        </p:attrNameLst>
                                      </p:cBhvr>
                                      <p:tavLst>
                                        <p:tav tm="0">
                                          <p:val>
                                            <p:strVal val="ppt_y"/>
                                          </p:val>
                                        </p:tav>
                                        <p:tav tm="100000">
                                          <p:val>
                                            <p:strVal val="1+ppt_h/2"/>
                                          </p:val>
                                        </p:tav>
                                      </p:tavLst>
                                    </p:anim>
                                    <p:set>
                                      <p:cBhvr>
                                        <p:cTn id="236" dur="1" fill="hold">
                                          <p:stCondLst>
                                            <p:cond delay="2999"/>
                                          </p:stCondLst>
                                        </p:cTn>
                                        <p:tgtEl>
                                          <p:spTgt spid="46"/>
                                        </p:tgtEl>
                                        <p:attrNameLst>
                                          <p:attrName>style.visibility</p:attrName>
                                        </p:attrNameLst>
                                      </p:cBhvr>
                                      <p:to>
                                        <p:strVal val="hidden"/>
                                      </p:to>
                                    </p:set>
                                  </p:childTnLst>
                                </p:cTn>
                              </p:par>
                              <p:par>
                                <p:cTn id="237" presetID="2" presetClass="exit" presetSubtype="4" fill="hold" nodeType="withEffect">
                                  <p:stCondLst>
                                    <p:cond delay="0"/>
                                  </p:stCondLst>
                                  <p:childTnLst>
                                    <p:anim calcmode="lin" valueType="num">
                                      <p:cBhvr additive="base">
                                        <p:cTn id="238" dur="3000"/>
                                        <p:tgtEl>
                                          <p:spTgt spid="47"/>
                                        </p:tgtEl>
                                        <p:attrNameLst>
                                          <p:attrName>ppt_x</p:attrName>
                                        </p:attrNameLst>
                                      </p:cBhvr>
                                      <p:tavLst>
                                        <p:tav tm="0">
                                          <p:val>
                                            <p:strVal val="ppt_x"/>
                                          </p:val>
                                        </p:tav>
                                        <p:tav tm="100000">
                                          <p:val>
                                            <p:strVal val="ppt_x"/>
                                          </p:val>
                                        </p:tav>
                                      </p:tavLst>
                                    </p:anim>
                                    <p:anim calcmode="lin" valueType="num">
                                      <p:cBhvr additive="base">
                                        <p:cTn id="239" dur="3000"/>
                                        <p:tgtEl>
                                          <p:spTgt spid="47"/>
                                        </p:tgtEl>
                                        <p:attrNameLst>
                                          <p:attrName>ppt_y</p:attrName>
                                        </p:attrNameLst>
                                      </p:cBhvr>
                                      <p:tavLst>
                                        <p:tav tm="0">
                                          <p:val>
                                            <p:strVal val="ppt_y"/>
                                          </p:val>
                                        </p:tav>
                                        <p:tav tm="100000">
                                          <p:val>
                                            <p:strVal val="1+ppt_h/2"/>
                                          </p:val>
                                        </p:tav>
                                      </p:tavLst>
                                    </p:anim>
                                    <p:set>
                                      <p:cBhvr>
                                        <p:cTn id="240" dur="1" fill="hold">
                                          <p:stCondLst>
                                            <p:cond delay="2999"/>
                                          </p:stCondLst>
                                        </p:cTn>
                                        <p:tgtEl>
                                          <p:spTgt spid="47"/>
                                        </p:tgtEl>
                                        <p:attrNameLst>
                                          <p:attrName>style.visibility</p:attrName>
                                        </p:attrNameLst>
                                      </p:cBhvr>
                                      <p:to>
                                        <p:strVal val="hidden"/>
                                      </p:to>
                                    </p:set>
                                  </p:childTnLst>
                                </p:cTn>
                              </p:par>
                              <p:par>
                                <p:cTn id="241" presetID="2" presetClass="exit" presetSubtype="4" fill="hold" nodeType="withEffect">
                                  <p:stCondLst>
                                    <p:cond delay="0"/>
                                  </p:stCondLst>
                                  <p:childTnLst>
                                    <p:anim calcmode="lin" valueType="num">
                                      <p:cBhvr additive="base">
                                        <p:cTn id="242" dur="3000"/>
                                        <p:tgtEl>
                                          <p:spTgt spid="48"/>
                                        </p:tgtEl>
                                        <p:attrNameLst>
                                          <p:attrName>ppt_x</p:attrName>
                                        </p:attrNameLst>
                                      </p:cBhvr>
                                      <p:tavLst>
                                        <p:tav tm="0">
                                          <p:val>
                                            <p:strVal val="ppt_x"/>
                                          </p:val>
                                        </p:tav>
                                        <p:tav tm="100000">
                                          <p:val>
                                            <p:strVal val="ppt_x"/>
                                          </p:val>
                                        </p:tav>
                                      </p:tavLst>
                                    </p:anim>
                                    <p:anim calcmode="lin" valueType="num">
                                      <p:cBhvr additive="base">
                                        <p:cTn id="243" dur="3000"/>
                                        <p:tgtEl>
                                          <p:spTgt spid="48"/>
                                        </p:tgtEl>
                                        <p:attrNameLst>
                                          <p:attrName>ppt_y</p:attrName>
                                        </p:attrNameLst>
                                      </p:cBhvr>
                                      <p:tavLst>
                                        <p:tav tm="0">
                                          <p:val>
                                            <p:strVal val="ppt_y"/>
                                          </p:val>
                                        </p:tav>
                                        <p:tav tm="100000">
                                          <p:val>
                                            <p:strVal val="1+ppt_h/2"/>
                                          </p:val>
                                        </p:tav>
                                      </p:tavLst>
                                    </p:anim>
                                    <p:set>
                                      <p:cBhvr>
                                        <p:cTn id="244" dur="1" fill="hold">
                                          <p:stCondLst>
                                            <p:cond delay="2999"/>
                                          </p:stCondLst>
                                        </p:cTn>
                                        <p:tgtEl>
                                          <p:spTgt spid="48"/>
                                        </p:tgtEl>
                                        <p:attrNameLst>
                                          <p:attrName>style.visibility</p:attrName>
                                        </p:attrNameLst>
                                      </p:cBhvr>
                                      <p:to>
                                        <p:strVal val="hidden"/>
                                      </p:to>
                                    </p:set>
                                  </p:childTnLst>
                                </p:cTn>
                              </p:par>
                              <p:par>
                                <p:cTn id="245" presetID="2" presetClass="exit" presetSubtype="4" fill="hold" nodeType="withEffect">
                                  <p:stCondLst>
                                    <p:cond delay="0"/>
                                  </p:stCondLst>
                                  <p:childTnLst>
                                    <p:anim calcmode="lin" valueType="num">
                                      <p:cBhvr additive="base">
                                        <p:cTn id="246" dur="3000"/>
                                        <p:tgtEl>
                                          <p:spTgt spid="49"/>
                                        </p:tgtEl>
                                        <p:attrNameLst>
                                          <p:attrName>ppt_x</p:attrName>
                                        </p:attrNameLst>
                                      </p:cBhvr>
                                      <p:tavLst>
                                        <p:tav tm="0">
                                          <p:val>
                                            <p:strVal val="ppt_x"/>
                                          </p:val>
                                        </p:tav>
                                        <p:tav tm="100000">
                                          <p:val>
                                            <p:strVal val="ppt_x"/>
                                          </p:val>
                                        </p:tav>
                                      </p:tavLst>
                                    </p:anim>
                                    <p:anim calcmode="lin" valueType="num">
                                      <p:cBhvr additive="base">
                                        <p:cTn id="247" dur="3000"/>
                                        <p:tgtEl>
                                          <p:spTgt spid="49"/>
                                        </p:tgtEl>
                                        <p:attrNameLst>
                                          <p:attrName>ppt_y</p:attrName>
                                        </p:attrNameLst>
                                      </p:cBhvr>
                                      <p:tavLst>
                                        <p:tav tm="0">
                                          <p:val>
                                            <p:strVal val="ppt_y"/>
                                          </p:val>
                                        </p:tav>
                                        <p:tav tm="100000">
                                          <p:val>
                                            <p:strVal val="1+ppt_h/2"/>
                                          </p:val>
                                        </p:tav>
                                      </p:tavLst>
                                    </p:anim>
                                    <p:set>
                                      <p:cBhvr>
                                        <p:cTn id="248" dur="1" fill="hold">
                                          <p:stCondLst>
                                            <p:cond delay="2999"/>
                                          </p:stCondLst>
                                        </p:cTn>
                                        <p:tgtEl>
                                          <p:spTgt spid="49"/>
                                        </p:tgtEl>
                                        <p:attrNameLst>
                                          <p:attrName>style.visibility</p:attrName>
                                        </p:attrNameLst>
                                      </p:cBhvr>
                                      <p:to>
                                        <p:strVal val="hidden"/>
                                      </p:to>
                                    </p:set>
                                  </p:childTnLst>
                                </p:cTn>
                              </p:par>
                              <p:par>
                                <p:cTn id="249" presetID="2" presetClass="exit" presetSubtype="4" fill="hold" nodeType="withEffect">
                                  <p:stCondLst>
                                    <p:cond delay="0"/>
                                  </p:stCondLst>
                                  <p:childTnLst>
                                    <p:anim calcmode="lin" valueType="num">
                                      <p:cBhvr additive="base">
                                        <p:cTn id="250" dur="3000"/>
                                        <p:tgtEl>
                                          <p:spTgt spid="50"/>
                                        </p:tgtEl>
                                        <p:attrNameLst>
                                          <p:attrName>ppt_x</p:attrName>
                                        </p:attrNameLst>
                                      </p:cBhvr>
                                      <p:tavLst>
                                        <p:tav tm="0">
                                          <p:val>
                                            <p:strVal val="ppt_x"/>
                                          </p:val>
                                        </p:tav>
                                        <p:tav tm="100000">
                                          <p:val>
                                            <p:strVal val="ppt_x"/>
                                          </p:val>
                                        </p:tav>
                                      </p:tavLst>
                                    </p:anim>
                                    <p:anim calcmode="lin" valueType="num">
                                      <p:cBhvr additive="base">
                                        <p:cTn id="251" dur="3000"/>
                                        <p:tgtEl>
                                          <p:spTgt spid="50"/>
                                        </p:tgtEl>
                                        <p:attrNameLst>
                                          <p:attrName>ppt_y</p:attrName>
                                        </p:attrNameLst>
                                      </p:cBhvr>
                                      <p:tavLst>
                                        <p:tav tm="0">
                                          <p:val>
                                            <p:strVal val="ppt_y"/>
                                          </p:val>
                                        </p:tav>
                                        <p:tav tm="100000">
                                          <p:val>
                                            <p:strVal val="1+ppt_h/2"/>
                                          </p:val>
                                        </p:tav>
                                      </p:tavLst>
                                    </p:anim>
                                    <p:set>
                                      <p:cBhvr>
                                        <p:cTn id="252" dur="1" fill="hold">
                                          <p:stCondLst>
                                            <p:cond delay="2999"/>
                                          </p:stCondLst>
                                        </p:cTn>
                                        <p:tgtEl>
                                          <p:spTgt spid="50"/>
                                        </p:tgtEl>
                                        <p:attrNameLst>
                                          <p:attrName>style.visibility</p:attrName>
                                        </p:attrNameLst>
                                      </p:cBhvr>
                                      <p:to>
                                        <p:strVal val="hidden"/>
                                      </p:to>
                                    </p:set>
                                  </p:childTnLst>
                                </p:cTn>
                              </p:par>
                              <p:par>
                                <p:cTn id="253" presetID="2" presetClass="exit" presetSubtype="4" fill="hold" nodeType="withEffect">
                                  <p:stCondLst>
                                    <p:cond delay="0"/>
                                  </p:stCondLst>
                                  <p:childTnLst>
                                    <p:anim calcmode="lin" valueType="num">
                                      <p:cBhvr additive="base">
                                        <p:cTn id="254" dur="3000"/>
                                        <p:tgtEl>
                                          <p:spTgt spid="51"/>
                                        </p:tgtEl>
                                        <p:attrNameLst>
                                          <p:attrName>ppt_x</p:attrName>
                                        </p:attrNameLst>
                                      </p:cBhvr>
                                      <p:tavLst>
                                        <p:tav tm="0">
                                          <p:val>
                                            <p:strVal val="ppt_x"/>
                                          </p:val>
                                        </p:tav>
                                        <p:tav tm="100000">
                                          <p:val>
                                            <p:strVal val="ppt_x"/>
                                          </p:val>
                                        </p:tav>
                                      </p:tavLst>
                                    </p:anim>
                                    <p:anim calcmode="lin" valueType="num">
                                      <p:cBhvr additive="base">
                                        <p:cTn id="255" dur="3000"/>
                                        <p:tgtEl>
                                          <p:spTgt spid="51"/>
                                        </p:tgtEl>
                                        <p:attrNameLst>
                                          <p:attrName>ppt_y</p:attrName>
                                        </p:attrNameLst>
                                      </p:cBhvr>
                                      <p:tavLst>
                                        <p:tav tm="0">
                                          <p:val>
                                            <p:strVal val="ppt_y"/>
                                          </p:val>
                                        </p:tav>
                                        <p:tav tm="100000">
                                          <p:val>
                                            <p:strVal val="1+ppt_h/2"/>
                                          </p:val>
                                        </p:tav>
                                      </p:tavLst>
                                    </p:anim>
                                    <p:set>
                                      <p:cBhvr>
                                        <p:cTn id="256" dur="1" fill="hold">
                                          <p:stCondLst>
                                            <p:cond delay="2999"/>
                                          </p:stCondLst>
                                        </p:cTn>
                                        <p:tgtEl>
                                          <p:spTgt spid="51"/>
                                        </p:tgtEl>
                                        <p:attrNameLst>
                                          <p:attrName>style.visibility</p:attrName>
                                        </p:attrNameLst>
                                      </p:cBhvr>
                                      <p:to>
                                        <p:strVal val="hidden"/>
                                      </p:to>
                                    </p:set>
                                  </p:childTnLst>
                                </p:cTn>
                              </p:par>
                              <p:par>
                                <p:cTn id="257" presetID="2" presetClass="exit" presetSubtype="4" fill="hold" nodeType="withEffect">
                                  <p:stCondLst>
                                    <p:cond delay="0"/>
                                  </p:stCondLst>
                                  <p:childTnLst>
                                    <p:anim calcmode="lin" valueType="num">
                                      <p:cBhvr additive="base">
                                        <p:cTn id="258" dur="3000"/>
                                        <p:tgtEl>
                                          <p:spTgt spid="52"/>
                                        </p:tgtEl>
                                        <p:attrNameLst>
                                          <p:attrName>ppt_x</p:attrName>
                                        </p:attrNameLst>
                                      </p:cBhvr>
                                      <p:tavLst>
                                        <p:tav tm="0">
                                          <p:val>
                                            <p:strVal val="ppt_x"/>
                                          </p:val>
                                        </p:tav>
                                        <p:tav tm="100000">
                                          <p:val>
                                            <p:strVal val="ppt_x"/>
                                          </p:val>
                                        </p:tav>
                                      </p:tavLst>
                                    </p:anim>
                                    <p:anim calcmode="lin" valueType="num">
                                      <p:cBhvr additive="base">
                                        <p:cTn id="259" dur="3000"/>
                                        <p:tgtEl>
                                          <p:spTgt spid="52"/>
                                        </p:tgtEl>
                                        <p:attrNameLst>
                                          <p:attrName>ppt_y</p:attrName>
                                        </p:attrNameLst>
                                      </p:cBhvr>
                                      <p:tavLst>
                                        <p:tav tm="0">
                                          <p:val>
                                            <p:strVal val="ppt_y"/>
                                          </p:val>
                                        </p:tav>
                                        <p:tav tm="100000">
                                          <p:val>
                                            <p:strVal val="1+ppt_h/2"/>
                                          </p:val>
                                        </p:tav>
                                      </p:tavLst>
                                    </p:anim>
                                    <p:set>
                                      <p:cBhvr>
                                        <p:cTn id="260" dur="1" fill="hold">
                                          <p:stCondLst>
                                            <p:cond delay="2999"/>
                                          </p:stCondLst>
                                        </p:cTn>
                                        <p:tgtEl>
                                          <p:spTgt spid="52"/>
                                        </p:tgtEl>
                                        <p:attrNameLst>
                                          <p:attrName>style.visibility</p:attrName>
                                        </p:attrNameLst>
                                      </p:cBhvr>
                                      <p:to>
                                        <p:strVal val="hidden"/>
                                      </p:to>
                                    </p:set>
                                  </p:childTnLst>
                                </p:cTn>
                              </p:par>
                              <p:par>
                                <p:cTn id="261" presetID="2" presetClass="exit" presetSubtype="4" fill="hold" nodeType="withEffect">
                                  <p:stCondLst>
                                    <p:cond delay="0"/>
                                  </p:stCondLst>
                                  <p:childTnLst>
                                    <p:anim calcmode="lin" valueType="num">
                                      <p:cBhvr additive="base">
                                        <p:cTn id="262" dur="3000"/>
                                        <p:tgtEl>
                                          <p:spTgt spid="53"/>
                                        </p:tgtEl>
                                        <p:attrNameLst>
                                          <p:attrName>ppt_x</p:attrName>
                                        </p:attrNameLst>
                                      </p:cBhvr>
                                      <p:tavLst>
                                        <p:tav tm="0">
                                          <p:val>
                                            <p:strVal val="ppt_x"/>
                                          </p:val>
                                        </p:tav>
                                        <p:tav tm="100000">
                                          <p:val>
                                            <p:strVal val="ppt_x"/>
                                          </p:val>
                                        </p:tav>
                                      </p:tavLst>
                                    </p:anim>
                                    <p:anim calcmode="lin" valueType="num">
                                      <p:cBhvr additive="base">
                                        <p:cTn id="263" dur="3000"/>
                                        <p:tgtEl>
                                          <p:spTgt spid="53"/>
                                        </p:tgtEl>
                                        <p:attrNameLst>
                                          <p:attrName>ppt_y</p:attrName>
                                        </p:attrNameLst>
                                      </p:cBhvr>
                                      <p:tavLst>
                                        <p:tav tm="0">
                                          <p:val>
                                            <p:strVal val="ppt_y"/>
                                          </p:val>
                                        </p:tav>
                                        <p:tav tm="100000">
                                          <p:val>
                                            <p:strVal val="1+ppt_h/2"/>
                                          </p:val>
                                        </p:tav>
                                      </p:tavLst>
                                    </p:anim>
                                    <p:set>
                                      <p:cBhvr>
                                        <p:cTn id="264" dur="1" fill="hold">
                                          <p:stCondLst>
                                            <p:cond delay="2999"/>
                                          </p:stCondLst>
                                        </p:cTn>
                                        <p:tgtEl>
                                          <p:spTgt spid="53"/>
                                        </p:tgtEl>
                                        <p:attrNameLst>
                                          <p:attrName>style.visibility</p:attrName>
                                        </p:attrNameLst>
                                      </p:cBhvr>
                                      <p:to>
                                        <p:strVal val="hidden"/>
                                      </p:to>
                                    </p:set>
                                  </p:childTnLst>
                                </p:cTn>
                              </p:par>
                              <p:par>
                                <p:cTn id="265" presetID="2" presetClass="exit" presetSubtype="4" fill="hold" nodeType="withEffect">
                                  <p:stCondLst>
                                    <p:cond delay="0"/>
                                  </p:stCondLst>
                                  <p:childTnLst>
                                    <p:anim calcmode="lin" valueType="num">
                                      <p:cBhvr additive="base">
                                        <p:cTn id="266" dur="3000"/>
                                        <p:tgtEl>
                                          <p:spTgt spid="54"/>
                                        </p:tgtEl>
                                        <p:attrNameLst>
                                          <p:attrName>ppt_x</p:attrName>
                                        </p:attrNameLst>
                                      </p:cBhvr>
                                      <p:tavLst>
                                        <p:tav tm="0">
                                          <p:val>
                                            <p:strVal val="ppt_x"/>
                                          </p:val>
                                        </p:tav>
                                        <p:tav tm="100000">
                                          <p:val>
                                            <p:strVal val="ppt_x"/>
                                          </p:val>
                                        </p:tav>
                                      </p:tavLst>
                                    </p:anim>
                                    <p:anim calcmode="lin" valueType="num">
                                      <p:cBhvr additive="base">
                                        <p:cTn id="267" dur="3000"/>
                                        <p:tgtEl>
                                          <p:spTgt spid="54"/>
                                        </p:tgtEl>
                                        <p:attrNameLst>
                                          <p:attrName>ppt_y</p:attrName>
                                        </p:attrNameLst>
                                      </p:cBhvr>
                                      <p:tavLst>
                                        <p:tav tm="0">
                                          <p:val>
                                            <p:strVal val="ppt_y"/>
                                          </p:val>
                                        </p:tav>
                                        <p:tav tm="100000">
                                          <p:val>
                                            <p:strVal val="1+ppt_h/2"/>
                                          </p:val>
                                        </p:tav>
                                      </p:tavLst>
                                    </p:anim>
                                    <p:set>
                                      <p:cBhvr>
                                        <p:cTn id="268" dur="1" fill="hold">
                                          <p:stCondLst>
                                            <p:cond delay="2999"/>
                                          </p:stCondLst>
                                        </p:cTn>
                                        <p:tgtEl>
                                          <p:spTgt spid="54"/>
                                        </p:tgtEl>
                                        <p:attrNameLst>
                                          <p:attrName>style.visibility</p:attrName>
                                        </p:attrNameLst>
                                      </p:cBhvr>
                                      <p:to>
                                        <p:strVal val="hidden"/>
                                      </p:to>
                                    </p:set>
                                  </p:childTnLst>
                                </p:cTn>
                              </p:par>
                              <p:par>
                                <p:cTn id="269" presetID="2" presetClass="exit" presetSubtype="4" fill="hold" nodeType="withEffect">
                                  <p:stCondLst>
                                    <p:cond delay="0"/>
                                  </p:stCondLst>
                                  <p:childTnLst>
                                    <p:anim calcmode="lin" valueType="num">
                                      <p:cBhvr additive="base">
                                        <p:cTn id="270" dur="3000"/>
                                        <p:tgtEl>
                                          <p:spTgt spid="55"/>
                                        </p:tgtEl>
                                        <p:attrNameLst>
                                          <p:attrName>ppt_x</p:attrName>
                                        </p:attrNameLst>
                                      </p:cBhvr>
                                      <p:tavLst>
                                        <p:tav tm="0">
                                          <p:val>
                                            <p:strVal val="ppt_x"/>
                                          </p:val>
                                        </p:tav>
                                        <p:tav tm="100000">
                                          <p:val>
                                            <p:strVal val="ppt_x"/>
                                          </p:val>
                                        </p:tav>
                                      </p:tavLst>
                                    </p:anim>
                                    <p:anim calcmode="lin" valueType="num">
                                      <p:cBhvr additive="base">
                                        <p:cTn id="271" dur="3000"/>
                                        <p:tgtEl>
                                          <p:spTgt spid="55"/>
                                        </p:tgtEl>
                                        <p:attrNameLst>
                                          <p:attrName>ppt_y</p:attrName>
                                        </p:attrNameLst>
                                      </p:cBhvr>
                                      <p:tavLst>
                                        <p:tav tm="0">
                                          <p:val>
                                            <p:strVal val="ppt_y"/>
                                          </p:val>
                                        </p:tav>
                                        <p:tav tm="100000">
                                          <p:val>
                                            <p:strVal val="1+ppt_h/2"/>
                                          </p:val>
                                        </p:tav>
                                      </p:tavLst>
                                    </p:anim>
                                    <p:set>
                                      <p:cBhvr>
                                        <p:cTn id="272" dur="1" fill="hold">
                                          <p:stCondLst>
                                            <p:cond delay="2999"/>
                                          </p:stCondLst>
                                        </p:cTn>
                                        <p:tgtEl>
                                          <p:spTgt spid="55"/>
                                        </p:tgtEl>
                                        <p:attrNameLst>
                                          <p:attrName>style.visibility</p:attrName>
                                        </p:attrNameLst>
                                      </p:cBhvr>
                                      <p:to>
                                        <p:strVal val="hidden"/>
                                      </p:to>
                                    </p:set>
                                  </p:childTnLst>
                                </p:cTn>
                              </p:par>
                              <p:par>
                                <p:cTn id="273" presetID="2" presetClass="exit" presetSubtype="4" fill="hold" nodeType="withEffect">
                                  <p:stCondLst>
                                    <p:cond delay="0"/>
                                  </p:stCondLst>
                                  <p:childTnLst>
                                    <p:anim calcmode="lin" valueType="num">
                                      <p:cBhvr additive="base">
                                        <p:cTn id="274" dur="3000"/>
                                        <p:tgtEl>
                                          <p:spTgt spid="56"/>
                                        </p:tgtEl>
                                        <p:attrNameLst>
                                          <p:attrName>ppt_x</p:attrName>
                                        </p:attrNameLst>
                                      </p:cBhvr>
                                      <p:tavLst>
                                        <p:tav tm="0">
                                          <p:val>
                                            <p:strVal val="ppt_x"/>
                                          </p:val>
                                        </p:tav>
                                        <p:tav tm="100000">
                                          <p:val>
                                            <p:strVal val="ppt_x"/>
                                          </p:val>
                                        </p:tav>
                                      </p:tavLst>
                                    </p:anim>
                                    <p:anim calcmode="lin" valueType="num">
                                      <p:cBhvr additive="base">
                                        <p:cTn id="275" dur="3000"/>
                                        <p:tgtEl>
                                          <p:spTgt spid="56"/>
                                        </p:tgtEl>
                                        <p:attrNameLst>
                                          <p:attrName>ppt_y</p:attrName>
                                        </p:attrNameLst>
                                      </p:cBhvr>
                                      <p:tavLst>
                                        <p:tav tm="0">
                                          <p:val>
                                            <p:strVal val="ppt_y"/>
                                          </p:val>
                                        </p:tav>
                                        <p:tav tm="100000">
                                          <p:val>
                                            <p:strVal val="1+ppt_h/2"/>
                                          </p:val>
                                        </p:tav>
                                      </p:tavLst>
                                    </p:anim>
                                    <p:set>
                                      <p:cBhvr>
                                        <p:cTn id="276" dur="1" fill="hold">
                                          <p:stCondLst>
                                            <p:cond delay="2999"/>
                                          </p:stCondLst>
                                        </p:cTn>
                                        <p:tgtEl>
                                          <p:spTgt spid="56"/>
                                        </p:tgtEl>
                                        <p:attrNameLst>
                                          <p:attrName>style.visibility</p:attrName>
                                        </p:attrNameLst>
                                      </p:cBhvr>
                                      <p:to>
                                        <p:strVal val="hidden"/>
                                      </p:to>
                                    </p:set>
                                  </p:childTnLst>
                                </p:cTn>
                              </p:par>
                              <p:par>
                                <p:cTn id="277" presetID="2" presetClass="exit" presetSubtype="4" fill="hold" nodeType="withEffect">
                                  <p:stCondLst>
                                    <p:cond delay="0"/>
                                  </p:stCondLst>
                                  <p:childTnLst>
                                    <p:anim calcmode="lin" valueType="num">
                                      <p:cBhvr additive="base">
                                        <p:cTn id="278" dur="3000"/>
                                        <p:tgtEl>
                                          <p:spTgt spid="57"/>
                                        </p:tgtEl>
                                        <p:attrNameLst>
                                          <p:attrName>ppt_x</p:attrName>
                                        </p:attrNameLst>
                                      </p:cBhvr>
                                      <p:tavLst>
                                        <p:tav tm="0">
                                          <p:val>
                                            <p:strVal val="ppt_x"/>
                                          </p:val>
                                        </p:tav>
                                        <p:tav tm="100000">
                                          <p:val>
                                            <p:strVal val="ppt_x"/>
                                          </p:val>
                                        </p:tav>
                                      </p:tavLst>
                                    </p:anim>
                                    <p:anim calcmode="lin" valueType="num">
                                      <p:cBhvr additive="base">
                                        <p:cTn id="279" dur="3000"/>
                                        <p:tgtEl>
                                          <p:spTgt spid="57"/>
                                        </p:tgtEl>
                                        <p:attrNameLst>
                                          <p:attrName>ppt_y</p:attrName>
                                        </p:attrNameLst>
                                      </p:cBhvr>
                                      <p:tavLst>
                                        <p:tav tm="0">
                                          <p:val>
                                            <p:strVal val="ppt_y"/>
                                          </p:val>
                                        </p:tav>
                                        <p:tav tm="100000">
                                          <p:val>
                                            <p:strVal val="1+ppt_h/2"/>
                                          </p:val>
                                        </p:tav>
                                      </p:tavLst>
                                    </p:anim>
                                    <p:set>
                                      <p:cBhvr>
                                        <p:cTn id="280" dur="1" fill="hold">
                                          <p:stCondLst>
                                            <p:cond delay="2999"/>
                                          </p:stCondLst>
                                        </p:cTn>
                                        <p:tgtEl>
                                          <p:spTgt spid="57"/>
                                        </p:tgtEl>
                                        <p:attrNameLst>
                                          <p:attrName>style.visibility</p:attrName>
                                        </p:attrNameLst>
                                      </p:cBhvr>
                                      <p:to>
                                        <p:strVal val="hidden"/>
                                      </p:to>
                                    </p:set>
                                  </p:childTnLst>
                                </p:cTn>
                              </p:par>
                              <p:par>
                                <p:cTn id="281" presetID="2" presetClass="exit" presetSubtype="4" fill="hold" nodeType="withEffect">
                                  <p:stCondLst>
                                    <p:cond delay="0"/>
                                  </p:stCondLst>
                                  <p:childTnLst>
                                    <p:anim calcmode="lin" valueType="num">
                                      <p:cBhvr additive="base">
                                        <p:cTn id="282" dur="3000"/>
                                        <p:tgtEl>
                                          <p:spTgt spid="58"/>
                                        </p:tgtEl>
                                        <p:attrNameLst>
                                          <p:attrName>ppt_x</p:attrName>
                                        </p:attrNameLst>
                                      </p:cBhvr>
                                      <p:tavLst>
                                        <p:tav tm="0">
                                          <p:val>
                                            <p:strVal val="ppt_x"/>
                                          </p:val>
                                        </p:tav>
                                        <p:tav tm="100000">
                                          <p:val>
                                            <p:strVal val="ppt_x"/>
                                          </p:val>
                                        </p:tav>
                                      </p:tavLst>
                                    </p:anim>
                                    <p:anim calcmode="lin" valueType="num">
                                      <p:cBhvr additive="base">
                                        <p:cTn id="283" dur="3000"/>
                                        <p:tgtEl>
                                          <p:spTgt spid="58"/>
                                        </p:tgtEl>
                                        <p:attrNameLst>
                                          <p:attrName>ppt_y</p:attrName>
                                        </p:attrNameLst>
                                      </p:cBhvr>
                                      <p:tavLst>
                                        <p:tav tm="0">
                                          <p:val>
                                            <p:strVal val="ppt_y"/>
                                          </p:val>
                                        </p:tav>
                                        <p:tav tm="100000">
                                          <p:val>
                                            <p:strVal val="1+ppt_h/2"/>
                                          </p:val>
                                        </p:tav>
                                      </p:tavLst>
                                    </p:anim>
                                    <p:set>
                                      <p:cBhvr>
                                        <p:cTn id="284" dur="1" fill="hold">
                                          <p:stCondLst>
                                            <p:cond delay="2999"/>
                                          </p:stCondLst>
                                        </p:cTn>
                                        <p:tgtEl>
                                          <p:spTgt spid="58"/>
                                        </p:tgtEl>
                                        <p:attrNameLst>
                                          <p:attrName>style.visibility</p:attrName>
                                        </p:attrNameLst>
                                      </p:cBhvr>
                                      <p:to>
                                        <p:strVal val="hidden"/>
                                      </p:to>
                                    </p:set>
                                  </p:childTnLst>
                                </p:cTn>
                              </p:par>
                              <p:par>
                                <p:cTn id="285" presetID="2" presetClass="exit" presetSubtype="4" fill="hold" nodeType="withEffect">
                                  <p:stCondLst>
                                    <p:cond delay="0"/>
                                  </p:stCondLst>
                                  <p:childTnLst>
                                    <p:anim calcmode="lin" valueType="num">
                                      <p:cBhvr additive="base">
                                        <p:cTn id="286" dur="3000"/>
                                        <p:tgtEl>
                                          <p:spTgt spid="59"/>
                                        </p:tgtEl>
                                        <p:attrNameLst>
                                          <p:attrName>ppt_x</p:attrName>
                                        </p:attrNameLst>
                                      </p:cBhvr>
                                      <p:tavLst>
                                        <p:tav tm="0">
                                          <p:val>
                                            <p:strVal val="ppt_x"/>
                                          </p:val>
                                        </p:tav>
                                        <p:tav tm="100000">
                                          <p:val>
                                            <p:strVal val="ppt_x"/>
                                          </p:val>
                                        </p:tav>
                                      </p:tavLst>
                                    </p:anim>
                                    <p:anim calcmode="lin" valueType="num">
                                      <p:cBhvr additive="base">
                                        <p:cTn id="287" dur="3000"/>
                                        <p:tgtEl>
                                          <p:spTgt spid="59"/>
                                        </p:tgtEl>
                                        <p:attrNameLst>
                                          <p:attrName>ppt_y</p:attrName>
                                        </p:attrNameLst>
                                      </p:cBhvr>
                                      <p:tavLst>
                                        <p:tav tm="0">
                                          <p:val>
                                            <p:strVal val="ppt_y"/>
                                          </p:val>
                                        </p:tav>
                                        <p:tav tm="100000">
                                          <p:val>
                                            <p:strVal val="1+ppt_h/2"/>
                                          </p:val>
                                        </p:tav>
                                      </p:tavLst>
                                    </p:anim>
                                    <p:set>
                                      <p:cBhvr>
                                        <p:cTn id="288" dur="1" fill="hold">
                                          <p:stCondLst>
                                            <p:cond delay="2999"/>
                                          </p:stCondLst>
                                        </p:cTn>
                                        <p:tgtEl>
                                          <p:spTgt spid="59"/>
                                        </p:tgtEl>
                                        <p:attrNameLst>
                                          <p:attrName>style.visibility</p:attrName>
                                        </p:attrNameLst>
                                      </p:cBhvr>
                                      <p:to>
                                        <p:strVal val="hidden"/>
                                      </p:to>
                                    </p:set>
                                  </p:childTnLst>
                                </p:cTn>
                              </p:par>
                              <p:par>
                                <p:cTn id="289" presetID="2" presetClass="exit" presetSubtype="4" fill="hold" nodeType="withEffect">
                                  <p:stCondLst>
                                    <p:cond delay="0"/>
                                  </p:stCondLst>
                                  <p:childTnLst>
                                    <p:anim calcmode="lin" valueType="num">
                                      <p:cBhvr additive="base">
                                        <p:cTn id="290" dur="3000"/>
                                        <p:tgtEl>
                                          <p:spTgt spid="60"/>
                                        </p:tgtEl>
                                        <p:attrNameLst>
                                          <p:attrName>ppt_x</p:attrName>
                                        </p:attrNameLst>
                                      </p:cBhvr>
                                      <p:tavLst>
                                        <p:tav tm="0">
                                          <p:val>
                                            <p:strVal val="ppt_x"/>
                                          </p:val>
                                        </p:tav>
                                        <p:tav tm="100000">
                                          <p:val>
                                            <p:strVal val="ppt_x"/>
                                          </p:val>
                                        </p:tav>
                                      </p:tavLst>
                                    </p:anim>
                                    <p:anim calcmode="lin" valueType="num">
                                      <p:cBhvr additive="base">
                                        <p:cTn id="291" dur="3000"/>
                                        <p:tgtEl>
                                          <p:spTgt spid="60"/>
                                        </p:tgtEl>
                                        <p:attrNameLst>
                                          <p:attrName>ppt_y</p:attrName>
                                        </p:attrNameLst>
                                      </p:cBhvr>
                                      <p:tavLst>
                                        <p:tav tm="0">
                                          <p:val>
                                            <p:strVal val="ppt_y"/>
                                          </p:val>
                                        </p:tav>
                                        <p:tav tm="100000">
                                          <p:val>
                                            <p:strVal val="1+ppt_h/2"/>
                                          </p:val>
                                        </p:tav>
                                      </p:tavLst>
                                    </p:anim>
                                    <p:set>
                                      <p:cBhvr>
                                        <p:cTn id="292" dur="1" fill="hold">
                                          <p:stCondLst>
                                            <p:cond delay="2999"/>
                                          </p:stCondLst>
                                        </p:cTn>
                                        <p:tgtEl>
                                          <p:spTgt spid="60"/>
                                        </p:tgtEl>
                                        <p:attrNameLst>
                                          <p:attrName>style.visibility</p:attrName>
                                        </p:attrNameLst>
                                      </p:cBhvr>
                                      <p:to>
                                        <p:strVal val="hidden"/>
                                      </p:to>
                                    </p:set>
                                  </p:childTnLst>
                                </p:cTn>
                              </p:par>
                              <p:par>
                                <p:cTn id="293" presetID="2" presetClass="exit" presetSubtype="4" fill="hold" nodeType="withEffect">
                                  <p:stCondLst>
                                    <p:cond delay="0"/>
                                  </p:stCondLst>
                                  <p:childTnLst>
                                    <p:anim calcmode="lin" valueType="num">
                                      <p:cBhvr additive="base">
                                        <p:cTn id="294" dur="3000"/>
                                        <p:tgtEl>
                                          <p:spTgt spid="61"/>
                                        </p:tgtEl>
                                        <p:attrNameLst>
                                          <p:attrName>ppt_x</p:attrName>
                                        </p:attrNameLst>
                                      </p:cBhvr>
                                      <p:tavLst>
                                        <p:tav tm="0">
                                          <p:val>
                                            <p:strVal val="ppt_x"/>
                                          </p:val>
                                        </p:tav>
                                        <p:tav tm="100000">
                                          <p:val>
                                            <p:strVal val="ppt_x"/>
                                          </p:val>
                                        </p:tav>
                                      </p:tavLst>
                                    </p:anim>
                                    <p:anim calcmode="lin" valueType="num">
                                      <p:cBhvr additive="base">
                                        <p:cTn id="295" dur="3000"/>
                                        <p:tgtEl>
                                          <p:spTgt spid="61"/>
                                        </p:tgtEl>
                                        <p:attrNameLst>
                                          <p:attrName>ppt_y</p:attrName>
                                        </p:attrNameLst>
                                      </p:cBhvr>
                                      <p:tavLst>
                                        <p:tav tm="0">
                                          <p:val>
                                            <p:strVal val="ppt_y"/>
                                          </p:val>
                                        </p:tav>
                                        <p:tav tm="100000">
                                          <p:val>
                                            <p:strVal val="1+ppt_h/2"/>
                                          </p:val>
                                        </p:tav>
                                      </p:tavLst>
                                    </p:anim>
                                    <p:set>
                                      <p:cBhvr>
                                        <p:cTn id="296" dur="1" fill="hold">
                                          <p:stCondLst>
                                            <p:cond delay="2999"/>
                                          </p:stCondLst>
                                        </p:cTn>
                                        <p:tgtEl>
                                          <p:spTgt spid="61"/>
                                        </p:tgtEl>
                                        <p:attrNameLst>
                                          <p:attrName>style.visibility</p:attrName>
                                        </p:attrNameLst>
                                      </p:cBhvr>
                                      <p:to>
                                        <p:strVal val="hidden"/>
                                      </p:to>
                                    </p:set>
                                  </p:childTnLst>
                                </p:cTn>
                              </p:par>
                              <p:par>
                                <p:cTn id="297" presetID="2" presetClass="exit" presetSubtype="4" fill="hold" nodeType="withEffect">
                                  <p:stCondLst>
                                    <p:cond delay="0"/>
                                  </p:stCondLst>
                                  <p:childTnLst>
                                    <p:anim calcmode="lin" valueType="num">
                                      <p:cBhvr additive="base">
                                        <p:cTn id="298" dur="3000"/>
                                        <p:tgtEl>
                                          <p:spTgt spid="62"/>
                                        </p:tgtEl>
                                        <p:attrNameLst>
                                          <p:attrName>ppt_x</p:attrName>
                                        </p:attrNameLst>
                                      </p:cBhvr>
                                      <p:tavLst>
                                        <p:tav tm="0">
                                          <p:val>
                                            <p:strVal val="ppt_x"/>
                                          </p:val>
                                        </p:tav>
                                        <p:tav tm="100000">
                                          <p:val>
                                            <p:strVal val="ppt_x"/>
                                          </p:val>
                                        </p:tav>
                                      </p:tavLst>
                                    </p:anim>
                                    <p:anim calcmode="lin" valueType="num">
                                      <p:cBhvr additive="base">
                                        <p:cTn id="299" dur="3000"/>
                                        <p:tgtEl>
                                          <p:spTgt spid="62"/>
                                        </p:tgtEl>
                                        <p:attrNameLst>
                                          <p:attrName>ppt_y</p:attrName>
                                        </p:attrNameLst>
                                      </p:cBhvr>
                                      <p:tavLst>
                                        <p:tav tm="0">
                                          <p:val>
                                            <p:strVal val="ppt_y"/>
                                          </p:val>
                                        </p:tav>
                                        <p:tav tm="100000">
                                          <p:val>
                                            <p:strVal val="1+ppt_h/2"/>
                                          </p:val>
                                        </p:tav>
                                      </p:tavLst>
                                    </p:anim>
                                    <p:set>
                                      <p:cBhvr>
                                        <p:cTn id="300" dur="1" fill="hold">
                                          <p:stCondLst>
                                            <p:cond delay="2999"/>
                                          </p:stCondLst>
                                        </p:cTn>
                                        <p:tgtEl>
                                          <p:spTgt spid="62"/>
                                        </p:tgtEl>
                                        <p:attrNameLst>
                                          <p:attrName>style.visibility</p:attrName>
                                        </p:attrNameLst>
                                      </p:cBhvr>
                                      <p:to>
                                        <p:strVal val="hidden"/>
                                      </p:to>
                                    </p:set>
                                  </p:childTnLst>
                                </p:cTn>
                              </p:par>
                              <p:par>
                                <p:cTn id="301" presetID="2" presetClass="exit" presetSubtype="4" fill="hold" nodeType="withEffect">
                                  <p:stCondLst>
                                    <p:cond delay="0"/>
                                  </p:stCondLst>
                                  <p:childTnLst>
                                    <p:anim calcmode="lin" valueType="num">
                                      <p:cBhvr additive="base">
                                        <p:cTn id="302" dur="3000"/>
                                        <p:tgtEl>
                                          <p:spTgt spid="63"/>
                                        </p:tgtEl>
                                        <p:attrNameLst>
                                          <p:attrName>ppt_x</p:attrName>
                                        </p:attrNameLst>
                                      </p:cBhvr>
                                      <p:tavLst>
                                        <p:tav tm="0">
                                          <p:val>
                                            <p:strVal val="ppt_x"/>
                                          </p:val>
                                        </p:tav>
                                        <p:tav tm="100000">
                                          <p:val>
                                            <p:strVal val="ppt_x"/>
                                          </p:val>
                                        </p:tav>
                                      </p:tavLst>
                                    </p:anim>
                                    <p:anim calcmode="lin" valueType="num">
                                      <p:cBhvr additive="base">
                                        <p:cTn id="303" dur="3000"/>
                                        <p:tgtEl>
                                          <p:spTgt spid="63"/>
                                        </p:tgtEl>
                                        <p:attrNameLst>
                                          <p:attrName>ppt_y</p:attrName>
                                        </p:attrNameLst>
                                      </p:cBhvr>
                                      <p:tavLst>
                                        <p:tav tm="0">
                                          <p:val>
                                            <p:strVal val="ppt_y"/>
                                          </p:val>
                                        </p:tav>
                                        <p:tav tm="100000">
                                          <p:val>
                                            <p:strVal val="1+ppt_h/2"/>
                                          </p:val>
                                        </p:tav>
                                      </p:tavLst>
                                    </p:anim>
                                    <p:set>
                                      <p:cBhvr>
                                        <p:cTn id="304" dur="1" fill="hold">
                                          <p:stCondLst>
                                            <p:cond delay="2999"/>
                                          </p:stCondLst>
                                        </p:cTn>
                                        <p:tgtEl>
                                          <p:spTgt spid="63"/>
                                        </p:tgtEl>
                                        <p:attrNameLst>
                                          <p:attrName>style.visibility</p:attrName>
                                        </p:attrNameLst>
                                      </p:cBhvr>
                                      <p:to>
                                        <p:strVal val="hidden"/>
                                      </p:to>
                                    </p:set>
                                  </p:childTnLst>
                                </p:cTn>
                              </p:par>
                              <p:par>
                                <p:cTn id="305" presetID="2" presetClass="exit" presetSubtype="4" fill="hold" nodeType="withEffect">
                                  <p:stCondLst>
                                    <p:cond delay="0"/>
                                  </p:stCondLst>
                                  <p:childTnLst>
                                    <p:anim calcmode="lin" valueType="num">
                                      <p:cBhvr additive="base">
                                        <p:cTn id="306" dur="3000"/>
                                        <p:tgtEl>
                                          <p:spTgt spid="64"/>
                                        </p:tgtEl>
                                        <p:attrNameLst>
                                          <p:attrName>ppt_x</p:attrName>
                                        </p:attrNameLst>
                                      </p:cBhvr>
                                      <p:tavLst>
                                        <p:tav tm="0">
                                          <p:val>
                                            <p:strVal val="ppt_x"/>
                                          </p:val>
                                        </p:tav>
                                        <p:tav tm="100000">
                                          <p:val>
                                            <p:strVal val="ppt_x"/>
                                          </p:val>
                                        </p:tav>
                                      </p:tavLst>
                                    </p:anim>
                                    <p:anim calcmode="lin" valueType="num">
                                      <p:cBhvr additive="base">
                                        <p:cTn id="307" dur="3000"/>
                                        <p:tgtEl>
                                          <p:spTgt spid="64"/>
                                        </p:tgtEl>
                                        <p:attrNameLst>
                                          <p:attrName>ppt_y</p:attrName>
                                        </p:attrNameLst>
                                      </p:cBhvr>
                                      <p:tavLst>
                                        <p:tav tm="0">
                                          <p:val>
                                            <p:strVal val="ppt_y"/>
                                          </p:val>
                                        </p:tav>
                                        <p:tav tm="100000">
                                          <p:val>
                                            <p:strVal val="1+ppt_h/2"/>
                                          </p:val>
                                        </p:tav>
                                      </p:tavLst>
                                    </p:anim>
                                    <p:set>
                                      <p:cBhvr>
                                        <p:cTn id="308" dur="1" fill="hold">
                                          <p:stCondLst>
                                            <p:cond delay="2999"/>
                                          </p:stCondLst>
                                        </p:cTn>
                                        <p:tgtEl>
                                          <p:spTgt spid="64"/>
                                        </p:tgtEl>
                                        <p:attrNameLst>
                                          <p:attrName>style.visibility</p:attrName>
                                        </p:attrNameLst>
                                      </p:cBhvr>
                                      <p:to>
                                        <p:strVal val="hidden"/>
                                      </p:to>
                                    </p:set>
                                  </p:childTnLst>
                                </p:cTn>
                              </p:par>
                              <p:par>
                                <p:cTn id="309" presetID="8" presetClass="emph" presetSubtype="0" fill="hold" nodeType="withEffect">
                                  <p:stCondLst>
                                    <p:cond delay="0"/>
                                  </p:stCondLst>
                                  <p:childTnLst>
                                    <p:animRot by="-21600000">
                                      <p:cBhvr>
                                        <p:cTn id="310" dur="3000" fill="hold"/>
                                        <p:tgtEl>
                                          <p:spTgt spid="46"/>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48"/>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50"/>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52"/>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54"/>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45"/>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47"/>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49"/>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51"/>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53"/>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36"/>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38"/>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40"/>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42"/>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44"/>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35"/>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37"/>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39"/>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41"/>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43"/>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56"/>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58"/>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60"/>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62"/>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64"/>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55"/>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57"/>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59"/>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61"/>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63"/>
                                        </p:tgtEl>
                                        <p:attrNameLst>
                                          <p:attrName>r</p:attrName>
                                        </p:attrNameLst>
                                      </p:cBhvr>
                                    </p:animRot>
                                  </p:childTnLst>
                                </p:cTn>
                              </p:par>
                              <p:par>
                                <p:cTn id="369" presetID="17" presetClass="entr" presetSubtype="1"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ppt_x</p:attrName>
                                        </p:attrNameLst>
                                      </p:cBhvr>
                                      <p:tavLst>
                                        <p:tav tm="0">
                                          <p:val>
                                            <p:strVal val="#ppt_x"/>
                                          </p:val>
                                        </p:tav>
                                        <p:tav tm="100000">
                                          <p:val>
                                            <p:strVal val="#ppt_x"/>
                                          </p:val>
                                        </p:tav>
                                      </p:tavLst>
                                    </p:anim>
                                    <p:anim calcmode="lin" valueType="num">
                                      <p:cBhvr>
                                        <p:cTn id="372" dur="3000" fill="hold"/>
                                        <p:tgtEl>
                                          <p:spTgt spid="2"/>
                                        </p:tgtEl>
                                        <p:attrNameLst>
                                          <p:attrName>ppt_y</p:attrName>
                                        </p:attrNameLst>
                                      </p:cBhvr>
                                      <p:tavLst>
                                        <p:tav tm="0">
                                          <p:val>
                                            <p:strVal val="#ppt_y-#ppt_h/2"/>
                                          </p:val>
                                        </p:tav>
                                        <p:tav tm="100000">
                                          <p:val>
                                            <p:strVal val="#ppt_y"/>
                                          </p:val>
                                        </p:tav>
                                      </p:tavLst>
                                    </p:anim>
                                    <p:anim calcmode="lin" valueType="num">
                                      <p:cBhvr>
                                        <p:cTn id="373" dur="3000" fill="hold"/>
                                        <p:tgtEl>
                                          <p:spTgt spid="2"/>
                                        </p:tgtEl>
                                        <p:attrNameLst>
                                          <p:attrName>ppt_w</p:attrName>
                                        </p:attrNameLst>
                                      </p:cBhvr>
                                      <p:tavLst>
                                        <p:tav tm="0">
                                          <p:val>
                                            <p:strVal val="#ppt_w"/>
                                          </p:val>
                                        </p:tav>
                                        <p:tav tm="100000">
                                          <p:val>
                                            <p:strVal val="#ppt_w"/>
                                          </p:val>
                                        </p:tav>
                                      </p:tavLst>
                                    </p:anim>
                                    <p:anim calcmode="lin" valueType="num">
                                      <p:cBhvr>
                                        <p:cTn id="37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6748e420ae91e02fab348e0544c5d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0" y="0"/>
            <a:ext cx="1714512" cy="1643056"/>
          </a:xfrm>
          <a:prstGeom prst="rect">
            <a:avLst/>
          </a:prstGeom>
        </p:spPr>
      </p:pic>
      <p:pic>
        <p:nvPicPr>
          <p:cNvPr id="5" name="4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1142976" y="428610"/>
            <a:ext cx="1714512" cy="1643056"/>
          </a:xfrm>
          <a:prstGeom prst="rect">
            <a:avLst/>
          </a:prstGeom>
        </p:spPr>
      </p:pic>
      <p:pic>
        <p:nvPicPr>
          <p:cNvPr id="6" name="5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2285984" y="1000114"/>
            <a:ext cx="1714512" cy="1643056"/>
          </a:xfrm>
          <a:prstGeom prst="rect">
            <a:avLst/>
          </a:prstGeom>
        </p:spPr>
      </p:pic>
      <p:pic>
        <p:nvPicPr>
          <p:cNvPr id="7" name="6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0" y="3500444"/>
            <a:ext cx="1714512" cy="1643056"/>
          </a:xfrm>
          <a:prstGeom prst="rect">
            <a:avLst/>
          </a:prstGeom>
        </p:spPr>
      </p:pic>
      <p:pic>
        <p:nvPicPr>
          <p:cNvPr id="8" name="7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1000100" y="2857502"/>
            <a:ext cx="1714512" cy="1643056"/>
          </a:xfrm>
          <a:prstGeom prst="rect">
            <a:avLst/>
          </a:prstGeom>
        </p:spPr>
      </p:pic>
      <p:pic>
        <p:nvPicPr>
          <p:cNvPr id="9" name="8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2000232" y="2071684"/>
            <a:ext cx="1714512" cy="1643056"/>
          </a:xfrm>
          <a:prstGeom prst="rect">
            <a:avLst/>
          </a:prstGeom>
        </p:spPr>
      </p:pic>
      <p:pic>
        <p:nvPicPr>
          <p:cNvPr id="10" name="9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5429256" y="1428760"/>
            <a:ext cx="1714512" cy="1643056"/>
          </a:xfrm>
          <a:prstGeom prst="rect">
            <a:avLst/>
          </a:prstGeom>
        </p:spPr>
      </p:pic>
      <p:pic>
        <p:nvPicPr>
          <p:cNvPr id="11" name="10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6429356" y="785818"/>
            <a:ext cx="1714512" cy="1643056"/>
          </a:xfrm>
          <a:prstGeom prst="rect">
            <a:avLst/>
          </a:prstGeom>
        </p:spPr>
      </p:pic>
      <p:pic>
        <p:nvPicPr>
          <p:cNvPr id="12" name="11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7429488" y="0"/>
            <a:ext cx="1714512" cy="1643056"/>
          </a:xfrm>
          <a:prstGeom prst="rect">
            <a:avLst/>
          </a:prstGeom>
        </p:spPr>
      </p:pic>
      <p:pic>
        <p:nvPicPr>
          <p:cNvPr id="13" name="12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5143504" y="2500330"/>
            <a:ext cx="1714512" cy="1643056"/>
          </a:xfrm>
          <a:prstGeom prst="rect">
            <a:avLst/>
          </a:prstGeom>
        </p:spPr>
      </p:pic>
      <p:pic>
        <p:nvPicPr>
          <p:cNvPr id="14" name="13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6286480" y="2928940"/>
            <a:ext cx="1714512" cy="1643056"/>
          </a:xfrm>
          <a:prstGeom prst="rect">
            <a:avLst/>
          </a:prstGeom>
        </p:spPr>
      </p:pic>
      <p:pic>
        <p:nvPicPr>
          <p:cNvPr id="15" name="14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7429488" y="3500444"/>
            <a:ext cx="1714512" cy="1643056"/>
          </a:xfrm>
          <a:prstGeom prst="rect">
            <a:avLst/>
          </a:prstGeom>
        </p:spPr>
      </p:pic>
      <p:sp>
        <p:nvSpPr>
          <p:cNvPr id="16" name="15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0-#ppt_h/2"/>
                                          </p:val>
                                        </p:tav>
                                        <p:tav tm="100000">
                                          <p:val>
                                            <p:strVal val="#ppt_y"/>
                                          </p:val>
                                        </p:tav>
                                      </p:tavLst>
                                    </p:anim>
                                  </p:childTnLst>
                                </p:cTn>
                              </p:par>
                              <p:par>
                                <p:cTn id="40" presetID="2" presetClass="entr" presetSubtype="9"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0-#ppt_w/2"/>
                                          </p:val>
                                        </p:tav>
                                        <p:tav tm="100000">
                                          <p:val>
                                            <p:strVal val="#ppt_x"/>
                                          </p:val>
                                        </p:tav>
                                      </p:tavLst>
                                    </p:anim>
                                    <p:anim calcmode="lin" valueType="num">
                                      <p:cBhvr additive="base">
                                        <p:cTn id="43" dur="3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3"/>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6" fill="hold" nodeType="after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1+ppt_h/2"/>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1+ppt_w/2"/>
                                          </p:val>
                                        </p:tav>
                                      </p:tavLst>
                                    </p:anim>
                                    <p:anim calcmode="lin" valueType="num">
                                      <p:cBhvr additive="base">
                                        <p:cTn id="87" dur="3000"/>
                                        <p:tgtEl>
                                          <p:spTgt spid="5"/>
                                        </p:tgtEl>
                                        <p:attrNameLst>
                                          <p:attrName>ppt_y</p:attrName>
                                        </p:attrNameLst>
                                      </p:cBhvr>
                                      <p:tavLst>
                                        <p:tav tm="0">
                                          <p:val>
                                            <p:strVal val="ppt_y"/>
                                          </p:val>
                                        </p:tav>
                                        <p:tav tm="100000">
                                          <p:val>
                                            <p:strVal val="1+ppt_h/2"/>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1+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1+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0-ppt_w/2"/>
                                          </p:val>
                                        </p:tav>
                                      </p:tavLst>
                                    </p:anim>
                                    <p:anim calcmode="lin" valueType="num">
                                      <p:cBhvr additive="base">
                                        <p:cTn id="107" dur="3000"/>
                                        <p:tgtEl>
                                          <p:spTgt spid="13"/>
                                        </p:tgtEl>
                                        <p:attrNameLst>
                                          <p:attrName>ppt_y</p:attrName>
                                        </p:attrNameLst>
                                      </p:cBhvr>
                                      <p:tavLst>
                                        <p:tav tm="0">
                                          <p:val>
                                            <p:strVal val="ppt_y"/>
                                          </p:val>
                                        </p:tav>
                                        <p:tav tm="100000">
                                          <p:val>
                                            <p:strVal val="0-ppt_h/2"/>
                                          </p:val>
                                        </p:tav>
                                      </p:tavLst>
                                    </p:anim>
                                    <p:set>
                                      <p:cBhvr>
                                        <p:cTn id="108" dur="1" fill="hold">
                                          <p:stCondLst>
                                            <p:cond delay="2999"/>
                                          </p:stCondLst>
                                        </p:cTn>
                                        <p:tgtEl>
                                          <p:spTgt spid="13"/>
                                        </p:tgtEl>
                                        <p:attrNameLst>
                                          <p:attrName>style.visibility</p:attrName>
                                        </p:attrNameLst>
                                      </p:cBhvr>
                                      <p:to>
                                        <p:strVal val="hidden"/>
                                      </p:to>
                                    </p:set>
                                  </p:childTnLst>
                                </p:cTn>
                              </p:par>
                              <p:par>
                                <p:cTn id="109" presetID="2" presetClass="exit" presetSubtype="9" fill="hold"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0-ppt_w/2"/>
                                          </p:val>
                                        </p:tav>
                                      </p:tavLst>
                                    </p:anim>
                                    <p:anim calcmode="lin" valueType="num">
                                      <p:cBhvr additive="base">
                                        <p:cTn id="111" dur="3000"/>
                                        <p:tgtEl>
                                          <p:spTgt spid="14"/>
                                        </p:tgtEl>
                                        <p:attrNameLst>
                                          <p:attrName>ppt_y</p:attrName>
                                        </p:attrNameLst>
                                      </p:cBhvr>
                                      <p:tavLst>
                                        <p:tav tm="0">
                                          <p:val>
                                            <p:strVal val="ppt_y"/>
                                          </p:val>
                                        </p:tav>
                                        <p:tav tm="100000">
                                          <p:val>
                                            <p:strVal val="0-ppt_h/2"/>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0-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1+ppt_w/2"/>
                                          </p:val>
                                        </p:tav>
                                      </p:tavLst>
                                    </p:anim>
                                    <p:anim calcmode="lin" valueType="num">
                                      <p:cBhvr additive="base">
                                        <p:cTn id="119" dur="3000"/>
                                        <p:tgtEl>
                                          <p:spTgt spid="7"/>
                                        </p:tgtEl>
                                        <p:attrNameLst>
                                          <p:attrName>ppt_y</p:attrName>
                                        </p:attrNameLst>
                                      </p:cBhvr>
                                      <p:tavLst>
                                        <p:tav tm="0">
                                          <p:val>
                                            <p:strVal val="ppt_y"/>
                                          </p:val>
                                        </p:tav>
                                        <p:tav tm="100000">
                                          <p:val>
                                            <p:strVal val="0-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3"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1+ppt_w/2"/>
                                          </p:val>
                                        </p:tav>
                                      </p:tavLst>
                                    </p:anim>
                                    <p:anim calcmode="lin" valueType="num">
                                      <p:cBhvr additive="base">
                                        <p:cTn id="123" dur="3000"/>
                                        <p:tgtEl>
                                          <p:spTgt spid="8"/>
                                        </p:tgtEl>
                                        <p:attrNameLst>
                                          <p:attrName>ppt_y</p:attrName>
                                        </p:attrNameLst>
                                      </p:cBhvr>
                                      <p:tavLst>
                                        <p:tav tm="0">
                                          <p:val>
                                            <p:strVal val="ppt_y"/>
                                          </p:val>
                                        </p:tav>
                                        <p:tav tm="100000">
                                          <p:val>
                                            <p:strVal val="0-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3" fill="hold"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0-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4"/>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5"/>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6"/>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7"/>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9"/>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0"/>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1"/>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2"/>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3"/>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5"/>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5ad0b4a3c6f9d29e287833d1c15b1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0029631">
            <a:off x="4002067" y="385726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58966">
            <a:off x="4836142" y="388489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029631">
            <a:off x="5610528" y="3857267"/>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58966">
            <a:off x="6444603" y="3884891"/>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029631">
            <a:off x="2395819" y="3857267"/>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58966">
            <a:off x="3229894" y="3884891"/>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029631">
            <a:off x="752744" y="3857267"/>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58966">
            <a:off x="1586819" y="3884891"/>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029631">
            <a:off x="7182163" y="385726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58966">
            <a:off x="8016238" y="388489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029631">
            <a:off x="3967453" y="305222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58966">
            <a:off x="4801528" y="307984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029631">
            <a:off x="5575914" y="3052222"/>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58966">
            <a:off x="6409989" y="3079846"/>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029631">
            <a:off x="2361205" y="3052222"/>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58966">
            <a:off x="3195280" y="3079846"/>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029631">
            <a:off x="718130" y="3052222"/>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58966">
            <a:off x="1552205" y="3079846"/>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029631">
            <a:off x="7147549" y="305222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58966">
            <a:off x="7981624" y="307984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029631">
            <a:off x="3965244" y="2428505"/>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58966">
            <a:off x="4799319" y="2456129"/>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029631">
            <a:off x="5573705" y="242850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58966">
            <a:off x="6407780" y="245613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029631">
            <a:off x="2358996" y="242850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58966">
            <a:off x="3193071" y="245613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029631">
            <a:off x="715921" y="2428506"/>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58966">
            <a:off x="1549996" y="245613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029631">
            <a:off x="7145340" y="2428505"/>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58966">
            <a:off x="7979415" y="2456129"/>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029631">
            <a:off x="3930630" y="1623460"/>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58966">
            <a:off x="4764705" y="1651084"/>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029631">
            <a:off x="5539091" y="162346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358966">
            <a:off x="6373166" y="165108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029631">
            <a:off x="2324382" y="162346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358966">
            <a:off x="3158457" y="165108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029631">
            <a:off x="681307" y="162346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358966">
            <a:off x="1515382" y="165108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029631">
            <a:off x="7110726" y="1623460"/>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358966">
            <a:off x="7944801" y="1651084"/>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029631">
            <a:off x="3930630" y="804680"/>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58966">
            <a:off x="4764705" y="832304"/>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029631">
            <a:off x="5539091" y="80468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58966">
            <a:off x="6373166" y="83230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029631">
            <a:off x="2324382" y="80468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58966">
            <a:off x="3158457" y="83230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029631">
            <a:off x="681307" y="804681"/>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58966">
            <a:off x="1515382" y="832305"/>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029631">
            <a:off x="7110726" y="804680"/>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58966">
            <a:off x="7944801" y="832304"/>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029631">
            <a:off x="3896016" y="-365"/>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58966">
            <a:off x="4730091" y="27259"/>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029631">
            <a:off x="5504477" y="-364"/>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58966">
            <a:off x="6338552" y="2726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029631">
            <a:off x="2289768" y="-364"/>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58966">
            <a:off x="3123843" y="2726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029631">
            <a:off x="646693" y="-364"/>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358966">
            <a:off x="1480768" y="27260"/>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029631">
            <a:off x="7076112" y="-365"/>
            <a:ext cx="295158" cy="1276859"/>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358966">
            <a:off x="7910187" y="27259"/>
            <a:ext cx="292147" cy="1250581"/>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14346" y="-214332"/>
            <a:ext cx="9644130" cy="628654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3"/>
                                        </p:tgtEl>
                                        <p:attrNameLst>
                                          <p:attrName>style.opacity</p:attrName>
                                        </p:attrNameLst>
                                      </p:cBhvr>
                                      <p:to>
                                        <p:strVal val="0"/>
                                      </p:to>
                                    </p:set>
                                    <p:animEffect filter="image" prLst="opacity: 0">
                                      <p:cBhvr rctx="IE">
                                        <p:cTn id="7" dur="indefinite"/>
                                        <p:tgtEl>
                                          <p:spTgt spid="6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3"/>
                                        </p:tgtEl>
                                        <p:attrNameLst>
                                          <p:attrName>style.visibility</p:attrName>
                                        </p:attrNameLst>
                                      </p:cBhvr>
                                      <p:to>
                                        <p:strVal val="visible"/>
                                      </p:to>
                                    </p:set>
                                    <p:anim calcmode="lin" valueType="num">
                                      <p:cBhvr additive="base">
                                        <p:cTn id="170" dur="3000" fill="hold"/>
                                        <p:tgtEl>
                                          <p:spTgt spid="43"/>
                                        </p:tgtEl>
                                        <p:attrNameLst>
                                          <p:attrName>ppt_x</p:attrName>
                                        </p:attrNameLst>
                                      </p:cBhvr>
                                      <p:tavLst>
                                        <p:tav tm="0">
                                          <p:val>
                                            <p:strVal val="#ppt_x"/>
                                          </p:val>
                                        </p:tav>
                                        <p:tav tm="100000">
                                          <p:val>
                                            <p:strVal val="#ppt_x"/>
                                          </p:val>
                                        </p:tav>
                                      </p:tavLst>
                                    </p:anim>
                                    <p:anim calcmode="lin" valueType="num">
                                      <p:cBhvr additive="base">
                                        <p:cTn id="171" dur="3000" fill="hold"/>
                                        <p:tgtEl>
                                          <p:spTgt spid="43"/>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4"/>
                                        </p:tgtEl>
                                        <p:attrNameLst>
                                          <p:attrName>style.visibility</p:attrName>
                                        </p:attrNameLst>
                                      </p:cBhvr>
                                      <p:to>
                                        <p:strVal val="visible"/>
                                      </p:to>
                                    </p:set>
                                    <p:anim calcmode="lin" valueType="num">
                                      <p:cBhvr additive="base">
                                        <p:cTn id="174" dur="3000" fill="hold"/>
                                        <p:tgtEl>
                                          <p:spTgt spid="44"/>
                                        </p:tgtEl>
                                        <p:attrNameLst>
                                          <p:attrName>ppt_x</p:attrName>
                                        </p:attrNameLst>
                                      </p:cBhvr>
                                      <p:tavLst>
                                        <p:tav tm="0">
                                          <p:val>
                                            <p:strVal val="#ppt_x"/>
                                          </p:val>
                                        </p:tav>
                                        <p:tav tm="100000">
                                          <p:val>
                                            <p:strVal val="#ppt_x"/>
                                          </p:val>
                                        </p:tav>
                                      </p:tavLst>
                                    </p:anim>
                                    <p:anim calcmode="lin" valueType="num">
                                      <p:cBhvr additive="base">
                                        <p:cTn id="175" dur="3000" fill="hold"/>
                                        <p:tgtEl>
                                          <p:spTgt spid="44"/>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5"/>
                                        </p:tgtEl>
                                        <p:attrNameLst>
                                          <p:attrName>style.visibility</p:attrName>
                                        </p:attrNameLst>
                                      </p:cBhvr>
                                      <p:to>
                                        <p:strVal val="visible"/>
                                      </p:to>
                                    </p:set>
                                    <p:anim calcmode="lin" valueType="num">
                                      <p:cBhvr additive="base">
                                        <p:cTn id="178" dur="3000" fill="hold"/>
                                        <p:tgtEl>
                                          <p:spTgt spid="45"/>
                                        </p:tgtEl>
                                        <p:attrNameLst>
                                          <p:attrName>ppt_x</p:attrName>
                                        </p:attrNameLst>
                                      </p:cBhvr>
                                      <p:tavLst>
                                        <p:tav tm="0">
                                          <p:val>
                                            <p:strVal val="#ppt_x"/>
                                          </p:val>
                                        </p:tav>
                                        <p:tav tm="100000">
                                          <p:val>
                                            <p:strVal val="#ppt_x"/>
                                          </p:val>
                                        </p:tav>
                                      </p:tavLst>
                                    </p:anim>
                                    <p:anim calcmode="lin" valueType="num">
                                      <p:cBhvr additive="base">
                                        <p:cTn id="179" dur="3000" fill="hold"/>
                                        <p:tgtEl>
                                          <p:spTgt spid="45"/>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6"/>
                                        </p:tgtEl>
                                        <p:attrNameLst>
                                          <p:attrName>style.visibility</p:attrName>
                                        </p:attrNameLst>
                                      </p:cBhvr>
                                      <p:to>
                                        <p:strVal val="visible"/>
                                      </p:to>
                                    </p:set>
                                    <p:anim calcmode="lin" valueType="num">
                                      <p:cBhvr additive="base">
                                        <p:cTn id="182" dur="3000" fill="hold"/>
                                        <p:tgtEl>
                                          <p:spTgt spid="46"/>
                                        </p:tgtEl>
                                        <p:attrNameLst>
                                          <p:attrName>ppt_x</p:attrName>
                                        </p:attrNameLst>
                                      </p:cBhvr>
                                      <p:tavLst>
                                        <p:tav tm="0">
                                          <p:val>
                                            <p:strVal val="#ppt_x"/>
                                          </p:val>
                                        </p:tav>
                                        <p:tav tm="100000">
                                          <p:val>
                                            <p:strVal val="#ppt_x"/>
                                          </p:val>
                                        </p:tav>
                                      </p:tavLst>
                                    </p:anim>
                                    <p:anim calcmode="lin" valueType="num">
                                      <p:cBhvr additive="base">
                                        <p:cTn id="183" dur="3000" fill="hold"/>
                                        <p:tgtEl>
                                          <p:spTgt spid="46"/>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7"/>
                                        </p:tgtEl>
                                        <p:attrNameLst>
                                          <p:attrName>style.visibility</p:attrName>
                                        </p:attrNameLst>
                                      </p:cBhvr>
                                      <p:to>
                                        <p:strVal val="visible"/>
                                      </p:to>
                                    </p:set>
                                    <p:anim calcmode="lin" valueType="num">
                                      <p:cBhvr additive="base">
                                        <p:cTn id="186" dur="3000" fill="hold"/>
                                        <p:tgtEl>
                                          <p:spTgt spid="47"/>
                                        </p:tgtEl>
                                        <p:attrNameLst>
                                          <p:attrName>ppt_x</p:attrName>
                                        </p:attrNameLst>
                                      </p:cBhvr>
                                      <p:tavLst>
                                        <p:tav tm="0">
                                          <p:val>
                                            <p:strVal val="#ppt_x"/>
                                          </p:val>
                                        </p:tav>
                                        <p:tav tm="100000">
                                          <p:val>
                                            <p:strVal val="#ppt_x"/>
                                          </p:val>
                                        </p:tav>
                                      </p:tavLst>
                                    </p:anim>
                                    <p:anim calcmode="lin" valueType="num">
                                      <p:cBhvr additive="base">
                                        <p:cTn id="187" dur="3000" fill="hold"/>
                                        <p:tgtEl>
                                          <p:spTgt spid="47"/>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48"/>
                                        </p:tgtEl>
                                        <p:attrNameLst>
                                          <p:attrName>style.visibility</p:attrName>
                                        </p:attrNameLst>
                                      </p:cBhvr>
                                      <p:to>
                                        <p:strVal val="visible"/>
                                      </p:to>
                                    </p:set>
                                    <p:anim calcmode="lin" valueType="num">
                                      <p:cBhvr additive="base">
                                        <p:cTn id="190" dur="3000" fill="hold"/>
                                        <p:tgtEl>
                                          <p:spTgt spid="48"/>
                                        </p:tgtEl>
                                        <p:attrNameLst>
                                          <p:attrName>ppt_x</p:attrName>
                                        </p:attrNameLst>
                                      </p:cBhvr>
                                      <p:tavLst>
                                        <p:tav tm="0">
                                          <p:val>
                                            <p:strVal val="#ppt_x"/>
                                          </p:val>
                                        </p:tav>
                                        <p:tav tm="100000">
                                          <p:val>
                                            <p:strVal val="#ppt_x"/>
                                          </p:val>
                                        </p:tav>
                                      </p:tavLst>
                                    </p:anim>
                                    <p:anim calcmode="lin" valueType="num">
                                      <p:cBhvr additive="base">
                                        <p:cTn id="191" dur="3000" fill="hold"/>
                                        <p:tgtEl>
                                          <p:spTgt spid="48"/>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49"/>
                                        </p:tgtEl>
                                        <p:attrNameLst>
                                          <p:attrName>style.visibility</p:attrName>
                                        </p:attrNameLst>
                                      </p:cBhvr>
                                      <p:to>
                                        <p:strVal val="visible"/>
                                      </p:to>
                                    </p:set>
                                    <p:anim calcmode="lin" valueType="num">
                                      <p:cBhvr additive="base">
                                        <p:cTn id="194" dur="3000" fill="hold"/>
                                        <p:tgtEl>
                                          <p:spTgt spid="49"/>
                                        </p:tgtEl>
                                        <p:attrNameLst>
                                          <p:attrName>ppt_x</p:attrName>
                                        </p:attrNameLst>
                                      </p:cBhvr>
                                      <p:tavLst>
                                        <p:tav tm="0">
                                          <p:val>
                                            <p:strVal val="#ppt_x"/>
                                          </p:val>
                                        </p:tav>
                                        <p:tav tm="100000">
                                          <p:val>
                                            <p:strVal val="#ppt_x"/>
                                          </p:val>
                                        </p:tav>
                                      </p:tavLst>
                                    </p:anim>
                                    <p:anim calcmode="lin" valueType="num">
                                      <p:cBhvr additive="base">
                                        <p:cTn id="195" dur="3000" fill="hold"/>
                                        <p:tgtEl>
                                          <p:spTgt spid="49"/>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 calcmode="lin" valueType="num">
                                      <p:cBhvr additive="base">
                                        <p:cTn id="198" dur="3000" fill="hold"/>
                                        <p:tgtEl>
                                          <p:spTgt spid="50"/>
                                        </p:tgtEl>
                                        <p:attrNameLst>
                                          <p:attrName>ppt_x</p:attrName>
                                        </p:attrNameLst>
                                      </p:cBhvr>
                                      <p:tavLst>
                                        <p:tav tm="0">
                                          <p:val>
                                            <p:strVal val="#ppt_x"/>
                                          </p:val>
                                        </p:tav>
                                        <p:tav tm="100000">
                                          <p:val>
                                            <p:strVal val="#ppt_x"/>
                                          </p:val>
                                        </p:tav>
                                      </p:tavLst>
                                    </p:anim>
                                    <p:anim calcmode="lin" valueType="num">
                                      <p:cBhvr additive="base">
                                        <p:cTn id="199" dur="3000" fill="hold"/>
                                        <p:tgtEl>
                                          <p:spTgt spid="50"/>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51"/>
                                        </p:tgtEl>
                                        <p:attrNameLst>
                                          <p:attrName>style.visibility</p:attrName>
                                        </p:attrNameLst>
                                      </p:cBhvr>
                                      <p:to>
                                        <p:strVal val="visible"/>
                                      </p:to>
                                    </p:set>
                                    <p:anim calcmode="lin" valueType="num">
                                      <p:cBhvr additive="base">
                                        <p:cTn id="202" dur="3000" fill="hold"/>
                                        <p:tgtEl>
                                          <p:spTgt spid="51"/>
                                        </p:tgtEl>
                                        <p:attrNameLst>
                                          <p:attrName>ppt_x</p:attrName>
                                        </p:attrNameLst>
                                      </p:cBhvr>
                                      <p:tavLst>
                                        <p:tav tm="0">
                                          <p:val>
                                            <p:strVal val="#ppt_x"/>
                                          </p:val>
                                        </p:tav>
                                        <p:tav tm="100000">
                                          <p:val>
                                            <p:strVal val="#ppt_x"/>
                                          </p:val>
                                        </p:tav>
                                      </p:tavLst>
                                    </p:anim>
                                    <p:anim calcmode="lin" valueType="num">
                                      <p:cBhvr additive="base">
                                        <p:cTn id="203" dur="3000" fill="hold"/>
                                        <p:tgtEl>
                                          <p:spTgt spid="51"/>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52"/>
                                        </p:tgtEl>
                                        <p:attrNameLst>
                                          <p:attrName>style.visibility</p:attrName>
                                        </p:attrNameLst>
                                      </p:cBhvr>
                                      <p:to>
                                        <p:strVal val="visible"/>
                                      </p:to>
                                    </p:set>
                                    <p:anim calcmode="lin" valueType="num">
                                      <p:cBhvr additive="base">
                                        <p:cTn id="206" dur="3000" fill="hold"/>
                                        <p:tgtEl>
                                          <p:spTgt spid="52"/>
                                        </p:tgtEl>
                                        <p:attrNameLst>
                                          <p:attrName>ppt_x</p:attrName>
                                        </p:attrNameLst>
                                      </p:cBhvr>
                                      <p:tavLst>
                                        <p:tav tm="0">
                                          <p:val>
                                            <p:strVal val="#ppt_x"/>
                                          </p:val>
                                        </p:tav>
                                        <p:tav tm="100000">
                                          <p:val>
                                            <p:strVal val="#ppt_x"/>
                                          </p:val>
                                        </p:tav>
                                      </p:tavLst>
                                    </p:anim>
                                    <p:anim calcmode="lin" valueType="num">
                                      <p:cBhvr additive="base">
                                        <p:cTn id="207" dur="3000" fill="hold"/>
                                        <p:tgtEl>
                                          <p:spTgt spid="52"/>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53"/>
                                        </p:tgtEl>
                                        <p:attrNameLst>
                                          <p:attrName>style.visibility</p:attrName>
                                        </p:attrNameLst>
                                      </p:cBhvr>
                                      <p:to>
                                        <p:strVal val="visible"/>
                                      </p:to>
                                    </p:set>
                                    <p:anim calcmode="lin" valueType="num">
                                      <p:cBhvr additive="base">
                                        <p:cTn id="210" dur="3000" fill="hold"/>
                                        <p:tgtEl>
                                          <p:spTgt spid="53"/>
                                        </p:tgtEl>
                                        <p:attrNameLst>
                                          <p:attrName>ppt_x</p:attrName>
                                        </p:attrNameLst>
                                      </p:cBhvr>
                                      <p:tavLst>
                                        <p:tav tm="0">
                                          <p:val>
                                            <p:strVal val="#ppt_x"/>
                                          </p:val>
                                        </p:tav>
                                        <p:tav tm="100000">
                                          <p:val>
                                            <p:strVal val="#ppt_x"/>
                                          </p:val>
                                        </p:tav>
                                      </p:tavLst>
                                    </p:anim>
                                    <p:anim calcmode="lin" valueType="num">
                                      <p:cBhvr additive="base">
                                        <p:cTn id="211" dur="3000" fill="hold"/>
                                        <p:tgtEl>
                                          <p:spTgt spid="53"/>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54"/>
                                        </p:tgtEl>
                                        <p:attrNameLst>
                                          <p:attrName>style.visibility</p:attrName>
                                        </p:attrNameLst>
                                      </p:cBhvr>
                                      <p:to>
                                        <p:strVal val="visible"/>
                                      </p:to>
                                    </p:set>
                                    <p:anim calcmode="lin" valueType="num">
                                      <p:cBhvr additive="base">
                                        <p:cTn id="214" dur="3000" fill="hold"/>
                                        <p:tgtEl>
                                          <p:spTgt spid="54"/>
                                        </p:tgtEl>
                                        <p:attrNameLst>
                                          <p:attrName>ppt_x</p:attrName>
                                        </p:attrNameLst>
                                      </p:cBhvr>
                                      <p:tavLst>
                                        <p:tav tm="0">
                                          <p:val>
                                            <p:strVal val="#ppt_x"/>
                                          </p:val>
                                        </p:tav>
                                        <p:tav tm="100000">
                                          <p:val>
                                            <p:strVal val="#ppt_x"/>
                                          </p:val>
                                        </p:tav>
                                      </p:tavLst>
                                    </p:anim>
                                    <p:anim calcmode="lin" valueType="num">
                                      <p:cBhvr additive="base">
                                        <p:cTn id="215" dur="3000" fill="hold"/>
                                        <p:tgtEl>
                                          <p:spTgt spid="54"/>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55"/>
                                        </p:tgtEl>
                                        <p:attrNameLst>
                                          <p:attrName>style.visibility</p:attrName>
                                        </p:attrNameLst>
                                      </p:cBhvr>
                                      <p:to>
                                        <p:strVal val="visible"/>
                                      </p:to>
                                    </p:set>
                                    <p:anim calcmode="lin" valueType="num">
                                      <p:cBhvr additive="base">
                                        <p:cTn id="218" dur="3000" fill="hold"/>
                                        <p:tgtEl>
                                          <p:spTgt spid="55"/>
                                        </p:tgtEl>
                                        <p:attrNameLst>
                                          <p:attrName>ppt_x</p:attrName>
                                        </p:attrNameLst>
                                      </p:cBhvr>
                                      <p:tavLst>
                                        <p:tav tm="0">
                                          <p:val>
                                            <p:strVal val="#ppt_x"/>
                                          </p:val>
                                        </p:tav>
                                        <p:tav tm="100000">
                                          <p:val>
                                            <p:strVal val="#ppt_x"/>
                                          </p:val>
                                        </p:tav>
                                      </p:tavLst>
                                    </p:anim>
                                    <p:anim calcmode="lin" valueType="num">
                                      <p:cBhvr additive="base">
                                        <p:cTn id="219" dur="3000" fill="hold"/>
                                        <p:tgtEl>
                                          <p:spTgt spid="55"/>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56"/>
                                        </p:tgtEl>
                                        <p:attrNameLst>
                                          <p:attrName>style.visibility</p:attrName>
                                        </p:attrNameLst>
                                      </p:cBhvr>
                                      <p:to>
                                        <p:strVal val="visible"/>
                                      </p:to>
                                    </p:set>
                                    <p:anim calcmode="lin" valueType="num">
                                      <p:cBhvr additive="base">
                                        <p:cTn id="222" dur="3000" fill="hold"/>
                                        <p:tgtEl>
                                          <p:spTgt spid="56"/>
                                        </p:tgtEl>
                                        <p:attrNameLst>
                                          <p:attrName>ppt_x</p:attrName>
                                        </p:attrNameLst>
                                      </p:cBhvr>
                                      <p:tavLst>
                                        <p:tav tm="0">
                                          <p:val>
                                            <p:strVal val="#ppt_x"/>
                                          </p:val>
                                        </p:tav>
                                        <p:tav tm="100000">
                                          <p:val>
                                            <p:strVal val="#ppt_x"/>
                                          </p:val>
                                        </p:tav>
                                      </p:tavLst>
                                    </p:anim>
                                    <p:anim calcmode="lin" valueType="num">
                                      <p:cBhvr additive="base">
                                        <p:cTn id="223" dur="3000" fill="hold"/>
                                        <p:tgtEl>
                                          <p:spTgt spid="56"/>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57"/>
                                        </p:tgtEl>
                                        <p:attrNameLst>
                                          <p:attrName>style.visibility</p:attrName>
                                        </p:attrNameLst>
                                      </p:cBhvr>
                                      <p:to>
                                        <p:strVal val="visible"/>
                                      </p:to>
                                    </p:set>
                                    <p:anim calcmode="lin" valueType="num">
                                      <p:cBhvr additive="base">
                                        <p:cTn id="226" dur="3000" fill="hold"/>
                                        <p:tgtEl>
                                          <p:spTgt spid="57"/>
                                        </p:tgtEl>
                                        <p:attrNameLst>
                                          <p:attrName>ppt_x</p:attrName>
                                        </p:attrNameLst>
                                      </p:cBhvr>
                                      <p:tavLst>
                                        <p:tav tm="0">
                                          <p:val>
                                            <p:strVal val="#ppt_x"/>
                                          </p:val>
                                        </p:tav>
                                        <p:tav tm="100000">
                                          <p:val>
                                            <p:strVal val="#ppt_x"/>
                                          </p:val>
                                        </p:tav>
                                      </p:tavLst>
                                    </p:anim>
                                    <p:anim calcmode="lin" valueType="num">
                                      <p:cBhvr additive="base">
                                        <p:cTn id="227" dur="3000" fill="hold"/>
                                        <p:tgtEl>
                                          <p:spTgt spid="57"/>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58"/>
                                        </p:tgtEl>
                                        <p:attrNameLst>
                                          <p:attrName>style.visibility</p:attrName>
                                        </p:attrNameLst>
                                      </p:cBhvr>
                                      <p:to>
                                        <p:strVal val="visible"/>
                                      </p:to>
                                    </p:set>
                                    <p:anim calcmode="lin" valueType="num">
                                      <p:cBhvr additive="base">
                                        <p:cTn id="230" dur="3000" fill="hold"/>
                                        <p:tgtEl>
                                          <p:spTgt spid="58"/>
                                        </p:tgtEl>
                                        <p:attrNameLst>
                                          <p:attrName>ppt_x</p:attrName>
                                        </p:attrNameLst>
                                      </p:cBhvr>
                                      <p:tavLst>
                                        <p:tav tm="0">
                                          <p:val>
                                            <p:strVal val="#ppt_x"/>
                                          </p:val>
                                        </p:tav>
                                        <p:tav tm="100000">
                                          <p:val>
                                            <p:strVal val="#ppt_x"/>
                                          </p:val>
                                        </p:tav>
                                      </p:tavLst>
                                    </p:anim>
                                    <p:anim calcmode="lin" valueType="num">
                                      <p:cBhvr additive="base">
                                        <p:cTn id="231" dur="3000" fill="hold"/>
                                        <p:tgtEl>
                                          <p:spTgt spid="58"/>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 calcmode="lin" valueType="num">
                                      <p:cBhvr additive="base">
                                        <p:cTn id="234" dur="3000" fill="hold"/>
                                        <p:tgtEl>
                                          <p:spTgt spid="59"/>
                                        </p:tgtEl>
                                        <p:attrNameLst>
                                          <p:attrName>ppt_x</p:attrName>
                                        </p:attrNameLst>
                                      </p:cBhvr>
                                      <p:tavLst>
                                        <p:tav tm="0">
                                          <p:val>
                                            <p:strVal val="#ppt_x"/>
                                          </p:val>
                                        </p:tav>
                                        <p:tav tm="100000">
                                          <p:val>
                                            <p:strVal val="#ppt_x"/>
                                          </p:val>
                                        </p:tav>
                                      </p:tavLst>
                                    </p:anim>
                                    <p:anim calcmode="lin" valueType="num">
                                      <p:cBhvr additive="base">
                                        <p:cTn id="235" dur="3000" fill="hold"/>
                                        <p:tgtEl>
                                          <p:spTgt spid="59"/>
                                        </p:tgtEl>
                                        <p:attrNameLst>
                                          <p:attrName>ppt_y</p:attrName>
                                        </p:attrNameLst>
                                      </p:cBhvr>
                                      <p:tavLst>
                                        <p:tav tm="0">
                                          <p:val>
                                            <p:strVal val="1+#ppt_h/2"/>
                                          </p:val>
                                        </p:tav>
                                        <p:tav tm="100000">
                                          <p:val>
                                            <p:strVal val="#ppt_y"/>
                                          </p:val>
                                        </p:tav>
                                      </p:tavLst>
                                    </p:anim>
                                  </p:childTnLst>
                                </p:cTn>
                              </p:par>
                              <p:par>
                                <p:cTn id="236" presetID="2" presetClass="entr" presetSubtype="4" fill="hold" grpId="0" nodeType="withEffect">
                                  <p:stCondLst>
                                    <p:cond delay="0"/>
                                  </p:stCondLst>
                                  <p:childTnLst>
                                    <p:set>
                                      <p:cBhvr>
                                        <p:cTn id="237" dur="1" fill="hold">
                                          <p:stCondLst>
                                            <p:cond delay="0"/>
                                          </p:stCondLst>
                                        </p:cTn>
                                        <p:tgtEl>
                                          <p:spTgt spid="60"/>
                                        </p:tgtEl>
                                        <p:attrNameLst>
                                          <p:attrName>style.visibility</p:attrName>
                                        </p:attrNameLst>
                                      </p:cBhvr>
                                      <p:to>
                                        <p:strVal val="visible"/>
                                      </p:to>
                                    </p:set>
                                    <p:anim calcmode="lin" valueType="num">
                                      <p:cBhvr additive="base">
                                        <p:cTn id="238" dur="3000" fill="hold"/>
                                        <p:tgtEl>
                                          <p:spTgt spid="60"/>
                                        </p:tgtEl>
                                        <p:attrNameLst>
                                          <p:attrName>ppt_x</p:attrName>
                                        </p:attrNameLst>
                                      </p:cBhvr>
                                      <p:tavLst>
                                        <p:tav tm="0">
                                          <p:val>
                                            <p:strVal val="#ppt_x"/>
                                          </p:val>
                                        </p:tav>
                                        <p:tav tm="100000">
                                          <p:val>
                                            <p:strVal val="#ppt_x"/>
                                          </p:val>
                                        </p:tav>
                                      </p:tavLst>
                                    </p:anim>
                                    <p:anim calcmode="lin" valueType="num">
                                      <p:cBhvr additive="base">
                                        <p:cTn id="239" dur="3000" fill="hold"/>
                                        <p:tgtEl>
                                          <p:spTgt spid="60"/>
                                        </p:tgtEl>
                                        <p:attrNameLst>
                                          <p:attrName>ppt_y</p:attrName>
                                        </p:attrNameLst>
                                      </p:cBhvr>
                                      <p:tavLst>
                                        <p:tav tm="0">
                                          <p:val>
                                            <p:strVal val="1+#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61"/>
                                        </p:tgtEl>
                                        <p:attrNameLst>
                                          <p:attrName>style.visibility</p:attrName>
                                        </p:attrNameLst>
                                      </p:cBhvr>
                                      <p:to>
                                        <p:strVal val="visible"/>
                                      </p:to>
                                    </p:set>
                                    <p:anim calcmode="lin" valueType="num">
                                      <p:cBhvr additive="base">
                                        <p:cTn id="242" dur="3000" fill="hold"/>
                                        <p:tgtEl>
                                          <p:spTgt spid="61"/>
                                        </p:tgtEl>
                                        <p:attrNameLst>
                                          <p:attrName>ppt_x</p:attrName>
                                        </p:attrNameLst>
                                      </p:cBhvr>
                                      <p:tavLst>
                                        <p:tav tm="0">
                                          <p:val>
                                            <p:strVal val="#ppt_x"/>
                                          </p:val>
                                        </p:tav>
                                        <p:tav tm="100000">
                                          <p:val>
                                            <p:strVal val="#ppt_x"/>
                                          </p:val>
                                        </p:tav>
                                      </p:tavLst>
                                    </p:anim>
                                    <p:anim calcmode="lin" valueType="num">
                                      <p:cBhvr additive="base">
                                        <p:cTn id="243" dur="3000" fill="hold"/>
                                        <p:tgtEl>
                                          <p:spTgt spid="61"/>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62"/>
                                        </p:tgtEl>
                                        <p:attrNameLst>
                                          <p:attrName>style.visibility</p:attrName>
                                        </p:attrNameLst>
                                      </p:cBhvr>
                                      <p:to>
                                        <p:strVal val="visible"/>
                                      </p:to>
                                    </p:set>
                                    <p:anim calcmode="lin" valueType="num">
                                      <p:cBhvr additive="base">
                                        <p:cTn id="246" dur="3000" fill="hold"/>
                                        <p:tgtEl>
                                          <p:spTgt spid="62"/>
                                        </p:tgtEl>
                                        <p:attrNameLst>
                                          <p:attrName>ppt_x</p:attrName>
                                        </p:attrNameLst>
                                      </p:cBhvr>
                                      <p:tavLst>
                                        <p:tav tm="0">
                                          <p:val>
                                            <p:strVal val="#ppt_x"/>
                                          </p:val>
                                        </p:tav>
                                        <p:tav tm="100000">
                                          <p:val>
                                            <p:strVal val="#ppt_x"/>
                                          </p:val>
                                        </p:tav>
                                      </p:tavLst>
                                    </p:anim>
                                    <p:anim calcmode="lin" valueType="num">
                                      <p:cBhvr additive="base">
                                        <p:cTn id="247" dur="3000" fill="hold"/>
                                        <p:tgtEl>
                                          <p:spTgt spid="62"/>
                                        </p:tgtEl>
                                        <p:attrNameLst>
                                          <p:attrName>ppt_y</p:attrName>
                                        </p:attrNameLst>
                                      </p:cBhvr>
                                      <p:tavLst>
                                        <p:tav tm="0">
                                          <p:val>
                                            <p:strVal val="1+#ppt_h/2"/>
                                          </p:val>
                                        </p:tav>
                                        <p:tav tm="100000">
                                          <p:val>
                                            <p:strVal val="#ppt_y"/>
                                          </p:val>
                                        </p:tav>
                                      </p:tavLst>
                                    </p:anim>
                                  </p:childTnLst>
                                </p:cTn>
                              </p:par>
                              <p:par>
                                <p:cTn id="248" presetID="19" presetClass="entr" presetSubtype="5" fill="hold" grpId="1" nodeType="withEffect">
                                  <p:stCondLst>
                                    <p:cond delay="0"/>
                                  </p:stCondLst>
                                  <p:childTnLst>
                                    <p:set>
                                      <p:cBhvr>
                                        <p:cTn id="249" dur="1" fill="hold">
                                          <p:stCondLst>
                                            <p:cond delay="0"/>
                                          </p:stCondLst>
                                        </p:cTn>
                                        <p:tgtEl>
                                          <p:spTgt spid="3"/>
                                        </p:tgtEl>
                                        <p:attrNameLst>
                                          <p:attrName>style.visibility</p:attrName>
                                        </p:attrNameLst>
                                      </p:cBhvr>
                                      <p:to>
                                        <p:strVal val="visible"/>
                                      </p:to>
                                    </p:set>
                                    <p:anim calcmode="lin" valueType="num">
                                      <p:cBhvr>
                                        <p:cTn id="250" dur="3000" fill="hold"/>
                                        <p:tgtEl>
                                          <p:spTgt spid="3"/>
                                        </p:tgtEl>
                                        <p:attrNameLst>
                                          <p:attrName>ppt_w</p:attrName>
                                        </p:attrNameLst>
                                      </p:cBhvr>
                                      <p:tavLst>
                                        <p:tav tm="0">
                                          <p:val>
                                            <p:strVal val="#ppt_w"/>
                                          </p:val>
                                        </p:tav>
                                        <p:tav tm="100000">
                                          <p:val>
                                            <p:strVal val="#ppt_w"/>
                                          </p:val>
                                        </p:tav>
                                      </p:tavLst>
                                    </p:anim>
                                    <p:anim calcmode="lin" valueType="num">
                                      <p:cBhvr>
                                        <p:cTn id="251" dur="3000" fill="hold"/>
                                        <p:tgtEl>
                                          <p:spTgt spid="3"/>
                                        </p:tgtEl>
                                        <p:attrNameLst>
                                          <p:attrName>ppt_h</p:attrName>
                                        </p:attrNameLst>
                                      </p:cBhvr>
                                      <p:tavLst>
                                        <p:tav tm="0" fmla="#ppt_h*sin(2.5*pi*$)">
                                          <p:val>
                                            <p:fltVal val="0"/>
                                          </p:val>
                                        </p:tav>
                                        <p:tav tm="100000">
                                          <p:val>
                                            <p:fltVal val="1"/>
                                          </p:val>
                                        </p:tav>
                                      </p:tavLst>
                                    </p:anim>
                                  </p:childTnLst>
                                </p:cTn>
                              </p:par>
                              <p:par>
                                <p:cTn id="252" presetID="19" presetClass="entr" presetSubtype="5" fill="hold" grpId="1" nodeType="withEffect">
                                  <p:stCondLst>
                                    <p:cond delay="0"/>
                                  </p:stCondLst>
                                  <p:childTnLst>
                                    <p:set>
                                      <p:cBhvr>
                                        <p:cTn id="253" dur="1" fill="hold">
                                          <p:stCondLst>
                                            <p:cond delay="0"/>
                                          </p:stCondLst>
                                        </p:cTn>
                                        <p:tgtEl>
                                          <p:spTgt spid="4"/>
                                        </p:tgtEl>
                                        <p:attrNameLst>
                                          <p:attrName>style.visibility</p:attrName>
                                        </p:attrNameLst>
                                      </p:cBhvr>
                                      <p:to>
                                        <p:strVal val="visible"/>
                                      </p:to>
                                    </p:set>
                                    <p:anim calcmode="lin" valueType="num">
                                      <p:cBhvr>
                                        <p:cTn id="254" dur="3000" fill="hold"/>
                                        <p:tgtEl>
                                          <p:spTgt spid="4"/>
                                        </p:tgtEl>
                                        <p:attrNameLst>
                                          <p:attrName>ppt_w</p:attrName>
                                        </p:attrNameLst>
                                      </p:cBhvr>
                                      <p:tavLst>
                                        <p:tav tm="0">
                                          <p:val>
                                            <p:strVal val="#ppt_w"/>
                                          </p:val>
                                        </p:tav>
                                        <p:tav tm="100000">
                                          <p:val>
                                            <p:strVal val="#ppt_w"/>
                                          </p:val>
                                        </p:tav>
                                      </p:tavLst>
                                    </p:anim>
                                    <p:anim calcmode="lin" valueType="num">
                                      <p:cBhvr>
                                        <p:cTn id="255" dur="3000" fill="hold"/>
                                        <p:tgtEl>
                                          <p:spTgt spid="4"/>
                                        </p:tgtEl>
                                        <p:attrNameLst>
                                          <p:attrName>ppt_h</p:attrName>
                                        </p:attrNameLst>
                                      </p:cBhvr>
                                      <p:tavLst>
                                        <p:tav tm="0" fmla="#ppt_h*sin(2.5*pi*$)">
                                          <p:val>
                                            <p:fltVal val="0"/>
                                          </p:val>
                                        </p:tav>
                                        <p:tav tm="100000">
                                          <p:val>
                                            <p:fltVal val="1"/>
                                          </p:val>
                                        </p:tav>
                                      </p:tavLst>
                                    </p:anim>
                                  </p:childTnLst>
                                </p:cTn>
                              </p:par>
                              <p:par>
                                <p:cTn id="256" presetID="19" presetClass="entr" presetSubtype="5" fill="hold" grpId="1" nodeType="withEffect">
                                  <p:stCondLst>
                                    <p:cond delay="0"/>
                                  </p:stCondLst>
                                  <p:childTnLst>
                                    <p:set>
                                      <p:cBhvr>
                                        <p:cTn id="257" dur="1" fill="hold">
                                          <p:stCondLst>
                                            <p:cond delay="0"/>
                                          </p:stCondLst>
                                        </p:cTn>
                                        <p:tgtEl>
                                          <p:spTgt spid="5"/>
                                        </p:tgtEl>
                                        <p:attrNameLst>
                                          <p:attrName>style.visibility</p:attrName>
                                        </p:attrNameLst>
                                      </p:cBhvr>
                                      <p:to>
                                        <p:strVal val="visible"/>
                                      </p:to>
                                    </p:set>
                                    <p:anim calcmode="lin" valueType="num">
                                      <p:cBhvr>
                                        <p:cTn id="258" dur="3000" fill="hold"/>
                                        <p:tgtEl>
                                          <p:spTgt spid="5"/>
                                        </p:tgtEl>
                                        <p:attrNameLst>
                                          <p:attrName>ppt_w</p:attrName>
                                        </p:attrNameLst>
                                      </p:cBhvr>
                                      <p:tavLst>
                                        <p:tav tm="0">
                                          <p:val>
                                            <p:strVal val="#ppt_w"/>
                                          </p:val>
                                        </p:tav>
                                        <p:tav tm="100000">
                                          <p:val>
                                            <p:strVal val="#ppt_w"/>
                                          </p:val>
                                        </p:tav>
                                      </p:tavLst>
                                    </p:anim>
                                    <p:anim calcmode="lin" valueType="num">
                                      <p:cBhvr>
                                        <p:cTn id="259" dur="3000" fill="hold"/>
                                        <p:tgtEl>
                                          <p:spTgt spid="5"/>
                                        </p:tgtEl>
                                        <p:attrNameLst>
                                          <p:attrName>ppt_h</p:attrName>
                                        </p:attrNameLst>
                                      </p:cBhvr>
                                      <p:tavLst>
                                        <p:tav tm="0" fmla="#ppt_h*sin(2.5*pi*$)">
                                          <p:val>
                                            <p:fltVal val="0"/>
                                          </p:val>
                                        </p:tav>
                                        <p:tav tm="100000">
                                          <p:val>
                                            <p:fltVal val="1"/>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6"/>
                                        </p:tgtEl>
                                        <p:attrNameLst>
                                          <p:attrName>style.visibility</p:attrName>
                                        </p:attrNameLst>
                                      </p:cBhvr>
                                      <p:to>
                                        <p:strVal val="visible"/>
                                      </p:to>
                                    </p:set>
                                    <p:anim calcmode="lin" valueType="num">
                                      <p:cBhvr>
                                        <p:cTn id="262" dur="3000" fill="hold"/>
                                        <p:tgtEl>
                                          <p:spTgt spid="6"/>
                                        </p:tgtEl>
                                        <p:attrNameLst>
                                          <p:attrName>ppt_w</p:attrName>
                                        </p:attrNameLst>
                                      </p:cBhvr>
                                      <p:tavLst>
                                        <p:tav tm="0">
                                          <p:val>
                                            <p:strVal val="#ppt_w"/>
                                          </p:val>
                                        </p:tav>
                                        <p:tav tm="100000">
                                          <p:val>
                                            <p:strVal val="#ppt_w"/>
                                          </p:val>
                                        </p:tav>
                                      </p:tavLst>
                                    </p:anim>
                                    <p:anim calcmode="lin" valueType="num">
                                      <p:cBhvr>
                                        <p:cTn id="263" dur="3000" fill="hold"/>
                                        <p:tgtEl>
                                          <p:spTgt spid="6"/>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7"/>
                                        </p:tgtEl>
                                        <p:attrNameLst>
                                          <p:attrName>style.visibility</p:attrName>
                                        </p:attrNameLst>
                                      </p:cBhvr>
                                      <p:to>
                                        <p:strVal val="visible"/>
                                      </p:to>
                                    </p:set>
                                    <p:anim calcmode="lin" valueType="num">
                                      <p:cBhvr>
                                        <p:cTn id="266" dur="3000" fill="hold"/>
                                        <p:tgtEl>
                                          <p:spTgt spid="7"/>
                                        </p:tgtEl>
                                        <p:attrNameLst>
                                          <p:attrName>ppt_w</p:attrName>
                                        </p:attrNameLst>
                                      </p:cBhvr>
                                      <p:tavLst>
                                        <p:tav tm="0">
                                          <p:val>
                                            <p:strVal val="#ppt_w"/>
                                          </p:val>
                                        </p:tav>
                                        <p:tav tm="100000">
                                          <p:val>
                                            <p:strVal val="#ppt_w"/>
                                          </p:val>
                                        </p:tav>
                                      </p:tavLst>
                                    </p:anim>
                                    <p:anim calcmode="lin" valueType="num">
                                      <p:cBhvr>
                                        <p:cTn id="267" dur="3000" fill="hold"/>
                                        <p:tgtEl>
                                          <p:spTgt spid="7"/>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8"/>
                                        </p:tgtEl>
                                        <p:attrNameLst>
                                          <p:attrName>style.visibility</p:attrName>
                                        </p:attrNameLst>
                                      </p:cBhvr>
                                      <p:to>
                                        <p:strVal val="visible"/>
                                      </p:to>
                                    </p:set>
                                    <p:anim calcmode="lin" valueType="num">
                                      <p:cBhvr>
                                        <p:cTn id="270" dur="3000" fill="hold"/>
                                        <p:tgtEl>
                                          <p:spTgt spid="8"/>
                                        </p:tgtEl>
                                        <p:attrNameLst>
                                          <p:attrName>ppt_w</p:attrName>
                                        </p:attrNameLst>
                                      </p:cBhvr>
                                      <p:tavLst>
                                        <p:tav tm="0">
                                          <p:val>
                                            <p:strVal val="#ppt_w"/>
                                          </p:val>
                                        </p:tav>
                                        <p:tav tm="100000">
                                          <p:val>
                                            <p:strVal val="#ppt_w"/>
                                          </p:val>
                                        </p:tav>
                                      </p:tavLst>
                                    </p:anim>
                                    <p:anim calcmode="lin" valueType="num">
                                      <p:cBhvr>
                                        <p:cTn id="271" dur="3000" fill="hold"/>
                                        <p:tgtEl>
                                          <p:spTgt spid="8"/>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9"/>
                                        </p:tgtEl>
                                        <p:attrNameLst>
                                          <p:attrName>style.visibility</p:attrName>
                                        </p:attrNameLst>
                                      </p:cBhvr>
                                      <p:to>
                                        <p:strVal val="visible"/>
                                      </p:to>
                                    </p:set>
                                    <p:anim calcmode="lin" valueType="num">
                                      <p:cBhvr>
                                        <p:cTn id="274" dur="3000" fill="hold"/>
                                        <p:tgtEl>
                                          <p:spTgt spid="9"/>
                                        </p:tgtEl>
                                        <p:attrNameLst>
                                          <p:attrName>ppt_w</p:attrName>
                                        </p:attrNameLst>
                                      </p:cBhvr>
                                      <p:tavLst>
                                        <p:tav tm="0">
                                          <p:val>
                                            <p:strVal val="#ppt_w"/>
                                          </p:val>
                                        </p:tav>
                                        <p:tav tm="100000">
                                          <p:val>
                                            <p:strVal val="#ppt_w"/>
                                          </p:val>
                                        </p:tav>
                                      </p:tavLst>
                                    </p:anim>
                                    <p:anim calcmode="lin" valueType="num">
                                      <p:cBhvr>
                                        <p:cTn id="275" dur="3000" fill="hold"/>
                                        <p:tgtEl>
                                          <p:spTgt spid="9"/>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10"/>
                                        </p:tgtEl>
                                        <p:attrNameLst>
                                          <p:attrName>style.visibility</p:attrName>
                                        </p:attrNameLst>
                                      </p:cBhvr>
                                      <p:to>
                                        <p:strVal val="visible"/>
                                      </p:to>
                                    </p:set>
                                    <p:anim calcmode="lin" valueType="num">
                                      <p:cBhvr>
                                        <p:cTn id="278" dur="3000" fill="hold"/>
                                        <p:tgtEl>
                                          <p:spTgt spid="10"/>
                                        </p:tgtEl>
                                        <p:attrNameLst>
                                          <p:attrName>ppt_w</p:attrName>
                                        </p:attrNameLst>
                                      </p:cBhvr>
                                      <p:tavLst>
                                        <p:tav tm="0">
                                          <p:val>
                                            <p:strVal val="#ppt_w"/>
                                          </p:val>
                                        </p:tav>
                                        <p:tav tm="100000">
                                          <p:val>
                                            <p:strVal val="#ppt_w"/>
                                          </p:val>
                                        </p:tav>
                                      </p:tavLst>
                                    </p:anim>
                                    <p:anim calcmode="lin" valueType="num">
                                      <p:cBhvr>
                                        <p:cTn id="279" dur="3000" fill="hold"/>
                                        <p:tgtEl>
                                          <p:spTgt spid="10"/>
                                        </p:tgtEl>
                                        <p:attrNameLst>
                                          <p:attrName>ppt_h</p:attrName>
                                        </p:attrNameLst>
                                      </p:cBhvr>
                                      <p:tavLst>
                                        <p:tav tm="0" fmla="#ppt_h*sin(2.5*pi*$)">
                                          <p:val>
                                            <p:fltVal val="0"/>
                                          </p:val>
                                        </p:tav>
                                        <p:tav tm="100000">
                                          <p:val>
                                            <p:fltVal val="1"/>
                                          </p:val>
                                        </p:tav>
                                      </p:tavLst>
                                    </p:anim>
                                  </p:childTnLst>
                                </p:cTn>
                              </p:par>
                              <p:par>
                                <p:cTn id="280" presetID="19" presetClass="entr" presetSubtype="5" fill="hold" grpId="1" nodeType="withEffect">
                                  <p:stCondLst>
                                    <p:cond delay="0"/>
                                  </p:stCondLst>
                                  <p:childTnLst>
                                    <p:set>
                                      <p:cBhvr>
                                        <p:cTn id="281" dur="1" fill="hold">
                                          <p:stCondLst>
                                            <p:cond delay="0"/>
                                          </p:stCondLst>
                                        </p:cTn>
                                        <p:tgtEl>
                                          <p:spTgt spid="11"/>
                                        </p:tgtEl>
                                        <p:attrNameLst>
                                          <p:attrName>style.visibility</p:attrName>
                                        </p:attrNameLst>
                                      </p:cBhvr>
                                      <p:to>
                                        <p:strVal val="visible"/>
                                      </p:to>
                                    </p:set>
                                    <p:anim calcmode="lin" valueType="num">
                                      <p:cBhvr>
                                        <p:cTn id="282" dur="3000" fill="hold"/>
                                        <p:tgtEl>
                                          <p:spTgt spid="11"/>
                                        </p:tgtEl>
                                        <p:attrNameLst>
                                          <p:attrName>ppt_w</p:attrName>
                                        </p:attrNameLst>
                                      </p:cBhvr>
                                      <p:tavLst>
                                        <p:tav tm="0">
                                          <p:val>
                                            <p:strVal val="#ppt_w"/>
                                          </p:val>
                                        </p:tav>
                                        <p:tav tm="100000">
                                          <p:val>
                                            <p:strVal val="#ppt_w"/>
                                          </p:val>
                                        </p:tav>
                                      </p:tavLst>
                                    </p:anim>
                                    <p:anim calcmode="lin" valueType="num">
                                      <p:cBhvr>
                                        <p:cTn id="283" dur="3000" fill="hold"/>
                                        <p:tgtEl>
                                          <p:spTgt spid="11"/>
                                        </p:tgtEl>
                                        <p:attrNameLst>
                                          <p:attrName>ppt_h</p:attrName>
                                        </p:attrNameLst>
                                      </p:cBhvr>
                                      <p:tavLst>
                                        <p:tav tm="0" fmla="#ppt_h*sin(2.5*pi*$)">
                                          <p:val>
                                            <p:fltVal val="0"/>
                                          </p:val>
                                        </p:tav>
                                        <p:tav tm="100000">
                                          <p:val>
                                            <p:fltVal val="1"/>
                                          </p:val>
                                        </p:tav>
                                      </p:tavLst>
                                    </p:anim>
                                  </p:childTnLst>
                                </p:cTn>
                              </p:par>
                              <p:par>
                                <p:cTn id="284" presetID="19" presetClass="entr" presetSubtype="5" fill="hold" grpId="1" nodeType="withEffect">
                                  <p:stCondLst>
                                    <p:cond delay="0"/>
                                  </p:stCondLst>
                                  <p:childTnLst>
                                    <p:set>
                                      <p:cBhvr>
                                        <p:cTn id="285" dur="1" fill="hold">
                                          <p:stCondLst>
                                            <p:cond delay="0"/>
                                          </p:stCondLst>
                                        </p:cTn>
                                        <p:tgtEl>
                                          <p:spTgt spid="12"/>
                                        </p:tgtEl>
                                        <p:attrNameLst>
                                          <p:attrName>style.visibility</p:attrName>
                                        </p:attrNameLst>
                                      </p:cBhvr>
                                      <p:to>
                                        <p:strVal val="visible"/>
                                      </p:to>
                                    </p:set>
                                    <p:anim calcmode="lin" valueType="num">
                                      <p:cBhvr>
                                        <p:cTn id="286" dur="3000" fill="hold"/>
                                        <p:tgtEl>
                                          <p:spTgt spid="12"/>
                                        </p:tgtEl>
                                        <p:attrNameLst>
                                          <p:attrName>ppt_w</p:attrName>
                                        </p:attrNameLst>
                                      </p:cBhvr>
                                      <p:tavLst>
                                        <p:tav tm="0">
                                          <p:val>
                                            <p:strVal val="#ppt_w"/>
                                          </p:val>
                                        </p:tav>
                                        <p:tav tm="100000">
                                          <p:val>
                                            <p:strVal val="#ppt_w"/>
                                          </p:val>
                                        </p:tav>
                                      </p:tavLst>
                                    </p:anim>
                                    <p:anim calcmode="lin" valueType="num">
                                      <p:cBhvr>
                                        <p:cTn id="287" dur="3000" fill="hold"/>
                                        <p:tgtEl>
                                          <p:spTgt spid="12"/>
                                        </p:tgtEl>
                                        <p:attrNameLst>
                                          <p:attrName>ppt_h</p:attrName>
                                        </p:attrNameLst>
                                      </p:cBhvr>
                                      <p:tavLst>
                                        <p:tav tm="0" fmla="#ppt_h*sin(2.5*pi*$)">
                                          <p:val>
                                            <p:fltVal val="0"/>
                                          </p:val>
                                        </p:tav>
                                        <p:tav tm="100000">
                                          <p:val>
                                            <p:fltVal val="1"/>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13"/>
                                        </p:tgtEl>
                                        <p:attrNameLst>
                                          <p:attrName>style.visibility</p:attrName>
                                        </p:attrNameLst>
                                      </p:cBhvr>
                                      <p:to>
                                        <p:strVal val="visible"/>
                                      </p:to>
                                    </p:set>
                                    <p:anim calcmode="lin" valueType="num">
                                      <p:cBhvr>
                                        <p:cTn id="290" dur="3000" fill="hold"/>
                                        <p:tgtEl>
                                          <p:spTgt spid="13"/>
                                        </p:tgtEl>
                                        <p:attrNameLst>
                                          <p:attrName>ppt_w</p:attrName>
                                        </p:attrNameLst>
                                      </p:cBhvr>
                                      <p:tavLst>
                                        <p:tav tm="0">
                                          <p:val>
                                            <p:strVal val="#ppt_w"/>
                                          </p:val>
                                        </p:tav>
                                        <p:tav tm="100000">
                                          <p:val>
                                            <p:strVal val="#ppt_w"/>
                                          </p:val>
                                        </p:tav>
                                      </p:tavLst>
                                    </p:anim>
                                    <p:anim calcmode="lin" valueType="num">
                                      <p:cBhvr>
                                        <p:cTn id="291" dur="3000" fill="hold"/>
                                        <p:tgtEl>
                                          <p:spTgt spid="13"/>
                                        </p:tgtEl>
                                        <p:attrNameLst>
                                          <p:attrName>ppt_h</p:attrName>
                                        </p:attrNameLst>
                                      </p:cBhvr>
                                      <p:tavLst>
                                        <p:tav tm="0" fmla="#ppt_h*sin(2.5*pi*$)">
                                          <p:val>
                                            <p:fltVal val="0"/>
                                          </p:val>
                                        </p:tav>
                                        <p:tav tm="100000">
                                          <p:val>
                                            <p:fltVal val="1"/>
                                          </p:val>
                                        </p:tav>
                                      </p:tavLst>
                                    </p:anim>
                                  </p:childTnLst>
                                </p:cTn>
                              </p:par>
                              <p:par>
                                <p:cTn id="292" presetID="19" presetClass="entr" presetSubtype="5" fill="hold" grpId="1" nodeType="withEffect">
                                  <p:stCondLst>
                                    <p:cond delay="0"/>
                                  </p:stCondLst>
                                  <p:childTnLst>
                                    <p:set>
                                      <p:cBhvr>
                                        <p:cTn id="293" dur="1" fill="hold">
                                          <p:stCondLst>
                                            <p:cond delay="0"/>
                                          </p:stCondLst>
                                        </p:cTn>
                                        <p:tgtEl>
                                          <p:spTgt spid="14"/>
                                        </p:tgtEl>
                                        <p:attrNameLst>
                                          <p:attrName>style.visibility</p:attrName>
                                        </p:attrNameLst>
                                      </p:cBhvr>
                                      <p:to>
                                        <p:strVal val="visible"/>
                                      </p:to>
                                    </p:set>
                                    <p:anim calcmode="lin" valueType="num">
                                      <p:cBhvr>
                                        <p:cTn id="294" dur="3000" fill="hold"/>
                                        <p:tgtEl>
                                          <p:spTgt spid="14"/>
                                        </p:tgtEl>
                                        <p:attrNameLst>
                                          <p:attrName>ppt_w</p:attrName>
                                        </p:attrNameLst>
                                      </p:cBhvr>
                                      <p:tavLst>
                                        <p:tav tm="0">
                                          <p:val>
                                            <p:strVal val="#ppt_w"/>
                                          </p:val>
                                        </p:tav>
                                        <p:tav tm="100000">
                                          <p:val>
                                            <p:strVal val="#ppt_w"/>
                                          </p:val>
                                        </p:tav>
                                      </p:tavLst>
                                    </p:anim>
                                    <p:anim calcmode="lin" valueType="num">
                                      <p:cBhvr>
                                        <p:cTn id="295" dur="3000" fill="hold"/>
                                        <p:tgtEl>
                                          <p:spTgt spid="14"/>
                                        </p:tgtEl>
                                        <p:attrNameLst>
                                          <p:attrName>ppt_h</p:attrName>
                                        </p:attrNameLst>
                                      </p:cBhvr>
                                      <p:tavLst>
                                        <p:tav tm="0" fmla="#ppt_h*sin(2.5*pi*$)">
                                          <p:val>
                                            <p:fltVal val="0"/>
                                          </p:val>
                                        </p:tav>
                                        <p:tav tm="100000">
                                          <p:val>
                                            <p:fltVal val="1"/>
                                          </p:val>
                                        </p:tav>
                                      </p:tavLst>
                                    </p:anim>
                                  </p:childTnLst>
                                </p:cTn>
                              </p:par>
                              <p:par>
                                <p:cTn id="296" presetID="19" presetClass="entr" presetSubtype="5" fill="hold" grpId="1" nodeType="withEffect">
                                  <p:stCondLst>
                                    <p:cond delay="0"/>
                                  </p:stCondLst>
                                  <p:childTnLst>
                                    <p:set>
                                      <p:cBhvr>
                                        <p:cTn id="297" dur="1" fill="hold">
                                          <p:stCondLst>
                                            <p:cond delay="0"/>
                                          </p:stCondLst>
                                        </p:cTn>
                                        <p:tgtEl>
                                          <p:spTgt spid="15"/>
                                        </p:tgtEl>
                                        <p:attrNameLst>
                                          <p:attrName>style.visibility</p:attrName>
                                        </p:attrNameLst>
                                      </p:cBhvr>
                                      <p:to>
                                        <p:strVal val="visible"/>
                                      </p:to>
                                    </p:set>
                                    <p:anim calcmode="lin" valueType="num">
                                      <p:cBhvr>
                                        <p:cTn id="298" dur="3000" fill="hold"/>
                                        <p:tgtEl>
                                          <p:spTgt spid="15"/>
                                        </p:tgtEl>
                                        <p:attrNameLst>
                                          <p:attrName>ppt_w</p:attrName>
                                        </p:attrNameLst>
                                      </p:cBhvr>
                                      <p:tavLst>
                                        <p:tav tm="0">
                                          <p:val>
                                            <p:strVal val="#ppt_w"/>
                                          </p:val>
                                        </p:tav>
                                        <p:tav tm="100000">
                                          <p:val>
                                            <p:strVal val="#ppt_w"/>
                                          </p:val>
                                        </p:tav>
                                      </p:tavLst>
                                    </p:anim>
                                    <p:anim calcmode="lin" valueType="num">
                                      <p:cBhvr>
                                        <p:cTn id="299" dur="3000" fill="hold"/>
                                        <p:tgtEl>
                                          <p:spTgt spid="15"/>
                                        </p:tgtEl>
                                        <p:attrNameLst>
                                          <p:attrName>ppt_h</p:attrName>
                                        </p:attrNameLst>
                                      </p:cBhvr>
                                      <p:tavLst>
                                        <p:tav tm="0" fmla="#ppt_h*sin(2.5*pi*$)">
                                          <p:val>
                                            <p:fltVal val="0"/>
                                          </p:val>
                                        </p:tav>
                                        <p:tav tm="100000">
                                          <p:val>
                                            <p:fltVal val="1"/>
                                          </p:val>
                                        </p:tav>
                                      </p:tavLst>
                                    </p:anim>
                                  </p:childTnLst>
                                </p:cTn>
                              </p:par>
                              <p:par>
                                <p:cTn id="300" presetID="19" presetClass="entr" presetSubtype="5" fill="hold" grpId="1" nodeType="withEffect">
                                  <p:stCondLst>
                                    <p:cond delay="0"/>
                                  </p:stCondLst>
                                  <p:childTnLst>
                                    <p:set>
                                      <p:cBhvr>
                                        <p:cTn id="301" dur="1" fill="hold">
                                          <p:stCondLst>
                                            <p:cond delay="0"/>
                                          </p:stCondLst>
                                        </p:cTn>
                                        <p:tgtEl>
                                          <p:spTgt spid="16"/>
                                        </p:tgtEl>
                                        <p:attrNameLst>
                                          <p:attrName>style.visibility</p:attrName>
                                        </p:attrNameLst>
                                      </p:cBhvr>
                                      <p:to>
                                        <p:strVal val="visible"/>
                                      </p:to>
                                    </p:set>
                                    <p:anim calcmode="lin" valueType="num">
                                      <p:cBhvr>
                                        <p:cTn id="302" dur="3000" fill="hold"/>
                                        <p:tgtEl>
                                          <p:spTgt spid="16"/>
                                        </p:tgtEl>
                                        <p:attrNameLst>
                                          <p:attrName>ppt_w</p:attrName>
                                        </p:attrNameLst>
                                      </p:cBhvr>
                                      <p:tavLst>
                                        <p:tav tm="0">
                                          <p:val>
                                            <p:strVal val="#ppt_w"/>
                                          </p:val>
                                        </p:tav>
                                        <p:tav tm="100000">
                                          <p:val>
                                            <p:strVal val="#ppt_w"/>
                                          </p:val>
                                        </p:tav>
                                      </p:tavLst>
                                    </p:anim>
                                    <p:anim calcmode="lin" valueType="num">
                                      <p:cBhvr>
                                        <p:cTn id="303" dur="3000" fill="hold"/>
                                        <p:tgtEl>
                                          <p:spTgt spid="16"/>
                                        </p:tgtEl>
                                        <p:attrNameLst>
                                          <p:attrName>ppt_h</p:attrName>
                                        </p:attrNameLst>
                                      </p:cBhvr>
                                      <p:tavLst>
                                        <p:tav tm="0" fmla="#ppt_h*sin(2.5*pi*$)">
                                          <p:val>
                                            <p:fltVal val="0"/>
                                          </p:val>
                                        </p:tav>
                                        <p:tav tm="100000">
                                          <p:val>
                                            <p:fltVal val="1"/>
                                          </p:val>
                                        </p:tav>
                                      </p:tavLst>
                                    </p:anim>
                                  </p:childTnLst>
                                </p:cTn>
                              </p:par>
                              <p:par>
                                <p:cTn id="304" presetID="19" presetClass="entr" presetSubtype="5" fill="hold" grpId="1" nodeType="withEffect">
                                  <p:stCondLst>
                                    <p:cond delay="0"/>
                                  </p:stCondLst>
                                  <p:childTnLst>
                                    <p:set>
                                      <p:cBhvr>
                                        <p:cTn id="305" dur="1" fill="hold">
                                          <p:stCondLst>
                                            <p:cond delay="0"/>
                                          </p:stCondLst>
                                        </p:cTn>
                                        <p:tgtEl>
                                          <p:spTgt spid="17"/>
                                        </p:tgtEl>
                                        <p:attrNameLst>
                                          <p:attrName>style.visibility</p:attrName>
                                        </p:attrNameLst>
                                      </p:cBhvr>
                                      <p:to>
                                        <p:strVal val="visible"/>
                                      </p:to>
                                    </p:set>
                                    <p:anim calcmode="lin" valueType="num">
                                      <p:cBhvr>
                                        <p:cTn id="306" dur="3000" fill="hold"/>
                                        <p:tgtEl>
                                          <p:spTgt spid="17"/>
                                        </p:tgtEl>
                                        <p:attrNameLst>
                                          <p:attrName>ppt_w</p:attrName>
                                        </p:attrNameLst>
                                      </p:cBhvr>
                                      <p:tavLst>
                                        <p:tav tm="0">
                                          <p:val>
                                            <p:strVal val="#ppt_w"/>
                                          </p:val>
                                        </p:tav>
                                        <p:tav tm="100000">
                                          <p:val>
                                            <p:strVal val="#ppt_w"/>
                                          </p:val>
                                        </p:tav>
                                      </p:tavLst>
                                    </p:anim>
                                    <p:anim calcmode="lin" valueType="num">
                                      <p:cBhvr>
                                        <p:cTn id="307" dur="3000" fill="hold"/>
                                        <p:tgtEl>
                                          <p:spTgt spid="17"/>
                                        </p:tgtEl>
                                        <p:attrNameLst>
                                          <p:attrName>ppt_h</p:attrName>
                                        </p:attrNameLst>
                                      </p:cBhvr>
                                      <p:tavLst>
                                        <p:tav tm="0" fmla="#ppt_h*sin(2.5*pi*$)">
                                          <p:val>
                                            <p:fltVal val="0"/>
                                          </p:val>
                                        </p:tav>
                                        <p:tav tm="100000">
                                          <p:val>
                                            <p:fltVal val="1"/>
                                          </p:val>
                                        </p:tav>
                                      </p:tavLst>
                                    </p:anim>
                                  </p:childTnLst>
                                </p:cTn>
                              </p:par>
                              <p:par>
                                <p:cTn id="308" presetID="19" presetClass="entr" presetSubtype="5" fill="hold" grpId="1" nodeType="withEffect">
                                  <p:stCondLst>
                                    <p:cond delay="0"/>
                                  </p:stCondLst>
                                  <p:childTnLst>
                                    <p:set>
                                      <p:cBhvr>
                                        <p:cTn id="309" dur="1" fill="hold">
                                          <p:stCondLst>
                                            <p:cond delay="0"/>
                                          </p:stCondLst>
                                        </p:cTn>
                                        <p:tgtEl>
                                          <p:spTgt spid="18"/>
                                        </p:tgtEl>
                                        <p:attrNameLst>
                                          <p:attrName>style.visibility</p:attrName>
                                        </p:attrNameLst>
                                      </p:cBhvr>
                                      <p:to>
                                        <p:strVal val="visible"/>
                                      </p:to>
                                    </p:set>
                                    <p:anim calcmode="lin" valueType="num">
                                      <p:cBhvr>
                                        <p:cTn id="310" dur="3000" fill="hold"/>
                                        <p:tgtEl>
                                          <p:spTgt spid="18"/>
                                        </p:tgtEl>
                                        <p:attrNameLst>
                                          <p:attrName>ppt_w</p:attrName>
                                        </p:attrNameLst>
                                      </p:cBhvr>
                                      <p:tavLst>
                                        <p:tav tm="0">
                                          <p:val>
                                            <p:strVal val="#ppt_w"/>
                                          </p:val>
                                        </p:tav>
                                        <p:tav tm="100000">
                                          <p:val>
                                            <p:strVal val="#ppt_w"/>
                                          </p:val>
                                        </p:tav>
                                      </p:tavLst>
                                    </p:anim>
                                    <p:anim calcmode="lin" valueType="num">
                                      <p:cBhvr>
                                        <p:cTn id="311" dur="3000" fill="hold"/>
                                        <p:tgtEl>
                                          <p:spTgt spid="18"/>
                                        </p:tgtEl>
                                        <p:attrNameLst>
                                          <p:attrName>ppt_h</p:attrName>
                                        </p:attrNameLst>
                                      </p:cBhvr>
                                      <p:tavLst>
                                        <p:tav tm="0" fmla="#ppt_h*sin(2.5*pi*$)">
                                          <p:val>
                                            <p:fltVal val="0"/>
                                          </p:val>
                                        </p:tav>
                                        <p:tav tm="100000">
                                          <p:val>
                                            <p:fltVal val="1"/>
                                          </p:val>
                                        </p:tav>
                                      </p:tavLst>
                                    </p:anim>
                                  </p:childTnLst>
                                </p:cTn>
                              </p:par>
                              <p:par>
                                <p:cTn id="312" presetID="19" presetClass="entr" presetSubtype="5" fill="hold" grpId="1" nodeType="withEffect">
                                  <p:stCondLst>
                                    <p:cond delay="0"/>
                                  </p:stCondLst>
                                  <p:childTnLst>
                                    <p:set>
                                      <p:cBhvr>
                                        <p:cTn id="313" dur="1" fill="hold">
                                          <p:stCondLst>
                                            <p:cond delay="0"/>
                                          </p:stCondLst>
                                        </p:cTn>
                                        <p:tgtEl>
                                          <p:spTgt spid="19"/>
                                        </p:tgtEl>
                                        <p:attrNameLst>
                                          <p:attrName>style.visibility</p:attrName>
                                        </p:attrNameLst>
                                      </p:cBhvr>
                                      <p:to>
                                        <p:strVal val="visible"/>
                                      </p:to>
                                    </p:set>
                                    <p:anim calcmode="lin" valueType="num">
                                      <p:cBhvr>
                                        <p:cTn id="314" dur="3000" fill="hold"/>
                                        <p:tgtEl>
                                          <p:spTgt spid="19"/>
                                        </p:tgtEl>
                                        <p:attrNameLst>
                                          <p:attrName>ppt_w</p:attrName>
                                        </p:attrNameLst>
                                      </p:cBhvr>
                                      <p:tavLst>
                                        <p:tav tm="0">
                                          <p:val>
                                            <p:strVal val="#ppt_w"/>
                                          </p:val>
                                        </p:tav>
                                        <p:tav tm="100000">
                                          <p:val>
                                            <p:strVal val="#ppt_w"/>
                                          </p:val>
                                        </p:tav>
                                      </p:tavLst>
                                    </p:anim>
                                    <p:anim calcmode="lin" valueType="num">
                                      <p:cBhvr>
                                        <p:cTn id="315" dur="3000" fill="hold"/>
                                        <p:tgtEl>
                                          <p:spTgt spid="19"/>
                                        </p:tgtEl>
                                        <p:attrNameLst>
                                          <p:attrName>ppt_h</p:attrName>
                                        </p:attrNameLst>
                                      </p:cBhvr>
                                      <p:tavLst>
                                        <p:tav tm="0" fmla="#ppt_h*sin(2.5*pi*$)">
                                          <p:val>
                                            <p:fltVal val="0"/>
                                          </p:val>
                                        </p:tav>
                                        <p:tav tm="100000">
                                          <p:val>
                                            <p:fltVal val="1"/>
                                          </p:val>
                                        </p:tav>
                                      </p:tavLst>
                                    </p:anim>
                                  </p:childTnLst>
                                </p:cTn>
                              </p:par>
                              <p:par>
                                <p:cTn id="316" presetID="19" presetClass="entr" presetSubtype="5" fill="hold" grpId="1" nodeType="withEffect">
                                  <p:stCondLst>
                                    <p:cond delay="0"/>
                                  </p:stCondLst>
                                  <p:childTnLst>
                                    <p:set>
                                      <p:cBhvr>
                                        <p:cTn id="317" dur="1" fill="hold">
                                          <p:stCondLst>
                                            <p:cond delay="0"/>
                                          </p:stCondLst>
                                        </p:cTn>
                                        <p:tgtEl>
                                          <p:spTgt spid="20"/>
                                        </p:tgtEl>
                                        <p:attrNameLst>
                                          <p:attrName>style.visibility</p:attrName>
                                        </p:attrNameLst>
                                      </p:cBhvr>
                                      <p:to>
                                        <p:strVal val="visible"/>
                                      </p:to>
                                    </p:set>
                                    <p:anim calcmode="lin" valueType="num">
                                      <p:cBhvr>
                                        <p:cTn id="318" dur="3000" fill="hold"/>
                                        <p:tgtEl>
                                          <p:spTgt spid="20"/>
                                        </p:tgtEl>
                                        <p:attrNameLst>
                                          <p:attrName>ppt_w</p:attrName>
                                        </p:attrNameLst>
                                      </p:cBhvr>
                                      <p:tavLst>
                                        <p:tav tm="0">
                                          <p:val>
                                            <p:strVal val="#ppt_w"/>
                                          </p:val>
                                        </p:tav>
                                        <p:tav tm="100000">
                                          <p:val>
                                            <p:strVal val="#ppt_w"/>
                                          </p:val>
                                        </p:tav>
                                      </p:tavLst>
                                    </p:anim>
                                    <p:anim calcmode="lin" valueType="num">
                                      <p:cBhvr>
                                        <p:cTn id="319" dur="3000" fill="hold"/>
                                        <p:tgtEl>
                                          <p:spTgt spid="20"/>
                                        </p:tgtEl>
                                        <p:attrNameLst>
                                          <p:attrName>ppt_h</p:attrName>
                                        </p:attrNameLst>
                                      </p:cBhvr>
                                      <p:tavLst>
                                        <p:tav tm="0" fmla="#ppt_h*sin(2.5*pi*$)">
                                          <p:val>
                                            <p:fltVal val="0"/>
                                          </p:val>
                                        </p:tav>
                                        <p:tav tm="100000">
                                          <p:val>
                                            <p:fltVal val="1"/>
                                          </p:val>
                                        </p:tav>
                                      </p:tavLst>
                                    </p:anim>
                                  </p:childTnLst>
                                </p:cTn>
                              </p:par>
                              <p:par>
                                <p:cTn id="320" presetID="19" presetClass="entr" presetSubtype="5" fill="hold" grpId="1" nodeType="withEffect">
                                  <p:stCondLst>
                                    <p:cond delay="0"/>
                                  </p:stCondLst>
                                  <p:childTnLst>
                                    <p:set>
                                      <p:cBhvr>
                                        <p:cTn id="321" dur="1" fill="hold">
                                          <p:stCondLst>
                                            <p:cond delay="0"/>
                                          </p:stCondLst>
                                        </p:cTn>
                                        <p:tgtEl>
                                          <p:spTgt spid="21"/>
                                        </p:tgtEl>
                                        <p:attrNameLst>
                                          <p:attrName>style.visibility</p:attrName>
                                        </p:attrNameLst>
                                      </p:cBhvr>
                                      <p:to>
                                        <p:strVal val="visible"/>
                                      </p:to>
                                    </p:set>
                                    <p:anim calcmode="lin" valueType="num">
                                      <p:cBhvr>
                                        <p:cTn id="322" dur="3000" fill="hold"/>
                                        <p:tgtEl>
                                          <p:spTgt spid="21"/>
                                        </p:tgtEl>
                                        <p:attrNameLst>
                                          <p:attrName>ppt_w</p:attrName>
                                        </p:attrNameLst>
                                      </p:cBhvr>
                                      <p:tavLst>
                                        <p:tav tm="0">
                                          <p:val>
                                            <p:strVal val="#ppt_w"/>
                                          </p:val>
                                        </p:tav>
                                        <p:tav tm="100000">
                                          <p:val>
                                            <p:strVal val="#ppt_w"/>
                                          </p:val>
                                        </p:tav>
                                      </p:tavLst>
                                    </p:anim>
                                    <p:anim calcmode="lin" valueType="num">
                                      <p:cBhvr>
                                        <p:cTn id="323" dur="3000" fill="hold"/>
                                        <p:tgtEl>
                                          <p:spTgt spid="21"/>
                                        </p:tgtEl>
                                        <p:attrNameLst>
                                          <p:attrName>ppt_h</p:attrName>
                                        </p:attrNameLst>
                                      </p:cBhvr>
                                      <p:tavLst>
                                        <p:tav tm="0" fmla="#ppt_h*sin(2.5*pi*$)">
                                          <p:val>
                                            <p:fltVal val="0"/>
                                          </p:val>
                                        </p:tav>
                                        <p:tav tm="100000">
                                          <p:val>
                                            <p:fltVal val="1"/>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 calcmode="lin" valueType="num">
                                      <p:cBhvr>
                                        <p:cTn id="326" dur="3000" fill="hold"/>
                                        <p:tgtEl>
                                          <p:spTgt spid="22"/>
                                        </p:tgtEl>
                                        <p:attrNameLst>
                                          <p:attrName>ppt_w</p:attrName>
                                        </p:attrNameLst>
                                      </p:cBhvr>
                                      <p:tavLst>
                                        <p:tav tm="0">
                                          <p:val>
                                            <p:strVal val="#ppt_w"/>
                                          </p:val>
                                        </p:tav>
                                        <p:tav tm="100000">
                                          <p:val>
                                            <p:strVal val="#ppt_w"/>
                                          </p:val>
                                        </p:tav>
                                      </p:tavLst>
                                    </p:anim>
                                    <p:anim calcmode="lin" valueType="num">
                                      <p:cBhvr>
                                        <p:cTn id="327" dur="3000" fill="hold"/>
                                        <p:tgtEl>
                                          <p:spTgt spid="22"/>
                                        </p:tgtEl>
                                        <p:attrNameLst>
                                          <p:attrName>ppt_h</p:attrName>
                                        </p:attrNameLst>
                                      </p:cBhvr>
                                      <p:tavLst>
                                        <p:tav tm="0" fmla="#ppt_h*sin(2.5*pi*$)">
                                          <p:val>
                                            <p:fltVal val="0"/>
                                          </p:val>
                                        </p:tav>
                                        <p:tav tm="100000">
                                          <p:val>
                                            <p:fltVal val="1"/>
                                          </p:val>
                                        </p:tav>
                                      </p:tavLst>
                                    </p:anim>
                                  </p:childTnLst>
                                </p:cTn>
                              </p:par>
                              <p:par>
                                <p:cTn id="328" presetID="19" presetClass="entr" presetSubtype="5" fill="hold" grpId="1" nodeType="withEffect">
                                  <p:stCondLst>
                                    <p:cond delay="0"/>
                                  </p:stCondLst>
                                  <p:childTnLst>
                                    <p:set>
                                      <p:cBhvr>
                                        <p:cTn id="329" dur="1" fill="hold">
                                          <p:stCondLst>
                                            <p:cond delay="0"/>
                                          </p:stCondLst>
                                        </p:cTn>
                                        <p:tgtEl>
                                          <p:spTgt spid="23"/>
                                        </p:tgtEl>
                                        <p:attrNameLst>
                                          <p:attrName>style.visibility</p:attrName>
                                        </p:attrNameLst>
                                      </p:cBhvr>
                                      <p:to>
                                        <p:strVal val="visible"/>
                                      </p:to>
                                    </p:set>
                                    <p:anim calcmode="lin" valueType="num">
                                      <p:cBhvr>
                                        <p:cTn id="330" dur="3000" fill="hold"/>
                                        <p:tgtEl>
                                          <p:spTgt spid="23"/>
                                        </p:tgtEl>
                                        <p:attrNameLst>
                                          <p:attrName>ppt_w</p:attrName>
                                        </p:attrNameLst>
                                      </p:cBhvr>
                                      <p:tavLst>
                                        <p:tav tm="0">
                                          <p:val>
                                            <p:strVal val="#ppt_w"/>
                                          </p:val>
                                        </p:tav>
                                        <p:tav tm="100000">
                                          <p:val>
                                            <p:strVal val="#ppt_w"/>
                                          </p:val>
                                        </p:tav>
                                      </p:tavLst>
                                    </p:anim>
                                    <p:anim calcmode="lin" valueType="num">
                                      <p:cBhvr>
                                        <p:cTn id="331" dur="3000" fill="hold"/>
                                        <p:tgtEl>
                                          <p:spTgt spid="23"/>
                                        </p:tgtEl>
                                        <p:attrNameLst>
                                          <p:attrName>ppt_h</p:attrName>
                                        </p:attrNameLst>
                                      </p:cBhvr>
                                      <p:tavLst>
                                        <p:tav tm="0" fmla="#ppt_h*sin(2.5*pi*$)">
                                          <p:val>
                                            <p:fltVal val="0"/>
                                          </p:val>
                                        </p:tav>
                                        <p:tav tm="100000">
                                          <p:val>
                                            <p:fltVal val="1"/>
                                          </p:val>
                                        </p:tav>
                                      </p:tavLst>
                                    </p:anim>
                                  </p:childTnLst>
                                </p:cTn>
                              </p:par>
                              <p:par>
                                <p:cTn id="332" presetID="19" presetClass="entr" presetSubtype="5" fill="hold" grpId="1" nodeType="withEffect">
                                  <p:stCondLst>
                                    <p:cond delay="0"/>
                                  </p:stCondLst>
                                  <p:childTnLst>
                                    <p:set>
                                      <p:cBhvr>
                                        <p:cTn id="333" dur="1" fill="hold">
                                          <p:stCondLst>
                                            <p:cond delay="0"/>
                                          </p:stCondLst>
                                        </p:cTn>
                                        <p:tgtEl>
                                          <p:spTgt spid="24"/>
                                        </p:tgtEl>
                                        <p:attrNameLst>
                                          <p:attrName>style.visibility</p:attrName>
                                        </p:attrNameLst>
                                      </p:cBhvr>
                                      <p:to>
                                        <p:strVal val="visible"/>
                                      </p:to>
                                    </p:set>
                                    <p:anim calcmode="lin" valueType="num">
                                      <p:cBhvr>
                                        <p:cTn id="334" dur="3000" fill="hold"/>
                                        <p:tgtEl>
                                          <p:spTgt spid="24"/>
                                        </p:tgtEl>
                                        <p:attrNameLst>
                                          <p:attrName>ppt_w</p:attrName>
                                        </p:attrNameLst>
                                      </p:cBhvr>
                                      <p:tavLst>
                                        <p:tav tm="0">
                                          <p:val>
                                            <p:strVal val="#ppt_w"/>
                                          </p:val>
                                        </p:tav>
                                        <p:tav tm="100000">
                                          <p:val>
                                            <p:strVal val="#ppt_w"/>
                                          </p:val>
                                        </p:tav>
                                      </p:tavLst>
                                    </p:anim>
                                    <p:anim calcmode="lin" valueType="num">
                                      <p:cBhvr>
                                        <p:cTn id="335" dur="3000" fill="hold"/>
                                        <p:tgtEl>
                                          <p:spTgt spid="24"/>
                                        </p:tgtEl>
                                        <p:attrNameLst>
                                          <p:attrName>ppt_h</p:attrName>
                                        </p:attrNameLst>
                                      </p:cBhvr>
                                      <p:tavLst>
                                        <p:tav tm="0" fmla="#ppt_h*sin(2.5*pi*$)">
                                          <p:val>
                                            <p:fltVal val="0"/>
                                          </p:val>
                                        </p:tav>
                                        <p:tav tm="100000">
                                          <p:val>
                                            <p:fltVal val="1"/>
                                          </p:val>
                                        </p:tav>
                                      </p:tavLst>
                                    </p:anim>
                                  </p:childTnLst>
                                </p:cTn>
                              </p:par>
                              <p:par>
                                <p:cTn id="336" presetID="19" presetClass="entr" presetSubtype="5" fill="hold" grpId="1" nodeType="withEffect">
                                  <p:stCondLst>
                                    <p:cond delay="0"/>
                                  </p:stCondLst>
                                  <p:childTnLst>
                                    <p:set>
                                      <p:cBhvr>
                                        <p:cTn id="337" dur="1" fill="hold">
                                          <p:stCondLst>
                                            <p:cond delay="0"/>
                                          </p:stCondLst>
                                        </p:cTn>
                                        <p:tgtEl>
                                          <p:spTgt spid="25"/>
                                        </p:tgtEl>
                                        <p:attrNameLst>
                                          <p:attrName>style.visibility</p:attrName>
                                        </p:attrNameLst>
                                      </p:cBhvr>
                                      <p:to>
                                        <p:strVal val="visible"/>
                                      </p:to>
                                    </p:set>
                                    <p:anim calcmode="lin" valueType="num">
                                      <p:cBhvr>
                                        <p:cTn id="338" dur="3000" fill="hold"/>
                                        <p:tgtEl>
                                          <p:spTgt spid="25"/>
                                        </p:tgtEl>
                                        <p:attrNameLst>
                                          <p:attrName>ppt_w</p:attrName>
                                        </p:attrNameLst>
                                      </p:cBhvr>
                                      <p:tavLst>
                                        <p:tav tm="0">
                                          <p:val>
                                            <p:strVal val="#ppt_w"/>
                                          </p:val>
                                        </p:tav>
                                        <p:tav tm="100000">
                                          <p:val>
                                            <p:strVal val="#ppt_w"/>
                                          </p:val>
                                        </p:tav>
                                      </p:tavLst>
                                    </p:anim>
                                    <p:anim calcmode="lin" valueType="num">
                                      <p:cBhvr>
                                        <p:cTn id="339" dur="3000" fill="hold"/>
                                        <p:tgtEl>
                                          <p:spTgt spid="25"/>
                                        </p:tgtEl>
                                        <p:attrNameLst>
                                          <p:attrName>ppt_h</p:attrName>
                                        </p:attrNameLst>
                                      </p:cBhvr>
                                      <p:tavLst>
                                        <p:tav tm="0" fmla="#ppt_h*sin(2.5*pi*$)">
                                          <p:val>
                                            <p:fltVal val="0"/>
                                          </p:val>
                                        </p:tav>
                                        <p:tav tm="100000">
                                          <p:val>
                                            <p:fltVal val="1"/>
                                          </p:val>
                                        </p:tav>
                                      </p:tavLst>
                                    </p:anim>
                                  </p:childTnLst>
                                </p:cTn>
                              </p:par>
                              <p:par>
                                <p:cTn id="340" presetID="19" presetClass="entr" presetSubtype="5" fill="hold" grpId="1" nodeType="withEffect">
                                  <p:stCondLst>
                                    <p:cond delay="0"/>
                                  </p:stCondLst>
                                  <p:childTnLst>
                                    <p:set>
                                      <p:cBhvr>
                                        <p:cTn id="341" dur="1" fill="hold">
                                          <p:stCondLst>
                                            <p:cond delay="0"/>
                                          </p:stCondLst>
                                        </p:cTn>
                                        <p:tgtEl>
                                          <p:spTgt spid="26"/>
                                        </p:tgtEl>
                                        <p:attrNameLst>
                                          <p:attrName>style.visibility</p:attrName>
                                        </p:attrNameLst>
                                      </p:cBhvr>
                                      <p:to>
                                        <p:strVal val="visible"/>
                                      </p:to>
                                    </p:set>
                                    <p:anim calcmode="lin" valueType="num">
                                      <p:cBhvr>
                                        <p:cTn id="342" dur="3000" fill="hold"/>
                                        <p:tgtEl>
                                          <p:spTgt spid="26"/>
                                        </p:tgtEl>
                                        <p:attrNameLst>
                                          <p:attrName>ppt_w</p:attrName>
                                        </p:attrNameLst>
                                      </p:cBhvr>
                                      <p:tavLst>
                                        <p:tav tm="0">
                                          <p:val>
                                            <p:strVal val="#ppt_w"/>
                                          </p:val>
                                        </p:tav>
                                        <p:tav tm="100000">
                                          <p:val>
                                            <p:strVal val="#ppt_w"/>
                                          </p:val>
                                        </p:tav>
                                      </p:tavLst>
                                    </p:anim>
                                    <p:anim calcmode="lin" valueType="num">
                                      <p:cBhvr>
                                        <p:cTn id="343" dur="3000" fill="hold"/>
                                        <p:tgtEl>
                                          <p:spTgt spid="26"/>
                                        </p:tgtEl>
                                        <p:attrNameLst>
                                          <p:attrName>ppt_h</p:attrName>
                                        </p:attrNameLst>
                                      </p:cBhvr>
                                      <p:tavLst>
                                        <p:tav tm="0" fmla="#ppt_h*sin(2.5*pi*$)">
                                          <p:val>
                                            <p:fltVal val="0"/>
                                          </p:val>
                                        </p:tav>
                                        <p:tav tm="100000">
                                          <p:val>
                                            <p:fltVal val="1"/>
                                          </p:val>
                                        </p:tav>
                                      </p:tavLst>
                                    </p:anim>
                                  </p:childTnLst>
                                </p:cTn>
                              </p:par>
                              <p:par>
                                <p:cTn id="344" presetID="19" presetClass="entr" presetSubtype="5" fill="hold" grpId="1" nodeType="withEffect">
                                  <p:stCondLst>
                                    <p:cond delay="0"/>
                                  </p:stCondLst>
                                  <p:childTnLst>
                                    <p:set>
                                      <p:cBhvr>
                                        <p:cTn id="345" dur="1" fill="hold">
                                          <p:stCondLst>
                                            <p:cond delay="0"/>
                                          </p:stCondLst>
                                        </p:cTn>
                                        <p:tgtEl>
                                          <p:spTgt spid="27"/>
                                        </p:tgtEl>
                                        <p:attrNameLst>
                                          <p:attrName>style.visibility</p:attrName>
                                        </p:attrNameLst>
                                      </p:cBhvr>
                                      <p:to>
                                        <p:strVal val="visible"/>
                                      </p:to>
                                    </p:set>
                                    <p:anim calcmode="lin" valueType="num">
                                      <p:cBhvr>
                                        <p:cTn id="346" dur="3000" fill="hold"/>
                                        <p:tgtEl>
                                          <p:spTgt spid="27"/>
                                        </p:tgtEl>
                                        <p:attrNameLst>
                                          <p:attrName>ppt_w</p:attrName>
                                        </p:attrNameLst>
                                      </p:cBhvr>
                                      <p:tavLst>
                                        <p:tav tm="0">
                                          <p:val>
                                            <p:strVal val="#ppt_w"/>
                                          </p:val>
                                        </p:tav>
                                        <p:tav tm="100000">
                                          <p:val>
                                            <p:strVal val="#ppt_w"/>
                                          </p:val>
                                        </p:tav>
                                      </p:tavLst>
                                    </p:anim>
                                    <p:anim calcmode="lin" valueType="num">
                                      <p:cBhvr>
                                        <p:cTn id="347" dur="3000" fill="hold"/>
                                        <p:tgtEl>
                                          <p:spTgt spid="27"/>
                                        </p:tgtEl>
                                        <p:attrNameLst>
                                          <p:attrName>ppt_h</p:attrName>
                                        </p:attrNameLst>
                                      </p:cBhvr>
                                      <p:tavLst>
                                        <p:tav tm="0" fmla="#ppt_h*sin(2.5*pi*$)">
                                          <p:val>
                                            <p:fltVal val="0"/>
                                          </p:val>
                                        </p:tav>
                                        <p:tav tm="100000">
                                          <p:val>
                                            <p:fltVal val="1"/>
                                          </p:val>
                                        </p:tav>
                                      </p:tavLst>
                                    </p:anim>
                                  </p:childTnLst>
                                </p:cTn>
                              </p:par>
                              <p:par>
                                <p:cTn id="348" presetID="19" presetClass="entr" presetSubtype="5" fill="hold" grpId="1" nodeType="withEffect">
                                  <p:stCondLst>
                                    <p:cond delay="0"/>
                                  </p:stCondLst>
                                  <p:childTnLst>
                                    <p:set>
                                      <p:cBhvr>
                                        <p:cTn id="349" dur="1" fill="hold">
                                          <p:stCondLst>
                                            <p:cond delay="0"/>
                                          </p:stCondLst>
                                        </p:cTn>
                                        <p:tgtEl>
                                          <p:spTgt spid="28"/>
                                        </p:tgtEl>
                                        <p:attrNameLst>
                                          <p:attrName>style.visibility</p:attrName>
                                        </p:attrNameLst>
                                      </p:cBhvr>
                                      <p:to>
                                        <p:strVal val="visible"/>
                                      </p:to>
                                    </p:set>
                                    <p:anim calcmode="lin" valueType="num">
                                      <p:cBhvr>
                                        <p:cTn id="350" dur="3000" fill="hold"/>
                                        <p:tgtEl>
                                          <p:spTgt spid="28"/>
                                        </p:tgtEl>
                                        <p:attrNameLst>
                                          <p:attrName>ppt_w</p:attrName>
                                        </p:attrNameLst>
                                      </p:cBhvr>
                                      <p:tavLst>
                                        <p:tav tm="0">
                                          <p:val>
                                            <p:strVal val="#ppt_w"/>
                                          </p:val>
                                        </p:tav>
                                        <p:tav tm="100000">
                                          <p:val>
                                            <p:strVal val="#ppt_w"/>
                                          </p:val>
                                        </p:tav>
                                      </p:tavLst>
                                    </p:anim>
                                    <p:anim calcmode="lin" valueType="num">
                                      <p:cBhvr>
                                        <p:cTn id="351" dur="3000" fill="hold"/>
                                        <p:tgtEl>
                                          <p:spTgt spid="28"/>
                                        </p:tgtEl>
                                        <p:attrNameLst>
                                          <p:attrName>ppt_h</p:attrName>
                                        </p:attrNameLst>
                                      </p:cBhvr>
                                      <p:tavLst>
                                        <p:tav tm="0" fmla="#ppt_h*sin(2.5*pi*$)">
                                          <p:val>
                                            <p:fltVal val="0"/>
                                          </p:val>
                                        </p:tav>
                                        <p:tav tm="100000">
                                          <p:val>
                                            <p:fltVal val="1"/>
                                          </p:val>
                                        </p:tav>
                                      </p:tavLst>
                                    </p:anim>
                                  </p:childTnLst>
                                </p:cTn>
                              </p:par>
                              <p:par>
                                <p:cTn id="352" presetID="19" presetClass="entr" presetSubtype="5" fill="hold" grpId="1" nodeType="withEffect">
                                  <p:stCondLst>
                                    <p:cond delay="0"/>
                                  </p:stCondLst>
                                  <p:childTnLst>
                                    <p:set>
                                      <p:cBhvr>
                                        <p:cTn id="353" dur="1" fill="hold">
                                          <p:stCondLst>
                                            <p:cond delay="0"/>
                                          </p:stCondLst>
                                        </p:cTn>
                                        <p:tgtEl>
                                          <p:spTgt spid="29"/>
                                        </p:tgtEl>
                                        <p:attrNameLst>
                                          <p:attrName>style.visibility</p:attrName>
                                        </p:attrNameLst>
                                      </p:cBhvr>
                                      <p:to>
                                        <p:strVal val="visible"/>
                                      </p:to>
                                    </p:set>
                                    <p:anim calcmode="lin" valueType="num">
                                      <p:cBhvr>
                                        <p:cTn id="354" dur="3000" fill="hold"/>
                                        <p:tgtEl>
                                          <p:spTgt spid="29"/>
                                        </p:tgtEl>
                                        <p:attrNameLst>
                                          <p:attrName>ppt_w</p:attrName>
                                        </p:attrNameLst>
                                      </p:cBhvr>
                                      <p:tavLst>
                                        <p:tav tm="0">
                                          <p:val>
                                            <p:strVal val="#ppt_w"/>
                                          </p:val>
                                        </p:tav>
                                        <p:tav tm="100000">
                                          <p:val>
                                            <p:strVal val="#ppt_w"/>
                                          </p:val>
                                        </p:tav>
                                      </p:tavLst>
                                    </p:anim>
                                    <p:anim calcmode="lin" valueType="num">
                                      <p:cBhvr>
                                        <p:cTn id="355" dur="3000" fill="hold"/>
                                        <p:tgtEl>
                                          <p:spTgt spid="29"/>
                                        </p:tgtEl>
                                        <p:attrNameLst>
                                          <p:attrName>ppt_h</p:attrName>
                                        </p:attrNameLst>
                                      </p:cBhvr>
                                      <p:tavLst>
                                        <p:tav tm="0" fmla="#ppt_h*sin(2.5*pi*$)">
                                          <p:val>
                                            <p:fltVal val="0"/>
                                          </p:val>
                                        </p:tav>
                                        <p:tav tm="100000">
                                          <p:val>
                                            <p:fltVal val="1"/>
                                          </p:val>
                                        </p:tav>
                                      </p:tavLst>
                                    </p:anim>
                                  </p:childTnLst>
                                </p:cTn>
                              </p:par>
                              <p:par>
                                <p:cTn id="356" presetID="19" presetClass="entr" presetSubtype="5" fill="hold" grpId="1" nodeType="withEffect">
                                  <p:stCondLst>
                                    <p:cond delay="0"/>
                                  </p:stCondLst>
                                  <p:childTnLst>
                                    <p:set>
                                      <p:cBhvr>
                                        <p:cTn id="357" dur="1" fill="hold">
                                          <p:stCondLst>
                                            <p:cond delay="0"/>
                                          </p:stCondLst>
                                        </p:cTn>
                                        <p:tgtEl>
                                          <p:spTgt spid="30"/>
                                        </p:tgtEl>
                                        <p:attrNameLst>
                                          <p:attrName>style.visibility</p:attrName>
                                        </p:attrNameLst>
                                      </p:cBhvr>
                                      <p:to>
                                        <p:strVal val="visible"/>
                                      </p:to>
                                    </p:set>
                                    <p:anim calcmode="lin" valueType="num">
                                      <p:cBhvr>
                                        <p:cTn id="358" dur="3000" fill="hold"/>
                                        <p:tgtEl>
                                          <p:spTgt spid="30"/>
                                        </p:tgtEl>
                                        <p:attrNameLst>
                                          <p:attrName>ppt_w</p:attrName>
                                        </p:attrNameLst>
                                      </p:cBhvr>
                                      <p:tavLst>
                                        <p:tav tm="0">
                                          <p:val>
                                            <p:strVal val="#ppt_w"/>
                                          </p:val>
                                        </p:tav>
                                        <p:tav tm="100000">
                                          <p:val>
                                            <p:strVal val="#ppt_w"/>
                                          </p:val>
                                        </p:tav>
                                      </p:tavLst>
                                    </p:anim>
                                    <p:anim calcmode="lin" valueType="num">
                                      <p:cBhvr>
                                        <p:cTn id="359" dur="3000" fill="hold"/>
                                        <p:tgtEl>
                                          <p:spTgt spid="30"/>
                                        </p:tgtEl>
                                        <p:attrNameLst>
                                          <p:attrName>ppt_h</p:attrName>
                                        </p:attrNameLst>
                                      </p:cBhvr>
                                      <p:tavLst>
                                        <p:tav tm="0" fmla="#ppt_h*sin(2.5*pi*$)">
                                          <p:val>
                                            <p:fltVal val="0"/>
                                          </p:val>
                                        </p:tav>
                                        <p:tav tm="100000">
                                          <p:val>
                                            <p:fltVal val="1"/>
                                          </p:val>
                                        </p:tav>
                                      </p:tavLst>
                                    </p:anim>
                                  </p:childTnLst>
                                </p:cTn>
                              </p:par>
                              <p:par>
                                <p:cTn id="360" presetID="19" presetClass="entr" presetSubtype="5" fill="hold" grpId="1" nodeType="withEffect">
                                  <p:stCondLst>
                                    <p:cond delay="0"/>
                                  </p:stCondLst>
                                  <p:childTnLst>
                                    <p:set>
                                      <p:cBhvr>
                                        <p:cTn id="361" dur="1" fill="hold">
                                          <p:stCondLst>
                                            <p:cond delay="0"/>
                                          </p:stCondLst>
                                        </p:cTn>
                                        <p:tgtEl>
                                          <p:spTgt spid="31"/>
                                        </p:tgtEl>
                                        <p:attrNameLst>
                                          <p:attrName>style.visibility</p:attrName>
                                        </p:attrNameLst>
                                      </p:cBhvr>
                                      <p:to>
                                        <p:strVal val="visible"/>
                                      </p:to>
                                    </p:set>
                                    <p:anim calcmode="lin" valueType="num">
                                      <p:cBhvr>
                                        <p:cTn id="362" dur="3000" fill="hold"/>
                                        <p:tgtEl>
                                          <p:spTgt spid="31"/>
                                        </p:tgtEl>
                                        <p:attrNameLst>
                                          <p:attrName>ppt_w</p:attrName>
                                        </p:attrNameLst>
                                      </p:cBhvr>
                                      <p:tavLst>
                                        <p:tav tm="0">
                                          <p:val>
                                            <p:strVal val="#ppt_w"/>
                                          </p:val>
                                        </p:tav>
                                        <p:tav tm="100000">
                                          <p:val>
                                            <p:strVal val="#ppt_w"/>
                                          </p:val>
                                        </p:tav>
                                      </p:tavLst>
                                    </p:anim>
                                    <p:anim calcmode="lin" valueType="num">
                                      <p:cBhvr>
                                        <p:cTn id="363" dur="3000" fill="hold"/>
                                        <p:tgtEl>
                                          <p:spTgt spid="31"/>
                                        </p:tgtEl>
                                        <p:attrNameLst>
                                          <p:attrName>ppt_h</p:attrName>
                                        </p:attrNameLst>
                                      </p:cBhvr>
                                      <p:tavLst>
                                        <p:tav tm="0" fmla="#ppt_h*sin(2.5*pi*$)">
                                          <p:val>
                                            <p:fltVal val="0"/>
                                          </p:val>
                                        </p:tav>
                                        <p:tav tm="100000">
                                          <p:val>
                                            <p:fltVal val="1"/>
                                          </p:val>
                                        </p:tav>
                                      </p:tavLst>
                                    </p:anim>
                                  </p:childTnLst>
                                </p:cTn>
                              </p:par>
                              <p:par>
                                <p:cTn id="364" presetID="19" presetClass="entr" presetSubtype="5" fill="hold" grpId="1" nodeType="withEffect">
                                  <p:stCondLst>
                                    <p:cond delay="0"/>
                                  </p:stCondLst>
                                  <p:childTnLst>
                                    <p:set>
                                      <p:cBhvr>
                                        <p:cTn id="365" dur="1" fill="hold">
                                          <p:stCondLst>
                                            <p:cond delay="0"/>
                                          </p:stCondLst>
                                        </p:cTn>
                                        <p:tgtEl>
                                          <p:spTgt spid="32"/>
                                        </p:tgtEl>
                                        <p:attrNameLst>
                                          <p:attrName>style.visibility</p:attrName>
                                        </p:attrNameLst>
                                      </p:cBhvr>
                                      <p:to>
                                        <p:strVal val="visible"/>
                                      </p:to>
                                    </p:set>
                                    <p:anim calcmode="lin" valueType="num">
                                      <p:cBhvr>
                                        <p:cTn id="366" dur="3000" fill="hold"/>
                                        <p:tgtEl>
                                          <p:spTgt spid="32"/>
                                        </p:tgtEl>
                                        <p:attrNameLst>
                                          <p:attrName>ppt_w</p:attrName>
                                        </p:attrNameLst>
                                      </p:cBhvr>
                                      <p:tavLst>
                                        <p:tav tm="0">
                                          <p:val>
                                            <p:strVal val="#ppt_w"/>
                                          </p:val>
                                        </p:tav>
                                        <p:tav tm="100000">
                                          <p:val>
                                            <p:strVal val="#ppt_w"/>
                                          </p:val>
                                        </p:tav>
                                      </p:tavLst>
                                    </p:anim>
                                    <p:anim calcmode="lin" valueType="num">
                                      <p:cBhvr>
                                        <p:cTn id="367" dur="3000" fill="hold"/>
                                        <p:tgtEl>
                                          <p:spTgt spid="32"/>
                                        </p:tgtEl>
                                        <p:attrNameLst>
                                          <p:attrName>ppt_h</p:attrName>
                                        </p:attrNameLst>
                                      </p:cBhvr>
                                      <p:tavLst>
                                        <p:tav tm="0" fmla="#ppt_h*sin(2.5*pi*$)">
                                          <p:val>
                                            <p:fltVal val="0"/>
                                          </p:val>
                                        </p:tav>
                                        <p:tav tm="100000">
                                          <p:val>
                                            <p:fltVal val="1"/>
                                          </p:val>
                                        </p:tav>
                                      </p:tavLst>
                                    </p:anim>
                                  </p:childTnLst>
                                </p:cTn>
                              </p:par>
                              <p:par>
                                <p:cTn id="368" presetID="19" presetClass="entr" presetSubtype="5" fill="hold" grpId="1" nodeType="withEffect">
                                  <p:stCondLst>
                                    <p:cond delay="0"/>
                                  </p:stCondLst>
                                  <p:childTnLst>
                                    <p:set>
                                      <p:cBhvr>
                                        <p:cTn id="369" dur="1" fill="hold">
                                          <p:stCondLst>
                                            <p:cond delay="0"/>
                                          </p:stCondLst>
                                        </p:cTn>
                                        <p:tgtEl>
                                          <p:spTgt spid="33"/>
                                        </p:tgtEl>
                                        <p:attrNameLst>
                                          <p:attrName>style.visibility</p:attrName>
                                        </p:attrNameLst>
                                      </p:cBhvr>
                                      <p:to>
                                        <p:strVal val="visible"/>
                                      </p:to>
                                    </p:set>
                                    <p:anim calcmode="lin" valueType="num">
                                      <p:cBhvr>
                                        <p:cTn id="370" dur="3000" fill="hold"/>
                                        <p:tgtEl>
                                          <p:spTgt spid="33"/>
                                        </p:tgtEl>
                                        <p:attrNameLst>
                                          <p:attrName>ppt_w</p:attrName>
                                        </p:attrNameLst>
                                      </p:cBhvr>
                                      <p:tavLst>
                                        <p:tav tm="0">
                                          <p:val>
                                            <p:strVal val="#ppt_w"/>
                                          </p:val>
                                        </p:tav>
                                        <p:tav tm="100000">
                                          <p:val>
                                            <p:strVal val="#ppt_w"/>
                                          </p:val>
                                        </p:tav>
                                      </p:tavLst>
                                    </p:anim>
                                    <p:anim calcmode="lin" valueType="num">
                                      <p:cBhvr>
                                        <p:cTn id="371" dur="3000" fill="hold"/>
                                        <p:tgtEl>
                                          <p:spTgt spid="33"/>
                                        </p:tgtEl>
                                        <p:attrNameLst>
                                          <p:attrName>ppt_h</p:attrName>
                                        </p:attrNameLst>
                                      </p:cBhvr>
                                      <p:tavLst>
                                        <p:tav tm="0" fmla="#ppt_h*sin(2.5*pi*$)">
                                          <p:val>
                                            <p:fltVal val="0"/>
                                          </p:val>
                                        </p:tav>
                                        <p:tav tm="100000">
                                          <p:val>
                                            <p:fltVal val="1"/>
                                          </p:val>
                                        </p:tav>
                                      </p:tavLst>
                                    </p:anim>
                                  </p:childTnLst>
                                </p:cTn>
                              </p:par>
                              <p:par>
                                <p:cTn id="372" presetID="19" presetClass="entr" presetSubtype="5" fill="hold" grpId="1" nodeType="withEffect">
                                  <p:stCondLst>
                                    <p:cond delay="0"/>
                                  </p:stCondLst>
                                  <p:childTnLst>
                                    <p:set>
                                      <p:cBhvr>
                                        <p:cTn id="373" dur="1" fill="hold">
                                          <p:stCondLst>
                                            <p:cond delay="0"/>
                                          </p:stCondLst>
                                        </p:cTn>
                                        <p:tgtEl>
                                          <p:spTgt spid="34"/>
                                        </p:tgtEl>
                                        <p:attrNameLst>
                                          <p:attrName>style.visibility</p:attrName>
                                        </p:attrNameLst>
                                      </p:cBhvr>
                                      <p:to>
                                        <p:strVal val="visible"/>
                                      </p:to>
                                    </p:set>
                                    <p:anim calcmode="lin" valueType="num">
                                      <p:cBhvr>
                                        <p:cTn id="374" dur="3000" fill="hold"/>
                                        <p:tgtEl>
                                          <p:spTgt spid="34"/>
                                        </p:tgtEl>
                                        <p:attrNameLst>
                                          <p:attrName>ppt_w</p:attrName>
                                        </p:attrNameLst>
                                      </p:cBhvr>
                                      <p:tavLst>
                                        <p:tav tm="0">
                                          <p:val>
                                            <p:strVal val="#ppt_w"/>
                                          </p:val>
                                        </p:tav>
                                        <p:tav tm="100000">
                                          <p:val>
                                            <p:strVal val="#ppt_w"/>
                                          </p:val>
                                        </p:tav>
                                      </p:tavLst>
                                    </p:anim>
                                    <p:anim calcmode="lin" valueType="num">
                                      <p:cBhvr>
                                        <p:cTn id="375" dur="3000" fill="hold"/>
                                        <p:tgtEl>
                                          <p:spTgt spid="34"/>
                                        </p:tgtEl>
                                        <p:attrNameLst>
                                          <p:attrName>ppt_h</p:attrName>
                                        </p:attrNameLst>
                                      </p:cBhvr>
                                      <p:tavLst>
                                        <p:tav tm="0" fmla="#ppt_h*sin(2.5*pi*$)">
                                          <p:val>
                                            <p:fltVal val="0"/>
                                          </p:val>
                                        </p:tav>
                                        <p:tav tm="100000">
                                          <p:val>
                                            <p:fltVal val="1"/>
                                          </p:val>
                                        </p:tav>
                                      </p:tavLst>
                                    </p:anim>
                                  </p:childTnLst>
                                </p:cTn>
                              </p:par>
                              <p:par>
                                <p:cTn id="376" presetID="19" presetClass="entr" presetSubtype="5" fill="hold" grpId="1" nodeType="withEffect">
                                  <p:stCondLst>
                                    <p:cond delay="0"/>
                                  </p:stCondLst>
                                  <p:childTnLst>
                                    <p:set>
                                      <p:cBhvr>
                                        <p:cTn id="377" dur="1" fill="hold">
                                          <p:stCondLst>
                                            <p:cond delay="0"/>
                                          </p:stCondLst>
                                        </p:cTn>
                                        <p:tgtEl>
                                          <p:spTgt spid="35"/>
                                        </p:tgtEl>
                                        <p:attrNameLst>
                                          <p:attrName>style.visibility</p:attrName>
                                        </p:attrNameLst>
                                      </p:cBhvr>
                                      <p:to>
                                        <p:strVal val="visible"/>
                                      </p:to>
                                    </p:set>
                                    <p:anim calcmode="lin" valueType="num">
                                      <p:cBhvr>
                                        <p:cTn id="378" dur="3000" fill="hold"/>
                                        <p:tgtEl>
                                          <p:spTgt spid="35"/>
                                        </p:tgtEl>
                                        <p:attrNameLst>
                                          <p:attrName>ppt_w</p:attrName>
                                        </p:attrNameLst>
                                      </p:cBhvr>
                                      <p:tavLst>
                                        <p:tav tm="0">
                                          <p:val>
                                            <p:strVal val="#ppt_w"/>
                                          </p:val>
                                        </p:tav>
                                        <p:tav tm="100000">
                                          <p:val>
                                            <p:strVal val="#ppt_w"/>
                                          </p:val>
                                        </p:tav>
                                      </p:tavLst>
                                    </p:anim>
                                    <p:anim calcmode="lin" valueType="num">
                                      <p:cBhvr>
                                        <p:cTn id="379" dur="3000" fill="hold"/>
                                        <p:tgtEl>
                                          <p:spTgt spid="35"/>
                                        </p:tgtEl>
                                        <p:attrNameLst>
                                          <p:attrName>ppt_h</p:attrName>
                                        </p:attrNameLst>
                                      </p:cBhvr>
                                      <p:tavLst>
                                        <p:tav tm="0" fmla="#ppt_h*sin(2.5*pi*$)">
                                          <p:val>
                                            <p:fltVal val="0"/>
                                          </p:val>
                                        </p:tav>
                                        <p:tav tm="100000">
                                          <p:val>
                                            <p:fltVal val="1"/>
                                          </p:val>
                                        </p:tav>
                                      </p:tavLst>
                                    </p:anim>
                                  </p:childTnLst>
                                </p:cTn>
                              </p:par>
                              <p:par>
                                <p:cTn id="380" presetID="19" presetClass="entr" presetSubtype="5" fill="hold" grpId="1" nodeType="withEffect">
                                  <p:stCondLst>
                                    <p:cond delay="0"/>
                                  </p:stCondLst>
                                  <p:childTnLst>
                                    <p:set>
                                      <p:cBhvr>
                                        <p:cTn id="381" dur="1" fill="hold">
                                          <p:stCondLst>
                                            <p:cond delay="0"/>
                                          </p:stCondLst>
                                        </p:cTn>
                                        <p:tgtEl>
                                          <p:spTgt spid="36"/>
                                        </p:tgtEl>
                                        <p:attrNameLst>
                                          <p:attrName>style.visibility</p:attrName>
                                        </p:attrNameLst>
                                      </p:cBhvr>
                                      <p:to>
                                        <p:strVal val="visible"/>
                                      </p:to>
                                    </p:set>
                                    <p:anim calcmode="lin" valueType="num">
                                      <p:cBhvr>
                                        <p:cTn id="382" dur="3000" fill="hold"/>
                                        <p:tgtEl>
                                          <p:spTgt spid="36"/>
                                        </p:tgtEl>
                                        <p:attrNameLst>
                                          <p:attrName>ppt_w</p:attrName>
                                        </p:attrNameLst>
                                      </p:cBhvr>
                                      <p:tavLst>
                                        <p:tav tm="0">
                                          <p:val>
                                            <p:strVal val="#ppt_w"/>
                                          </p:val>
                                        </p:tav>
                                        <p:tav tm="100000">
                                          <p:val>
                                            <p:strVal val="#ppt_w"/>
                                          </p:val>
                                        </p:tav>
                                      </p:tavLst>
                                    </p:anim>
                                    <p:anim calcmode="lin" valueType="num">
                                      <p:cBhvr>
                                        <p:cTn id="383" dur="3000" fill="hold"/>
                                        <p:tgtEl>
                                          <p:spTgt spid="36"/>
                                        </p:tgtEl>
                                        <p:attrNameLst>
                                          <p:attrName>ppt_h</p:attrName>
                                        </p:attrNameLst>
                                      </p:cBhvr>
                                      <p:tavLst>
                                        <p:tav tm="0" fmla="#ppt_h*sin(2.5*pi*$)">
                                          <p:val>
                                            <p:fltVal val="0"/>
                                          </p:val>
                                        </p:tav>
                                        <p:tav tm="100000">
                                          <p:val>
                                            <p:fltVal val="1"/>
                                          </p:val>
                                        </p:tav>
                                      </p:tavLst>
                                    </p:anim>
                                  </p:childTnLst>
                                </p:cTn>
                              </p:par>
                              <p:par>
                                <p:cTn id="384" presetID="19" presetClass="entr" presetSubtype="5" fill="hold" grpId="1" nodeType="withEffect">
                                  <p:stCondLst>
                                    <p:cond delay="0"/>
                                  </p:stCondLst>
                                  <p:childTnLst>
                                    <p:set>
                                      <p:cBhvr>
                                        <p:cTn id="385" dur="1" fill="hold">
                                          <p:stCondLst>
                                            <p:cond delay="0"/>
                                          </p:stCondLst>
                                        </p:cTn>
                                        <p:tgtEl>
                                          <p:spTgt spid="37"/>
                                        </p:tgtEl>
                                        <p:attrNameLst>
                                          <p:attrName>style.visibility</p:attrName>
                                        </p:attrNameLst>
                                      </p:cBhvr>
                                      <p:to>
                                        <p:strVal val="visible"/>
                                      </p:to>
                                    </p:set>
                                    <p:anim calcmode="lin" valueType="num">
                                      <p:cBhvr>
                                        <p:cTn id="386" dur="3000" fill="hold"/>
                                        <p:tgtEl>
                                          <p:spTgt spid="37"/>
                                        </p:tgtEl>
                                        <p:attrNameLst>
                                          <p:attrName>ppt_w</p:attrName>
                                        </p:attrNameLst>
                                      </p:cBhvr>
                                      <p:tavLst>
                                        <p:tav tm="0">
                                          <p:val>
                                            <p:strVal val="#ppt_w"/>
                                          </p:val>
                                        </p:tav>
                                        <p:tav tm="100000">
                                          <p:val>
                                            <p:strVal val="#ppt_w"/>
                                          </p:val>
                                        </p:tav>
                                      </p:tavLst>
                                    </p:anim>
                                    <p:anim calcmode="lin" valueType="num">
                                      <p:cBhvr>
                                        <p:cTn id="387" dur="3000" fill="hold"/>
                                        <p:tgtEl>
                                          <p:spTgt spid="37"/>
                                        </p:tgtEl>
                                        <p:attrNameLst>
                                          <p:attrName>ppt_h</p:attrName>
                                        </p:attrNameLst>
                                      </p:cBhvr>
                                      <p:tavLst>
                                        <p:tav tm="0" fmla="#ppt_h*sin(2.5*pi*$)">
                                          <p:val>
                                            <p:fltVal val="0"/>
                                          </p:val>
                                        </p:tav>
                                        <p:tav tm="100000">
                                          <p:val>
                                            <p:fltVal val="1"/>
                                          </p:val>
                                        </p:tav>
                                      </p:tavLst>
                                    </p:anim>
                                  </p:childTnLst>
                                </p:cTn>
                              </p:par>
                              <p:par>
                                <p:cTn id="388" presetID="19" presetClass="entr" presetSubtype="5" fill="hold" grpId="1" nodeType="withEffect">
                                  <p:stCondLst>
                                    <p:cond delay="0"/>
                                  </p:stCondLst>
                                  <p:childTnLst>
                                    <p:set>
                                      <p:cBhvr>
                                        <p:cTn id="389" dur="1" fill="hold">
                                          <p:stCondLst>
                                            <p:cond delay="0"/>
                                          </p:stCondLst>
                                        </p:cTn>
                                        <p:tgtEl>
                                          <p:spTgt spid="38"/>
                                        </p:tgtEl>
                                        <p:attrNameLst>
                                          <p:attrName>style.visibility</p:attrName>
                                        </p:attrNameLst>
                                      </p:cBhvr>
                                      <p:to>
                                        <p:strVal val="visible"/>
                                      </p:to>
                                    </p:set>
                                    <p:anim calcmode="lin" valueType="num">
                                      <p:cBhvr>
                                        <p:cTn id="390" dur="3000" fill="hold"/>
                                        <p:tgtEl>
                                          <p:spTgt spid="38"/>
                                        </p:tgtEl>
                                        <p:attrNameLst>
                                          <p:attrName>ppt_w</p:attrName>
                                        </p:attrNameLst>
                                      </p:cBhvr>
                                      <p:tavLst>
                                        <p:tav tm="0">
                                          <p:val>
                                            <p:strVal val="#ppt_w"/>
                                          </p:val>
                                        </p:tav>
                                        <p:tav tm="100000">
                                          <p:val>
                                            <p:strVal val="#ppt_w"/>
                                          </p:val>
                                        </p:tav>
                                      </p:tavLst>
                                    </p:anim>
                                    <p:anim calcmode="lin" valueType="num">
                                      <p:cBhvr>
                                        <p:cTn id="391" dur="3000" fill="hold"/>
                                        <p:tgtEl>
                                          <p:spTgt spid="38"/>
                                        </p:tgtEl>
                                        <p:attrNameLst>
                                          <p:attrName>ppt_h</p:attrName>
                                        </p:attrNameLst>
                                      </p:cBhvr>
                                      <p:tavLst>
                                        <p:tav tm="0" fmla="#ppt_h*sin(2.5*pi*$)">
                                          <p:val>
                                            <p:fltVal val="0"/>
                                          </p:val>
                                        </p:tav>
                                        <p:tav tm="100000">
                                          <p:val>
                                            <p:fltVal val="1"/>
                                          </p:val>
                                        </p:tav>
                                      </p:tavLst>
                                    </p:anim>
                                  </p:childTnLst>
                                </p:cTn>
                              </p:par>
                              <p:par>
                                <p:cTn id="392" presetID="19" presetClass="entr" presetSubtype="5" fill="hold" grpId="1" nodeType="withEffect">
                                  <p:stCondLst>
                                    <p:cond delay="0"/>
                                  </p:stCondLst>
                                  <p:childTnLst>
                                    <p:set>
                                      <p:cBhvr>
                                        <p:cTn id="393" dur="1" fill="hold">
                                          <p:stCondLst>
                                            <p:cond delay="0"/>
                                          </p:stCondLst>
                                        </p:cTn>
                                        <p:tgtEl>
                                          <p:spTgt spid="39"/>
                                        </p:tgtEl>
                                        <p:attrNameLst>
                                          <p:attrName>style.visibility</p:attrName>
                                        </p:attrNameLst>
                                      </p:cBhvr>
                                      <p:to>
                                        <p:strVal val="visible"/>
                                      </p:to>
                                    </p:set>
                                    <p:anim calcmode="lin" valueType="num">
                                      <p:cBhvr>
                                        <p:cTn id="394" dur="3000" fill="hold"/>
                                        <p:tgtEl>
                                          <p:spTgt spid="39"/>
                                        </p:tgtEl>
                                        <p:attrNameLst>
                                          <p:attrName>ppt_w</p:attrName>
                                        </p:attrNameLst>
                                      </p:cBhvr>
                                      <p:tavLst>
                                        <p:tav tm="0">
                                          <p:val>
                                            <p:strVal val="#ppt_w"/>
                                          </p:val>
                                        </p:tav>
                                        <p:tav tm="100000">
                                          <p:val>
                                            <p:strVal val="#ppt_w"/>
                                          </p:val>
                                        </p:tav>
                                      </p:tavLst>
                                    </p:anim>
                                    <p:anim calcmode="lin" valueType="num">
                                      <p:cBhvr>
                                        <p:cTn id="395" dur="3000" fill="hold"/>
                                        <p:tgtEl>
                                          <p:spTgt spid="39"/>
                                        </p:tgtEl>
                                        <p:attrNameLst>
                                          <p:attrName>ppt_h</p:attrName>
                                        </p:attrNameLst>
                                      </p:cBhvr>
                                      <p:tavLst>
                                        <p:tav tm="0" fmla="#ppt_h*sin(2.5*pi*$)">
                                          <p:val>
                                            <p:fltVal val="0"/>
                                          </p:val>
                                        </p:tav>
                                        <p:tav tm="100000">
                                          <p:val>
                                            <p:fltVal val="1"/>
                                          </p:val>
                                        </p:tav>
                                      </p:tavLst>
                                    </p:anim>
                                  </p:childTnLst>
                                </p:cTn>
                              </p:par>
                              <p:par>
                                <p:cTn id="396" presetID="19" presetClass="entr" presetSubtype="5" fill="hold" grpId="1" nodeType="withEffect">
                                  <p:stCondLst>
                                    <p:cond delay="0"/>
                                  </p:stCondLst>
                                  <p:childTnLst>
                                    <p:set>
                                      <p:cBhvr>
                                        <p:cTn id="397" dur="1" fill="hold">
                                          <p:stCondLst>
                                            <p:cond delay="0"/>
                                          </p:stCondLst>
                                        </p:cTn>
                                        <p:tgtEl>
                                          <p:spTgt spid="40"/>
                                        </p:tgtEl>
                                        <p:attrNameLst>
                                          <p:attrName>style.visibility</p:attrName>
                                        </p:attrNameLst>
                                      </p:cBhvr>
                                      <p:to>
                                        <p:strVal val="visible"/>
                                      </p:to>
                                    </p:set>
                                    <p:anim calcmode="lin" valueType="num">
                                      <p:cBhvr>
                                        <p:cTn id="398" dur="3000" fill="hold"/>
                                        <p:tgtEl>
                                          <p:spTgt spid="40"/>
                                        </p:tgtEl>
                                        <p:attrNameLst>
                                          <p:attrName>ppt_w</p:attrName>
                                        </p:attrNameLst>
                                      </p:cBhvr>
                                      <p:tavLst>
                                        <p:tav tm="0">
                                          <p:val>
                                            <p:strVal val="#ppt_w"/>
                                          </p:val>
                                        </p:tav>
                                        <p:tav tm="100000">
                                          <p:val>
                                            <p:strVal val="#ppt_w"/>
                                          </p:val>
                                        </p:tav>
                                      </p:tavLst>
                                    </p:anim>
                                    <p:anim calcmode="lin" valueType="num">
                                      <p:cBhvr>
                                        <p:cTn id="399" dur="3000" fill="hold"/>
                                        <p:tgtEl>
                                          <p:spTgt spid="40"/>
                                        </p:tgtEl>
                                        <p:attrNameLst>
                                          <p:attrName>ppt_h</p:attrName>
                                        </p:attrNameLst>
                                      </p:cBhvr>
                                      <p:tavLst>
                                        <p:tav tm="0" fmla="#ppt_h*sin(2.5*pi*$)">
                                          <p:val>
                                            <p:fltVal val="0"/>
                                          </p:val>
                                        </p:tav>
                                        <p:tav tm="100000">
                                          <p:val>
                                            <p:fltVal val="1"/>
                                          </p:val>
                                        </p:tav>
                                      </p:tavLst>
                                    </p:anim>
                                  </p:childTnLst>
                                </p:cTn>
                              </p:par>
                              <p:par>
                                <p:cTn id="400" presetID="19" presetClass="entr" presetSubtype="5" fill="hold" grpId="1" nodeType="withEffect">
                                  <p:stCondLst>
                                    <p:cond delay="0"/>
                                  </p:stCondLst>
                                  <p:childTnLst>
                                    <p:set>
                                      <p:cBhvr>
                                        <p:cTn id="401" dur="1" fill="hold">
                                          <p:stCondLst>
                                            <p:cond delay="0"/>
                                          </p:stCondLst>
                                        </p:cTn>
                                        <p:tgtEl>
                                          <p:spTgt spid="41"/>
                                        </p:tgtEl>
                                        <p:attrNameLst>
                                          <p:attrName>style.visibility</p:attrName>
                                        </p:attrNameLst>
                                      </p:cBhvr>
                                      <p:to>
                                        <p:strVal val="visible"/>
                                      </p:to>
                                    </p:set>
                                    <p:anim calcmode="lin" valueType="num">
                                      <p:cBhvr>
                                        <p:cTn id="402" dur="3000" fill="hold"/>
                                        <p:tgtEl>
                                          <p:spTgt spid="41"/>
                                        </p:tgtEl>
                                        <p:attrNameLst>
                                          <p:attrName>ppt_w</p:attrName>
                                        </p:attrNameLst>
                                      </p:cBhvr>
                                      <p:tavLst>
                                        <p:tav tm="0">
                                          <p:val>
                                            <p:strVal val="#ppt_w"/>
                                          </p:val>
                                        </p:tav>
                                        <p:tav tm="100000">
                                          <p:val>
                                            <p:strVal val="#ppt_w"/>
                                          </p:val>
                                        </p:tav>
                                      </p:tavLst>
                                    </p:anim>
                                    <p:anim calcmode="lin" valueType="num">
                                      <p:cBhvr>
                                        <p:cTn id="403" dur="3000" fill="hold"/>
                                        <p:tgtEl>
                                          <p:spTgt spid="41"/>
                                        </p:tgtEl>
                                        <p:attrNameLst>
                                          <p:attrName>ppt_h</p:attrName>
                                        </p:attrNameLst>
                                      </p:cBhvr>
                                      <p:tavLst>
                                        <p:tav tm="0" fmla="#ppt_h*sin(2.5*pi*$)">
                                          <p:val>
                                            <p:fltVal val="0"/>
                                          </p:val>
                                        </p:tav>
                                        <p:tav tm="100000">
                                          <p:val>
                                            <p:fltVal val="1"/>
                                          </p:val>
                                        </p:tav>
                                      </p:tavLst>
                                    </p:anim>
                                  </p:childTnLst>
                                </p:cTn>
                              </p:par>
                              <p:par>
                                <p:cTn id="404" presetID="19" presetClass="entr" presetSubtype="5" fill="hold" grpId="1" nodeType="withEffect">
                                  <p:stCondLst>
                                    <p:cond delay="0"/>
                                  </p:stCondLst>
                                  <p:childTnLst>
                                    <p:set>
                                      <p:cBhvr>
                                        <p:cTn id="405" dur="1" fill="hold">
                                          <p:stCondLst>
                                            <p:cond delay="0"/>
                                          </p:stCondLst>
                                        </p:cTn>
                                        <p:tgtEl>
                                          <p:spTgt spid="42"/>
                                        </p:tgtEl>
                                        <p:attrNameLst>
                                          <p:attrName>style.visibility</p:attrName>
                                        </p:attrNameLst>
                                      </p:cBhvr>
                                      <p:to>
                                        <p:strVal val="visible"/>
                                      </p:to>
                                    </p:set>
                                    <p:anim calcmode="lin" valueType="num">
                                      <p:cBhvr>
                                        <p:cTn id="406" dur="3000" fill="hold"/>
                                        <p:tgtEl>
                                          <p:spTgt spid="42"/>
                                        </p:tgtEl>
                                        <p:attrNameLst>
                                          <p:attrName>ppt_w</p:attrName>
                                        </p:attrNameLst>
                                      </p:cBhvr>
                                      <p:tavLst>
                                        <p:tav tm="0">
                                          <p:val>
                                            <p:strVal val="#ppt_w"/>
                                          </p:val>
                                        </p:tav>
                                        <p:tav tm="100000">
                                          <p:val>
                                            <p:strVal val="#ppt_w"/>
                                          </p:val>
                                        </p:tav>
                                      </p:tavLst>
                                    </p:anim>
                                    <p:anim calcmode="lin" valueType="num">
                                      <p:cBhvr>
                                        <p:cTn id="407" dur="3000" fill="hold"/>
                                        <p:tgtEl>
                                          <p:spTgt spid="42"/>
                                        </p:tgtEl>
                                        <p:attrNameLst>
                                          <p:attrName>ppt_h</p:attrName>
                                        </p:attrNameLst>
                                      </p:cBhvr>
                                      <p:tavLst>
                                        <p:tav tm="0" fmla="#ppt_h*sin(2.5*pi*$)">
                                          <p:val>
                                            <p:fltVal val="0"/>
                                          </p:val>
                                        </p:tav>
                                        <p:tav tm="100000">
                                          <p:val>
                                            <p:fltVal val="1"/>
                                          </p:val>
                                        </p:tav>
                                      </p:tavLst>
                                    </p:anim>
                                  </p:childTnLst>
                                </p:cTn>
                              </p:par>
                              <p:par>
                                <p:cTn id="408" presetID="19" presetClass="entr" presetSubtype="5" fill="hold" grpId="1" nodeType="withEffect">
                                  <p:stCondLst>
                                    <p:cond delay="0"/>
                                  </p:stCondLst>
                                  <p:childTnLst>
                                    <p:set>
                                      <p:cBhvr>
                                        <p:cTn id="409" dur="1" fill="hold">
                                          <p:stCondLst>
                                            <p:cond delay="0"/>
                                          </p:stCondLst>
                                        </p:cTn>
                                        <p:tgtEl>
                                          <p:spTgt spid="43"/>
                                        </p:tgtEl>
                                        <p:attrNameLst>
                                          <p:attrName>style.visibility</p:attrName>
                                        </p:attrNameLst>
                                      </p:cBhvr>
                                      <p:to>
                                        <p:strVal val="visible"/>
                                      </p:to>
                                    </p:set>
                                    <p:anim calcmode="lin" valueType="num">
                                      <p:cBhvr>
                                        <p:cTn id="410" dur="3000" fill="hold"/>
                                        <p:tgtEl>
                                          <p:spTgt spid="43"/>
                                        </p:tgtEl>
                                        <p:attrNameLst>
                                          <p:attrName>ppt_w</p:attrName>
                                        </p:attrNameLst>
                                      </p:cBhvr>
                                      <p:tavLst>
                                        <p:tav tm="0">
                                          <p:val>
                                            <p:strVal val="#ppt_w"/>
                                          </p:val>
                                        </p:tav>
                                        <p:tav tm="100000">
                                          <p:val>
                                            <p:strVal val="#ppt_w"/>
                                          </p:val>
                                        </p:tav>
                                      </p:tavLst>
                                    </p:anim>
                                    <p:anim calcmode="lin" valueType="num">
                                      <p:cBhvr>
                                        <p:cTn id="411" dur="3000" fill="hold"/>
                                        <p:tgtEl>
                                          <p:spTgt spid="43"/>
                                        </p:tgtEl>
                                        <p:attrNameLst>
                                          <p:attrName>ppt_h</p:attrName>
                                        </p:attrNameLst>
                                      </p:cBhvr>
                                      <p:tavLst>
                                        <p:tav tm="0" fmla="#ppt_h*sin(2.5*pi*$)">
                                          <p:val>
                                            <p:fltVal val="0"/>
                                          </p:val>
                                        </p:tav>
                                        <p:tav tm="100000">
                                          <p:val>
                                            <p:fltVal val="1"/>
                                          </p:val>
                                        </p:tav>
                                      </p:tavLst>
                                    </p:anim>
                                  </p:childTnLst>
                                </p:cTn>
                              </p:par>
                              <p:par>
                                <p:cTn id="412" presetID="19" presetClass="entr" presetSubtype="5" fill="hold" grpId="1" nodeType="withEffect">
                                  <p:stCondLst>
                                    <p:cond delay="0"/>
                                  </p:stCondLst>
                                  <p:childTnLst>
                                    <p:set>
                                      <p:cBhvr>
                                        <p:cTn id="413" dur="1" fill="hold">
                                          <p:stCondLst>
                                            <p:cond delay="0"/>
                                          </p:stCondLst>
                                        </p:cTn>
                                        <p:tgtEl>
                                          <p:spTgt spid="44"/>
                                        </p:tgtEl>
                                        <p:attrNameLst>
                                          <p:attrName>style.visibility</p:attrName>
                                        </p:attrNameLst>
                                      </p:cBhvr>
                                      <p:to>
                                        <p:strVal val="visible"/>
                                      </p:to>
                                    </p:set>
                                    <p:anim calcmode="lin" valueType="num">
                                      <p:cBhvr>
                                        <p:cTn id="414" dur="3000" fill="hold"/>
                                        <p:tgtEl>
                                          <p:spTgt spid="44"/>
                                        </p:tgtEl>
                                        <p:attrNameLst>
                                          <p:attrName>ppt_w</p:attrName>
                                        </p:attrNameLst>
                                      </p:cBhvr>
                                      <p:tavLst>
                                        <p:tav tm="0">
                                          <p:val>
                                            <p:strVal val="#ppt_w"/>
                                          </p:val>
                                        </p:tav>
                                        <p:tav tm="100000">
                                          <p:val>
                                            <p:strVal val="#ppt_w"/>
                                          </p:val>
                                        </p:tav>
                                      </p:tavLst>
                                    </p:anim>
                                    <p:anim calcmode="lin" valueType="num">
                                      <p:cBhvr>
                                        <p:cTn id="415" dur="3000" fill="hold"/>
                                        <p:tgtEl>
                                          <p:spTgt spid="44"/>
                                        </p:tgtEl>
                                        <p:attrNameLst>
                                          <p:attrName>ppt_h</p:attrName>
                                        </p:attrNameLst>
                                      </p:cBhvr>
                                      <p:tavLst>
                                        <p:tav tm="0" fmla="#ppt_h*sin(2.5*pi*$)">
                                          <p:val>
                                            <p:fltVal val="0"/>
                                          </p:val>
                                        </p:tav>
                                        <p:tav tm="100000">
                                          <p:val>
                                            <p:fltVal val="1"/>
                                          </p:val>
                                        </p:tav>
                                      </p:tavLst>
                                    </p:anim>
                                  </p:childTnLst>
                                </p:cTn>
                              </p:par>
                              <p:par>
                                <p:cTn id="416" presetID="19" presetClass="entr" presetSubtype="5" fill="hold" grpId="1" nodeType="withEffect">
                                  <p:stCondLst>
                                    <p:cond delay="0"/>
                                  </p:stCondLst>
                                  <p:childTnLst>
                                    <p:set>
                                      <p:cBhvr>
                                        <p:cTn id="417" dur="1" fill="hold">
                                          <p:stCondLst>
                                            <p:cond delay="0"/>
                                          </p:stCondLst>
                                        </p:cTn>
                                        <p:tgtEl>
                                          <p:spTgt spid="45"/>
                                        </p:tgtEl>
                                        <p:attrNameLst>
                                          <p:attrName>style.visibility</p:attrName>
                                        </p:attrNameLst>
                                      </p:cBhvr>
                                      <p:to>
                                        <p:strVal val="visible"/>
                                      </p:to>
                                    </p:set>
                                    <p:anim calcmode="lin" valueType="num">
                                      <p:cBhvr>
                                        <p:cTn id="418" dur="3000" fill="hold"/>
                                        <p:tgtEl>
                                          <p:spTgt spid="45"/>
                                        </p:tgtEl>
                                        <p:attrNameLst>
                                          <p:attrName>ppt_w</p:attrName>
                                        </p:attrNameLst>
                                      </p:cBhvr>
                                      <p:tavLst>
                                        <p:tav tm="0">
                                          <p:val>
                                            <p:strVal val="#ppt_w"/>
                                          </p:val>
                                        </p:tav>
                                        <p:tav tm="100000">
                                          <p:val>
                                            <p:strVal val="#ppt_w"/>
                                          </p:val>
                                        </p:tav>
                                      </p:tavLst>
                                    </p:anim>
                                    <p:anim calcmode="lin" valueType="num">
                                      <p:cBhvr>
                                        <p:cTn id="419" dur="3000" fill="hold"/>
                                        <p:tgtEl>
                                          <p:spTgt spid="45"/>
                                        </p:tgtEl>
                                        <p:attrNameLst>
                                          <p:attrName>ppt_h</p:attrName>
                                        </p:attrNameLst>
                                      </p:cBhvr>
                                      <p:tavLst>
                                        <p:tav tm="0" fmla="#ppt_h*sin(2.5*pi*$)">
                                          <p:val>
                                            <p:fltVal val="0"/>
                                          </p:val>
                                        </p:tav>
                                        <p:tav tm="100000">
                                          <p:val>
                                            <p:fltVal val="1"/>
                                          </p:val>
                                        </p:tav>
                                      </p:tavLst>
                                    </p:anim>
                                  </p:childTnLst>
                                </p:cTn>
                              </p:par>
                              <p:par>
                                <p:cTn id="420" presetID="19" presetClass="entr" presetSubtype="5" fill="hold" grpId="1" nodeType="withEffect">
                                  <p:stCondLst>
                                    <p:cond delay="0"/>
                                  </p:stCondLst>
                                  <p:childTnLst>
                                    <p:set>
                                      <p:cBhvr>
                                        <p:cTn id="421" dur="1" fill="hold">
                                          <p:stCondLst>
                                            <p:cond delay="0"/>
                                          </p:stCondLst>
                                        </p:cTn>
                                        <p:tgtEl>
                                          <p:spTgt spid="46"/>
                                        </p:tgtEl>
                                        <p:attrNameLst>
                                          <p:attrName>style.visibility</p:attrName>
                                        </p:attrNameLst>
                                      </p:cBhvr>
                                      <p:to>
                                        <p:strVal val="visible"/>
                                      </p:to>
                                    </p:set>
                                    <p:anim calcmode="lin" valueType="num">
                                      <p:cBhvr>
                                        <p:cTn id="422" dur="3000" fill="hold"/>
                                        <p:tgtEl>
                                          <p:spTgt spid="46"/>
                                        </p:tgtEl>
                                        <p:attrNameLst>
                                          <p:attrName>ppt_w</p:attrName>
                                        </p:attrNameLst>
                                      </p:cBhvr>
                                      <p:tavLst>
                                        <p:tav tm="0">
                                          <p:val>
                                            <p:strVal val="#ppt_w"/>
                                          </p:val>
                                        </p:tav>
                                        <p:tav tm="100000">
                                          <p:val>
                                            <p:strVal val="#ppt_w"/>
                                          </p:val>
                                        </p:tav>
                                      </p:tavLst>
                                    </p:anim>
                                    <p:anim calcmode="lin" valueType="num">
                                      <p:cBhvr>
                                        <p:cTn id="423" dur="3000" fill="hold"/>
                                        <p:tgtEl>
                                          <p:spTgt spid="46"/>
                                        </p:tgtEl>
                                        <p:attrNameLst>
                                          <p:attrName>ppt_h</p:attrName>
                                        </p:attrNameLst>
                                      </p:cBhvr>
                                      <p:tavLst>
                                        <p:tav tm="0" fmla="#ppt_h*sin(2.5*pi*$)">
                                          <p:val>
                                            <p:fltVal val="0"/>
                                          </p:val>
                                        </p:tav>
                                        <p:tav tm="100000">
                                          <p:val>
                                            <p:fltVal val="1"/>
                                          </p:val>
                                        </p:tav>
                                      </p:tavLst>
                                    </p:anim>
                                  </p:childTnLst>
                                </p:cTn>
                              </p:par>
                              <p:par>
                                <p:cTn id="424" presetID="19" presetClass="entr" presetSubtype="5" fill="hold" grpId="1" nodeType="withEffect">
                                  <p:stCondLst>
                                    <p:cond delay="0"/>
                                  </p:stCondLst>
                                  <p:childTnLst>
                                    <p:set>
                                      <p:cBhvr>
                                        <p:cTn id="425" dur="1" fill="hold">
                                          <p:stCondLst>
                                            <p:cond delay="0"/>
                                          </p:stCondLst>
                                        </p:cTn>
                                        <p:tgtEl>
                                          <p:spTgt spid="47"/>
                                        </p:tgtEl>
                                        <p:attrNameLst>
                                          <p:attrName>style.visibility</p:attrName>
                                        </p:attrNameLst>
                                      </p:cBhvr>
                                      <p:to>
                                        <p:strVal val="visible"/>
                                      </p:to>
                                    </p:set>
                                    <p:anim calcmode="lin" valueType="num">
                                      <p:cBhvr>
                                        <p:cTn id="426" dur="3000" fill="hold"/>
                                        <p:tgtEl>
                                          <p:spTgt spid="47"/>
                                        </p:tgtEl>
                                        <p:attrNameLst>
                                          <p:attrName>ppt_w</p:attrName>
                                        </p:attrNameLst>
                                      </p:cBhvr>
                                      <p:tavLst>
                                        <p:tav tm="0">
                                          <p:val>
                                            <p:strVal val="#ppt_w"/>
                                          </p:val>
                                        </p:tav>
                                        <p:tav tm="100000">
                                          <p:val>
                                            <p:strVal val="#ppt_w"/>
                                          </p:val>
                                        </p:tav>
                                      </p:tavLst>
                                    </p:anim>
                                    <p:anim calcmode="lin" valueType="num">
                                      <p:cBhvr>
                                        <p:cTn id="427" dur="3000" fill="hold"/>
                                        <p:tgtEl>
                                          <p:spTgt spid="47"/>
                                        </p:tgtEl>
                                        <p:attrNameLst>
                                          <p:attrName>ppt_h</p:attrName>
                                        </p:attrNameLst>
                                      </p:cBhvr>
                                      <p:tavLst>
                                        <p:tav tm="0" fmla="#ppt_h*sin(2.5*pi*$)">
                                          <p:val>
                                            <p:fltVal val="0"/>
                                          </p:val>
                                        </p:tav>
                                        <p:tav tm="100000">
                                          <p:val>
                                            <p:fltVal val="1"/>
                                          </p:val>
                                        </p:tav>
                                      </p:tavLst>
                                    </p:anim>
                                  </p:childTnLst>
                                </p:cTn>
                              </p:par>
                              <p:par>
                                <p:cTn id="428" presetID="19" presetClass="entr" presetSubtype="5" fill="hold" grpId="1" nodeType="withEffect">
                                  <p:stCondLst>
                                    <p:cond delay="0"/>
                                  </p:stCondLst>
                                  <p:childTnLst>
                                    <p:set>
                                      <p:cBhvr>
                                        <p:cTn id="429" dur="1" fill="hold">
                                          <p:stCondLst>
                                            <p:cond delay="0"/>
                                          </p:stCondLst>
                                        </p:cTn>
                                        <p:tgtEl>
                                          <p:spTgt spid="48"/>
                                        </p:tgtEl>
                                        <p:attrNameLst>
                                          <p:attrName>style.visibility</p:attrName>
                                        </p:attrNameLst>
                                      </p:cBhvr>
                                      <p:to>
                                        <p:strVal val="visible"/>
                                      </p:to>
                                    </p:set>
                                    <p:anim calcmode="lin" valueType="num">
                                      <p:cBhvr>
                                        <p:cTn id="430" dur="3000" fill="hold"/>
                                        <p:tgtEl>
                                          <p:spTgt spid="48"/>
                                        </p:tgtEl>
                                        <p:attrNameLst>
                                          <p:attrName>ppt_w</p:attrName>
                                        </p:attrNameLst>
                                      </p:cBhvr>
                                      <p:tavLst>
                                        <p:tav tm="0">
                                          <p:val>
                                            <p:strVal val="#ppt_w"/>
                                          </p:val>
                                        </p:tav>
                                        <p:tav tm="100000">
                                          <p:val>
                                            <p:strVal val="#ppt_w"/>
                                          </p:val>
                                        </p:tav>
                                      </p:tavLst>
                                    </p:anim>
                                    <p:anim calcmode="lin" valueType="num">
                                      <p:cBhvr>
                                        <p:cTn id="431" dur="3000" fill="hold"/>
                                        <p:tgtEl>
                                          <p:spTgt spid="48"/>
                                        </p:tgtEl>
                                        <p:attrNameLst>
                                          <p:attrName>ppt_h</p:attrName>
                                        </p:attrNameLst>
                                      </p:cBhvr>
                                      <p:tavLst>
                                        <p:tav tm="0" fmla="#ppt_h*sin(2.5*pi*$)">
                                          <p:val>
                                            <p:fltVal val="0"/>
                                          </p:val>
                                        </p:tav>
                                        <p:tav tm="100000">
                                          <p:val>
                                            <p:fltVal val="1"/>
                                          </p:val>
                                        </p:tav>
                                      </p:tavLst>
                                    </p:anim>
                                  </p:childTnLst>
                                </p:cTn>
                              </p:par>
                              <p:par>
                                <p:cTn id="432" presetID="19" presetClass="entr" presetSubtype="5" fill="hold" grpId="1" nodeType="withEffect">
                                  <p:stCondLst>
                                    <p:cond delay="0"/>
                                  </p:stCondLst>
                                  <p:childTnLst>
                                    <p:set>
                                      <p:cBhvr>
                                        <p:cTn id="433" dur="1" fill="hold">
                                          <p:stCondLst>
                                            <p:cond delay="0"/>
                                          </p:stCondLst>
                                        </p:cTn>
                                        <p:tgtEl>
                                          <p:spTgt spid="49"/>
                                        </p:tgtEl>
                                        <p:attrNameLst>
                                          <p:attrName>style.visibility</p:attrName>
                                        </p:attrNameLst>
                                      </p:cBhvr>
                                      <p:to>
                                        <p:strVal val="visible"/>
                                      </p:to>
                                    </p:set>
                                    <p:anim calcmode="lin" valueType="num">
                                      <p:cBhvr>
                                        <p:cTn id="434" dur="3000" fill="hold"/>
                                        <p:tgtEl>
                                          <p:spTgt spid="49"/>
                                        </p:tgtEl>
                                        <p:attrNameLst>
                                          <p:attrName>ppt_w</p:attrName>
                                        </p:attrNameLst>
                                      </p:cBhvr>
                                      <p:tavLst>
                                        <p:tav tm="0">
                                          <p:val>
                                            <p:strVal val="#ppt_w"/>
                                          </p:val>
                                        </p:tav>
                                        <p:tav tm="100000">
                                          <p:val>
                                            <p:strVal val="#ppt_w"/>
                                          </p:val>
                                        </p:tav>
                                      </p:tavLst>
                                    </p:anim>
                                    <p:anim calcmode="lin" valueType="num">
                                      <p:cBhvr>
                                        <p:cTn id="435" dur="3000" fill="hold"/>
                                        <p:tgtEl>
                                          <p:spTgt spid="49"/>
                                        </p:tgtEl>
                                        <p:attrNameLst>
                                          <p:attrName>ppt_h</p:attrName>
                                        </p:attrNameLst>
                                      </p:cBhvr>
                                      <p:tavLst>
                                        <p:tav tm="0" fmla="#ppt_h*sin(2.5*pi*$)">
                                          <p:val>
                                            <p:fltVal val="0"/>
                                          </p:val>
                                        </p:tav>
                                        <p:tav tm="100000">
                                          <p:val>
                                            <p:fltVal val="1"/>
                                          </p:val>
                                        </p:tav>
                                      </p:tavLst>
                                    </p:anim>
                                  </p:childTnLst>
                                </p:cTn>
                              </p:par>
                              <p:par>
                                <p:cTn id="436" presetID="19" presetClass="entr" presetSubtype="5" fill="hold" grpId="1" nodeType="withEffect">
                                  <p:stCondLst>
                                    <p:cond delay="0"/>
                                  </p:stCondLst>
                                  <p:childTnLst>
                                    <p:set>
                                      <p:cBhvr>
                                        <p:cTn id="437" dur="1" fill="hold">
                                          <p:stCondLst>
                                            <p:cond delay="0"/>
                                          </p:stCondLst>
                                        </p:cTn>
                                        <p:tgtEl>
                                          <p:spTgt spid="50"/>
                                        </p:tgtEl>
                                        <p:attrNameLst>
                                          <p:attrName>style.visibility</p:attrName>
                                        </p:attrNameLst>
                                      </p:cBhvr>
                                      <p:to>
                                        <p:strVal val="visible"/>
                                      </p:to>
                                    </p:set>
                                    <p:anim calcmode="lin" valueType="num">
                                      <p:cBhvr>
                                        <p:cTn id="438" dur="3000" fill="hold"/>
                                        <p:tgtEl>
                                          <p:spTgt spid="50"/>
                                        </p:tgtEl>
                                        <p:attrNameLst>
                                          <p:attrName>ppt_w</p:attrName>
                                        </p:attrNameLst>
                                      </p:cBhvr>
                                      <p:tavLst>
                                        <p:tav tm="0">
                                          <p:val>
                                            <p:strVal val="#ppt_w"/>
                                          </p:val>
                                        </p:tav>
                                        <p:tav tm="100000">
                                          <p:val>
                                            <p:strVal val="#ppt_w"/>
                                          </p:val>
                                        </p:tav>
                                      </p:tavLst>
                                    </p:anim>
                                    <p:anim calcmode="lin" valueType="num">
                                      <p:cBhvr>
                                        <p:cTn id="439" dur="3000" fill="hold"/>
                                        <p:tgtEl>
                                          <p:spTgt spid="50"/>
                                        </p:tgtEl>
                                        <p:attrNameLst>
                                          <p:attrName>ppt_h</p:attrName>
                                        </p:attrNameLst>
                                      </p:cBhvr>
                                      <p:tavLst>
                                        <p:tav tm="0" fmla="#ppt_h*sin(2.5*pi*$)">
                                          <p:val>
                                            <p:fltVal val="0"/>
                                          </p:val>
                                        </p:tav>
                                        <p:tav tm="100000">
                                          <p:val>
                                            <p:fltVal val="1"/>
                                          </p:val>
                                        </p:tav>
                                      </p:tavLst>
                                    </p:anim>
                                  </p:childTnLst>
                                </p:cTn>
                              </p:par>
                              <p:par>
                                <p:cTn id="440" presetID="19" presetClass="entr" presetSubtype="5" fill="hold" grpId="1" nodeType="withEffect">
                                  <p:stCondLst>
                                    <p:cond delay="0"/>
                                  </p:stCondLst>
                                  <p:childTnLst>
                                    <p:set>
                                      <p:cBhvr>
                                        <p:cTn id="441" dur="1" fill="hold">
                                          <p:stCondLst>
                                            <p:cond delay="0"/>
                                          </p:stCondLst>
                                        </p:cTn>
                                        <p:tgtEl>
                                          <p:spTgt spid="51"/>
                                        </p:tgtEl>
                                        <p:attrNameLst>
                                          <p:attrName>style.visibility</p:attrName>
                                        </p:attrNameLst>
                                      </p:cBhvr>
                                      <p:to>
                                        <p:strVal val="visible"/>
                                      </p:to>
                                    </p:set>
                                    <p:anim calcmode="lin" valueType="num">
                                      <p:cBhvr>
                                        <p:cTn id="442" dur="3000" fill="hold"/>
                                        <p:tgtEl>
                                          <p:spTgt spid="51"/>
                                        </p:tgtEl>
                                        <p:attrNameLst>
                                          <p:attrName>ppt_w</p:attrName>
                                        </p:attrNameLst>
                                      </p:cBhvr>
                                      <p:tavLst>
                                        <p:tav tm="0">
                                          <p:val>
                                            <p:strVal val="#ppt_w"/>
                                          </p:val>
                                        </p:tav>
                                        <p:tav tm="100000">
                                          <p:val>
                                            <p:strVal val="#ppt_w"/>
                                          </p:val>
                                        </p:tav>
                                      </p:tavLst>
                                    </p:anim>
                                    <p:anim calcmode="lin" valueType="num">
                                      <p:cBhvr>
                                        <p:cTn id="443" dur="3000" fill="hold"/>
                                        <p:tgtEl>
                                          <p:spTgt spid="51"/>
                                        </p:tgtEl>
                                        <p:attrNameLst>
                                          <p:attrName>ppt_h</p:attrName>
                                        </p:attrNameLst>
                                      </p:cBhvr>
                                      <p:tavLst>
                                        <p:tav tm="0" fmla="#ppt_h*sin(2.5*pi*$)">
                                          <p:val>
                                            <p:fltVal val="0"/>
                                          </p:val>
                                        </p:tav>
                                        <p:tav tm="100000">
                                          <p:val>
                                            <p:fltVal val="1"/>
                                          </p:val>
                                        </p:tav>
                                      </p:tavLst>
                                    </p:anim>
                                  </p:childTnLst>
                                </p:cTn>
                              </p:par>
                              <p:par>
                                <p:cTn id="444" presetID="19" presetClass="entr" presetSubtype="5" fill="hold" grpId="1" nodeType="withEffect">
                                  <p:stCondLst>
                                    <p:cond delay="0"/>
                                  </p:stCondLst>
                                  <p:childTnLst>
                                    <p:set>
                                      <p:cBhvr>
                                        <p:cTn id="445" dur="1" fill="hold">
                                          <p:stCondLst>
                                            <p:cond delay="0"/>
                                          </p:stCondLst>
                                        </p:cTn>
                                        <p:tgtEl>
                                          <p:spTgt spid="52"/>
                                        </p:tgtEl>
                                        <p:attrNameLst>
                                          <p:attrName>style.visibility</p:attrName>
                                        </p:attrNameLst>
                                      </p:cBhvr>
                                      <p:to>
                                        <p:strVal val="visible"/>
                                      </p:to>
                                    </p:set>
                                    <p:anim calcmode="lin" valueType="num">
                                      <p:cBhvr>
                                        <p:cTn id="446" dur="3000" fill="hold"/>
                                        <p:tgtEl>
                                          <p:spTgt spid="52"/>
                                        </p:tgtEl>
                                        <p:attrNameLst>
                                          <p:attrName>ppt_w</p:attrName>
                                        </p:attrNameLst>
                                      </p:cBhvr>
                                      <p:tavLst>
                                        <p:tav tm="0">
                                          <p:val>
                                            <p:strVal val="#ppt_w"/>
                                          </p:val>
                                        </p:tav>
                                        <p:tav tm="100000">
                                          <p:val>
                                            <p:strVal val="#ppt_w"/>
                                          </p:val>
                                        </p:tav>
                                      </p:tavLst>
                                    </p:anim>
                                    <p:anim calcmode="lin" valueType="num">
                                      <p:cBhvr>
                                        <p:cTn id="447" dur="3000" fill="hold"/>
                                        <p:tgtEl>
                                          <p:spTgt spid="52"/>
                                        </p:tgtEl>
                                        <p:attrNameLst>
                                          <p:attrName>ppt_h</p:attrName>
                                        </p:attrNameLst>
                                      </p:cBhvr>
                                      <p:tavLst>
                                        <p:tav tm="0" fmla="#ppt_h*sin(2.5*pi*$)">
                                          <p:val>
                                            <p:fltVal val="0"/>
                                          </p:val>
                                        </p:tav>
                                        <p:tav tm="100000">
                                          <p:val>
                                            <p:fltVal val="1"/>
                                          </p:val>
                                        </p:tav>
                                      </p:tavLst>
                                    </p:anim>
                                  </p:childTnLst>
                                </p:cTn>
                              </p:par>
                              <p:par>
                                <p:cTn id="448" presetID="19" presetClass="entr" presetSubtype="5" fill="hold" grpId="1" nodeType="withEffect">
                                  <p:stCondLst>
                                    <p:cond delay="0"/>
                                  </p:stCondLst>
                                  <p:childTnLst>
                                    <p:set>
                                      <p:cBhvr>
                                        <p:cTn id="449" dur="1" fill="hold">
                                          <p:stCondLst>
                                            <p:cond delay="0"/>
                                          </p:stCondLst>
                                        </p:cTn>
                                        <p:tgtEl>
                                          <p:spTgt spid="53"/>
                                        </p:tgtEl>
                                        <p:attrNameLst>
                                          <p:attrName>style.visibility</p:attrName>
                                        </p:attrNameLst>
                                      </p:cBhvr>
                                      <p:to>
                                        <p:strVal val="visible"/>
                                      </p:to>
                                    </p:set>
                                    <p:anim calcmode="lin" valueType="num">
                                      <p:cBhvr>
                                        <p:cTn id="450" dur="3000" fill="hold"/>
                                        <p:tgtEl>
                                          <p:spTgt spid="53"/>
                                        </p:tgtEl>
                                        <p:attrNameLst>
                                          <p:attrName>ppt_w</p:attrName>
                                        </p:attrNameLst>
                                      </p:cBhvr>
                                      <p:tavLst>
                                        <p:tav tm="0">
                                          <p:val>
                                            <p:strVal val="#ppt_w"/>
                                          </p:val>
                                        </p:tav>
                                        <p:tav tm="100000">
                                          <p:val>
                                            <p:strVal val="#ppt_w"/>
                                          </p:val>
                                        </p:tav>
                                      </p:tavLst>
                                    </p:anim>
                                    <p:anim calcmode="lin" valueType="num">
                                      <p:cBhvr>
                                        <p:cTn id="451" dur="3000" fill="hold"/>
                                        <p:tgtEl>
                                          <p:spTgt spid="53"/>
                                        </p:tgtEl>
                                        <p:attrNameLst>
                                          <p:attrName>ppt_h</p:attrName>
                                        </p:attrNameLst>
                                      </p:cBhvr>
                                      <p:tavLst>
                                        <p:tav tm="0" fmla="#ppt_h*sin(2.5*pi*$)">
                                          <p:val>
                                            <p:fltVal val="0"/>
                                          </p:val>
                                        </p:tav>
                                        <p:tav tm="100000">
                                          <p:val>
                                            <p:fltVal val="1"/>
                                          </p:val>
                                        </p:tav>
                                      </p:tavLst>
                                    </p:anim>
                                  </p:childTnLst>
                                </p:cTn>
                              </p:par>
                              <p:par>
                                <p:cTn id="452" presetID="19" presetClass="entr" presetSubtype="5" fill="hold" grpId="1" nodeType="withEffect">
                                  <p:stCondLst>
                                    <p:cond delay="0"/>
                                  </p:stCondLst>
                                  <p:childTnLst>
                                    <p:set>
                                      <p:cBhvr>
                                        <p:cTn id="453" dur="1" fill="hold">
                                          <p:stCondLst>
                                            <p:cond delay="0"/>
                                          </p:stCondLst>
                                        </p:cTn>
                                        <p:tgtEl>
                                          <p:spTgt spid="54"/>
                                        </p:tgtEl>
                                        <p:attrNameLst>
                                          <p:attrName>style.visibility</p:attrName>
                                        </p:attrNameLst>
                                      </p:cBhvr>
                                      <p:to>
                                        <p:strVal val="visible"/>
                                      </p:to>
                                    </p:set>
                                    <p:anim calcmode="lin" valueType="num">
                                      <p:cBhvr>
                                        <p:cTn id="454" dur="3000" fill="hold"/>
                                        <p:tgtEl>
                                          <p:spTgt spid="54"/>
                                        </p:tgtEl>
                                        <p:attrNameLst>
                                          <p:attrName>ppt_w</p:attrName>
                                        </p:attrNameLst>
                                      </p:cBhvr>
                                      <p:tavLst>
                                        <p:tav tm="0">
                                          <p:val>
                                            <p:strVal val="#ppt_w"/>
                                          </p:val>
                                        </p:tav>
                                        <p:tav tm="100000">
                                          <p:val>
                                            <p:strVal val="#ppt_w"/>
                                          </p:val>
                                        </p:tav>
                                      </p:tavLst>
                                    </p:anim>
                                    <p:anim calcmode="lin" valueType="num">
                                      <p:cBhvr>
                                        <p:cTn id="455" dur="3000" fill="hold"/>
                                        <p:tgtEl>
                                          <p:spTgt spid="54"/>
                                        </p:tgtEl>
                                        <p:attrNameLst>
                                          <p:attrName>ppt_h</p:attrName>
                                        </p:attrNameLst>
                                      </p:cBhvr>
                                      <p:tavLst>
                                        <p:tav tm="0" fmla="#ppt_h*sin(2.5*pi*$)">
                                          <p:val>
                                            <p:fltVal val="0"/>
                                          </p:val>
                                        </p:tav>
                                        <p:tav tm="100000">
                                          <p:val>
                                            <p:fltVal val="1"/>
                                          </p:val>
                                        </p:tav>
                                      </p:tavLst>
                                    </p:anim>
                                  </p:childTnLst>
                                </p:cTn>
                              </p:par>
                              <p:par>
                                <p:cTn id="456" presetID="19" presetClass="entr" presetSubtype="5" fill="hold" grpId="1" nodeType="withEffect">
                                  <p:stCondLst>
                                    <p:cond delay="0"/>
                                  </p:stCondLst>
                                  <p:childTnLst>
                                    <p:set>
                                      <p:cBhvr>
                                        <p:cTn id="457" dur="1" fill="hold">
                                          <p:stCondLst>
                                            <p:cond delay="0"/>
                                          </p:stCondLst>
                                        </p:cTn>
                                        <p:tgtEl>
                                          <p:spTgt spid="55"/>
                                        </p:tgtEl>
                                        <p:attrNameLst>
                                          <p:attrName>style.visibility</p:attrName>
                                        </p:attrNameLst>
                                      </p:cBhvr>
                                      <p:to>
                                        <p:strVal val="visible"/>
                                      </p:to>
                                    </p:set>
                                    <p:anim calcmode="lin" valueType="num">
                                      <p:cBhvr>
                                        <p:cTn id="458" dur="3000" fill="hold"/>
                                        <p:tgtEl>
                                          <p:spTgt spid="55"/>
                                        </p:tgtEl>
                                        <p:attrNameLst>
                                          <p:attrName>ppt_w</p:attrName>
                                        </p:attrNameLst>
                                      </p:cBhvr>
                                      <p:tavLst>
                                        <p:tav tm="0">
                                          <p:val>
                                            <p:strVal val="#ppt_w"/>
                                          </p:val>
                                        </p:tav>
                                        <p:tav tm="100000">
                                          <p:val>
                                            <p:strVal val="#ppt_w"/>
                                          </p:val>
                                        </p:tav>
                                      </p:tavLst>
                                    </p:anim>
                                    <p:anim calcmode="lin" valueType="num">
                                      <p:cBhvr>
                                        <p:cTn id="459" dur="3000" fill="hold"/>
                                        <p:tgtEl>
                                          <p:spTgt spid="55"/>
                                        </p:tgtEl>
                                        <p:attrNameLst>
                                          <p:attrName>ppt_h</p:attrName>
                                        </p:attrNameLst>
                                      </p:cBhvr>
                                      <p:tavLst>
                                        <p:tav tm="0" fmla="#ppt_h*sin(2.5*pi*$)">
                                          <p:val>
                                            <p:fltVal val="0"/>
                                          </p:val>
                                        </p:tav>
                                        <p:tav tm="100000">
                                          <p:val>
                                            <p:fltVal val="1"/>
                                          </p:val>
                                        </p:tav>
                                      </p:tavLst>
                                    </p:anim>
                                  </p:childTnLst>
                                </p:cTn>
                              </p:par>
                              <p:par>
                                <p:cTn id="460" presetID="19" presetClass="entr" presetSubtype="5" fill="hold" grpId="1" nodeType="withEffect">
                                  <p:stCondLst>
                                    <p:cond delay="0"/>
                                  </p:stCondLst>
                                  <p:childTnLst>
                                    <p:set>
                                      <p:cBhvr>
                                        <p:cTn id="461" dur="1" fill="hold">
                                          <p:stCondLst>
                                            <p:cond delay="0"/>
                                          </p:stCondLst>
                                        </p:cTn>
                                        <p:tgtEl>
                                          <p:spTgt spid="56"/>
                                        </p:tgtEl>
                                        <p:attrNameLst>
                                          <p:attrName>style.visibility</p:attrName>
                                        </p:attrNameLst>
                                      </p:cBhvr>
                                      <p:to>
                                        <p:strVal val="visible"/>
                                      </p:to>
                                    </p:set>
                                    <p:anim calcmode="lin" valueType="num">
                                      <p:cBhvr>
                                        <p:cTn id="462" dur="3000" fill="hold"/>
                                        <p:tgtEl>
                                          <p:spTgt spid="56"/>
                                        </p:tgtEl>
                                        <p:attrNameLst>
                                          <p:attrName>ppt_w</p:attrName>
                                        </p:attrNameLst>
                                      </p:cBhvr>
                                      <p:tavLst>
                                        <p:tav tm="0">
                                          <p:val>
                                            <p:strVal val="#ppt_w"/>
                                          </p:val>
                                        </p:tav>
                                        <p:tav tm="100000">
                                          <p:val>
                                            <p:strVal val="#ppt_w"/>
                                          </p:val>
                                        </p:tav>
                                      </p:tavLst>
                                    </p:anim>
                                    <p:anim calcmode="lin" valueType="num">
                                      <p:cBhvr>
                                        <p:cTn id="463" dur="3000" fill="hold"/>
                                        <p:tgtEl>
                                          <p:spTgt spid="56"/>
                                        </p:tgtEl>
                                        <p:attrNameLst>
                                          <p:attrName>ppt_h</p:attrName>
                                        </p:attrNameLst>
                                      </p:cBhvr>
                                      <p:tavLst>
                                        <p:tav tm="0" fmla="#ppt_h*sin(2.5*pi*$)">
                                          <p:val>
                                            <p:fltVal val="0"/>
                                          </p:val>
                                        </p:tav>
                                        <p:tav tm="100000">
                                          <p:val>
                                            <p:fltVal val="1"/>
                                          </p:val>
                                        </p:tav>
                                      </p:tavLst>
                                    </p:anim>
                                  </p:childTnLst>
                                </p:cTn>
                              </p:par>
                              <p:par>
                                <p:cTn id="464" presetID="19" presetClass="entr" presetSubtype="5" fill="hold" grpId="1" nodeType="withEffect">
                                  <p:stCondLst>
                                    <p:cond delay="0"/>
                                  </p:stCondLst>
                                  <p:childTnLst>
                                    <p:set>
                                      <p:cBhvr>
                                        <p:cTn id="465" dur="1" fill="hold">
                                          <p:stCondLst>
                                            <p:cond delay="0"/>
                                          </p:stCondLst>
                                        </p:cTn>
                                        <p:tgtEl>
                                          <p:spTgt spid="57"/>
                                        </p:tgtEl>
                                        <p:attrNameLst>
                                          <p:attrName>style.visibility</p:attrName>
                                        </p:attrNameLst>
                                      </p:cBhvr>
                                      <p:to>
                                        <p:strVal val="visible"/>
                                      </p:to>
                                    </p:set>
                                    <p:anim calcmode="lin" valueType="num">
                                      <p:cBhvr>
                                        <p:cTn id="466" dur="3000" fill="hold"/>
                                        <p:tgtEl>
                                          <p:spTgt spid="57"/>
                                        </p:tgtEl>
                                        <p:attrNameLst>
                                          <p:attrName>ppt_w</p:attrName>
                                        </p:attrNameLst>
                                      </p:cBhvr>
                                      <p:tavLst>
                                        <p:tav tm="0">
                                          <p:val>
                                            <p:strVal val="#ppt_w"/>
                                          </p:val>
                                        </p:tav>
                                        <p:tav tm="100000">
                                          <p:val>
                                            <p:strVal val="#ppt_w"/>
                                          </p:val>
                                        </p:tav>
                                      </p:tavLst>
                                    </p:anim>
                                    <p:anim calcmode="lin" valueType="num">
                                      <p:cBhvr>
                                        <p:cTn id="467" dur="3000" fill="hold"/>
                                        <p:tgtEl>
                                          <p:spTgt spid="57"/>
                                        </p:tgtEl>
                                        <p:attrNameLst>
                                          <p:attrName>ppt_h</p:attrName>
                                        </p:attrNameLst>
                                      </p:cBhvr>
                                      <p:tavLst>
                                        <p:tav tm="0" fmla="#ppt_h*sin(2.5*pi*$)">
                                          <p:val>
                                            <p:fltVal val="0"/>
                                          </p:val>
                                        </p:tav>
                                        <p:tav tm="100000">
                                          <p:val>
                                            <p:fltVal val="1"/>
                                          </p:val>
                                        </p:tav>
                                      </p:tavLst>
                                    </p:anim>
                                  </p:childTnLst>
                                </p:cTn>
                              </p:par>
                              <p:par>
                                <p:cTn id="468" presetID="19" presetClass="entr" presetSubtype="5" fill="hold" grpId="1" nodeType="withEffect">
                                  <p:stCondLst>
                                    <p:cond delay="0"/>
                                  </p:stCondLst>
                                  <p:childTnLst>
                                    <p:set>
                                      <p:cBhvr>
                                        <p:cTn id="469" dur="1" fill="hold">
                                          <p:stCondLst>
                                            <p:cond delay="0"/>
                                          </p:stCondLst>
                                        </p:cTn>
                                        <p:tgtEl>
                                          <p:spTgt spid="58"/>
                                        </p:tgtEl>
                                        <p:attrNameLst>
                                          <p:attrName>style.visibility</p:attrName>
                                        </p:attrNameLst>
                                      </p:cBhvr>
                                      <p:to>
                                        <p:strVal val="visible"/>
                                      </p:to>
                                    </p:set>
                                    <p:anim calcmode="lin" valueType="num">
                                      <p:cBhvr>
                                        <p:cTn id="470" dur="3000" fill="hold"/>
                                        <p:tgtEl>
                                          <p:spTgt spid="58"/>
                                        </p:tgtEl>
                                        <p:attrNameLst>
                                          <p:attrName>ppt_w</p:attrName>
                                        </p:attrNameLst>
                                      </p:cBhvr>
                                      <p:tavLst>
                                        <p:tav tm="0">
                                          <p:val>
                                            <p:strVal val="#ppt_w"/>
                                          </p:val>
                                        </p:tav>
                                        <p:tav tm="100000">
                                          <p:val>
                                            <p:strVal val="#ppt_w"/>
                                          </p:val>
                                        </p:tav>
                                      </p:tavLst>
                                    </p:anim>
                                    <p:anim calcmode="lin" valueType="num">
                                      <p:cBhvr>
                                        <p:cTn id="471" dur="3000" fill="hold"/>
                                        <p:tgtEl>
                                          <p:spTgt spid="58"/>
                                        </p:tgtEl>
                                        <p:attrNameLst>
                                          <p:attrName>ppt_h</p:attrName>
                                        </p:attrNameLst>
                                      </p:cBhvr>
                                      <p:tavLst>
                                        <p:tav tm="0" fmla="#ppt_h*sin(2.5*pi*$)">
                                          <p:val>
                                            <p:fltVal val="0"/>
                                          </p:val>
                                        </p:tav>
                                        <p:tav tm="100000">
                                          <p:val>
                                            <p:fltVal val="1"/>
                                          </p:val>
                                        </p:tav>
                                      </p:tavLst>
                                    </p:anim>
                                  </p:childTnLst>
                                </p:cTn>
                              </p:par>
                              <p:par>
                                <p:cTn id="472" presetID="19" presetClass="entr" presetSubtype="5" fill="hold" grpId="1" nodeType="withEffect">
                                  <p:stCondLst>
                                    <p:cond delay="0"/>
                                  </p:stCondLst>
                                  <p:childTnLst>
                                    <p:set>
                                      <p:cBhvr>
                                        <p:cTn id="473" dur="1" fill="hold">
                                          <p:stCondLst>
                                            <p:cond delay="0"/>
                                          </p:stCondLst>
                                        </p:cTn>
                                        <p:tgtEl>
                                          <p:spTgt spid="59"/>
                                        </p:tgtEl>
                                        <p:attrNameLst>
                                          <p:attrName>style.visibility</p:attrName>
                                        </p:attrNameLst>
                                      </p:cBhvr>
                                      <p:to>
                                        <p:strVal val="visible"/>
                                      </p:to>
                                    </p:set>
                                    <p:anim calcmode="lin" valueType="num">
                                      <p:cBhvr>
                                        <p:cTn id="474" dur="3000" fill="hold"/>
                                        <p:tgtEl>
                                          <p:spTgt spid="59"/>
                                        </p:tgtEl>
                                        <p:attrNameLst>
                                          <p:attrName>ppt_w</p:attrName>
                                        </p:attrNameLst>
                                      </p:cBhvr>
                                      <p:tavLst>
                                        <p:tav tm="0">
                                          <p:val>
                                            <p:strVal val="#ppt_w"/>
                                          </p:val>
                                        </p:tav>
                                        <p:tav tm="100000">
                                          <p:val>
                                            <p:strVal val="#ppt_w"/>
                                          </p:val>
                                        </p:tav>
                                      </p:tavLst>
                                    </p:anim>
                                    <p:anim calcmode="lin" valueType="num">
                                      <p:cBhvr>
                                        <p:cTn id="475" dur="3000" fill="hold"/>
                                        <p:tgtEl>
                                          <p:spTgt spid="59"/>
                                        </p:tgtEl>
                                        <p:attrNameLst>
                                          <p:attrName>ppt_h</p:attrName>
                                        </p:attrNameLst>
                                      </p:cBhvr>
                                      <p:tavLst>
                                        <p:tav tm="0" fmla="#ppt_h*sin(2.5*pi*$)">
                                          <p:val>
                                            <p:fltVal val="0"/>
                                          </p:val>
                                        </p:tav>
                                        <p:tav tm="100000">
                                          <p:val>
                                            <p:fltVal val="1"/>
                                          </p:val>
                                        </p:tav>
                                      </p:tavLst>
                                    </p:anim>
                                  </p:childTnLst>
                                </p:cTn>
                              </p:par>
                              <p:par>
                                <p:cTn id="476" presetID="19" presetClass="entr" presetSubtype="5" fill="hold" grpId="1" nodeType="withEffect">
                                  <p:stCondLst>
                                    <p:cond delay="0"/>
                                  </p:stCondLst>
                                  <p:childTnLst>
                                    <p:set>
                                      <p:cBhvr>
                                        <p:cTn id="477" dur="1" fill="hold">
                                          <p:stCondLst>
                                            <p:cond delay="0"/>
                                          </p:stCondLst>
                                        </p:cTn>
                                        <p:tgtEl>
                                          <p:spTgt spid="60"/>
                                        </p:tgtEl>
                                        <p:attrNameLst>
                                          <p:attrName>style.visibility</p:attrName>
                                        </p:attrNameLst>
                                      </p:cBhvr>
                                      <p:to>
                                        <p:strVal val="visible"/>
                                      </p:to>
                                    </p:set>
                                    <p:anim calcmode="lin" valueType="num">
                                      <p:cBhvr>
                                        <p:cTn id="478" dur="3000" fill="hold"/>
                                        <p:tgtEl>
                                          <p:spTgt spid="60"/>
                                        </p:tgtEl>
                                        <p:attrNameLst>
                                          <p:attrName>ppt_w</p:attrName>
                                        </p:attrNameLst>
                                      </p:cBhvr>
                                      <p:tavLst>
                                        <p:tav tm="0">
                                          <p:val>
                                            <p:strVal val="#ppt_w"/>
                                          </p:val>
                                        </p:tav>
                                        <p:tav tm="100000">
                                          <p:val>
                                            <p:strVal val="#ppt_w"/>
                                          </p:val>
                                        </p:tav>
                                      </p:tavLst>
                                    </p:anim>
                                    <p:anim calcmode="lin" valueType="num">
                                      <p:cBhvr>
                                        <p:cTn id="479" dur="3000" fill="hold"/>
                                        <p:tgtEl>
                                          <p:spTgt spid="60"/>
                                        </p:tgtEl>
                                        <p:attrNameLst>
                                          <p:attrName>ppt_h</p:attrName>
                                        </p:attrNameLst>
                                      </p:cBhvr>
                                      <p:tavLst>
                                        <p:tav tm="0" fmla="#ppt_h*sin(2.5*pi*$)">
                                          <p:val>
                                            <p:fltVal val="0"/>
                                          </p:val>
                                        </p:tav>
                                        <p:tav tm="100000">
                                          <p:val>
                                            <p:fltVal val="1"/>
                                          </p:val>
                                        </p:tav>
                                      </p:tavLst>
                                    </p:anim>
                                  </p:childTnLst>
                                </p:cTn>
                              </p:par>
                              <p:par>
                                <p:cTn id="480" presetID="19" presetClass="entr" presetSubtype="5" fill="hold" grpId="1" nodeType="withEffect">
                                  <p:stCondLst>
                                    <p:cond delay="0"/>
                                  </p:stCondLst>
                                  <p:childTnLst>
                                    <p:set>
                                      <p:cBhvr>
                                        <p:cTn id="481" dur="1" fill="hold">
                                          <p:stCondLst>
                                            <p:cond delay="0"/>
                                          </p:stCondLst>
                                        </p:cTn>
                                        <p:tgtEl>
                                          <p:spTgt spid="61"/>
                                        </p:tgtEl>
                                        <p:attrNameLst>
                                          <p:attrName>style.visibility</p:attrName>
                                        </p:attrNameLst>
                                      </p:cBhvr>
                                      <p:to>
                                        <p:strVal val="visible"/>
                                      </p:to>
                                    </p:set>
                                    <p:anim calcmode="lin" valueType="num">
                                      <p:cBhvr>
                                        <p:cTn id="482" dur="3000" fill="hold"/>
                                        <p:tgtEl>
                                          <p:spTgt spid="61"/>
                                        </p:tgtEl>
                                        <p:attrNameLst>
                                          <p:attrName>ppt_w</p:attrName>
                                        </p:attrNameLst>
                                      </p:cBhvr>
                                      <p:tavLst>
                                        <p:tav tm="0">
                                          <p:val>
                                            <p:strVal val="#ppt_w"/>
                                          </p:val>
                                        </p:tav>
                                        <p:tav tm="100000">
                                          <p:val>
                                            <p:strVal val="#ppt_w"/>
                                          </p:val>
                                        </p:tav>
                                      </p:tavLst>
                                    </p:anim>
                                    <p:anim calcmode="lin" valueType="num">
                                      <p:cBhvr>
                                        <p:cTn id="483" dur="3000" fill="hold"/>
                                        <p:tgtEl>
                                          <p:spTgt spid="61"/>
                                        </p:tgtEl>
                                        <p:attrNameLst>
                                          <p:attrName>ppt_h</p:attrName>
                                        </p:attrNameLst>
                                      </p:cBhvr>
                                      <p:tavLst>
                                        <p:tav tm="0" fmla="#ppt_h*sin(2.5*pi*$)">
                                          <p:val>
                                            <p:fltVal val="0"/>
                                          </p:val>
                                        </p:tav>
                                        <p:tav tm="100000">
                                          <p:val>
                                            <p:fltVal val="1"/>
                                          </p:val>
                                        </p:tav>
                                      </p:tavLst>
                                    </p:anim>
                                  </p:childTnLst>
                                </p:cTn>
                              </p:par>
                              <p:par>
                                <p:cTn id="484" presetID="19" presetClass="entr" presetSubtype="5" fill="hold" grpId="1" nodeType="withEffect">
                                  <p:stCondLst>
                                    <p:cond delay="0"/>
                                  </p:stCondLst>
                                  <p:childTnLst>
                                    <p:set>
                                      <p:cBhvr>
                                        <p:cTn id="485" dur="1" fill="hold">
                                          <p:stCondLst>
                                            <p:cond delay="0"/>
                                          </p:stCondLst>
                                        </p:cTn>
                                        <p:tgtEl>
                                          <p:spTgt spid="62"/>
                                        </p:tgtEl>
                                        <p:attrNameLst>
                                          <p:attrName>style.visibility</p:attrName>
                                        </p:attrNameLst>
                                      </p:cBhvr>
                                      <p:to>
                                        <p:strVal val="visible"/>
                                      </p:to>
                                    </p:set>
                                    <p:anim calcmode="lin" valueType="num">
                                      <p:cBhvr>
                                        <p:cTn id="486" dur="3000" fill="hold"/>
                                        <p:tgtEl>
                                          <p:spTgt spid="62"/>
                                        </p:tgtEl>
                                        <p:attrNameLst>
                                          <p:attrName>ppt_w</p:attrName>
                                        </p:attrNameLst>
                                      </p:cBhvr>
                                      <p:tavLst>
                                        <p:tav tm="0">
                                          <p:val>
                                            <p:strVal val="#ppt_w"/>
                                          </p:val>
                                        </p:tav>
                                        <p:tav tm="100000">
                                          <p:val>
                                            <p:strVal val="#ppt_w"/>
                                          </p:val>
                                        </p:tav>
                                      </p:tavLst>
                                    </p:anim>
                                    <p:anim calcmode="lin" valueType="num">
                                      <p:cBhvr>
                                        <p:cTn id="487" dur="3000" fill="hold"/>
                                        <p:tgtEl>
                                          <p:spTgt spid="62"/>
                                        </p:tgtEl>
                                        <p:attrNameLst>
                                          <p:attrName>ppt_h</p:attrName>
                                        </p:attrNameLst>
                                      </p:cBhvr>
                                      <p:tavLst>
                                        <p:tav tm="0" fmla="#ppt_h*sin(2.5*pi*$)">
                                          <p:val>
                                            <p:fltVal val="0"/>
                                          </p:val>
                                        </p:tav>
                                        <p:tav tm="100000">
                                          <p:val>
                                            <p:fltVal val="1"/>
                                          </p:val>
                                        </p:tav>
                                      </p:tavLst>
                                    </p:anim>
                                  </p:childTnLst>
                                </p:cTn>
                              </p:par>
                            </p:childTnLst>
                          </p:cTn>
                        </p:par>
                        <p:par>
                          <p:cTn id="488" fill="hold">
                            <p:stCondLst>
                              <p:cond delay="3000"/>
                            </p:stCondLst>
                            <p:childTnLst>
                              <p:par>
                                <p:cTn id="489" presetID="2" presetClass="exit" presetSubtype="4" fill="hold" grpId="2" nodeType="afterEffect">
                                  <p:stCondLst>
                                    <p:cond delay="0"/>
                                  </p:stCondLst>
                                  <p:childTnLst>
                                    <p:anim calcmode="lin" valueType="num">
                                      <p:cBhvr additive="base">
                                        <p:cTn id="490" dur="3000"/>
                                        <p:tgtEl>
                                          <p:spTgt spid="3"/>
                                        </p:tgtEl>
                                        <p:attrNameLst>
                                          <p:attrName>ppt_x</p:attrName>
                                        </p:attrNameLst>
                                      </p:cBhvr>
                                      <p:tavLst>
                                        <p:tav tm="0">
                                          <p:val>
                                            <p:strVal val="ppt_x"/>
                                          </p:val>
                                        </p:tav>
                                        <p:tav tm="100000">
                                          <p:val>
                                            <p:strVal val="ppt_x"/>
                                          </p:val>
                                        </p:tav>
                                      </p:tavLst>
                                    </p:anim>
                                    <p:anim calcmode="lin" valueType="num">
                                      <p:cBhvr additive="base">
                                        <p:cTn id="491" dur="3000"/>
                                        <p:tgtEl>
                                          <p:spTgt spid="3"/>
                                        </p:tgtEl>
                                        <p:attrNameLst>
                                          <p:attrName>ppt_y</p:attrName>
                                        </p:attrNameLst>
                                      </p:cBhvr>
                                      <p:tavLst>
                                        <p:tav tm="0">
                                          <p:val>
                                            <p:strVal val="ppt_y"/>
                                          </p:val>
                                        </p:tav>
                                        <p:tav tm="100000">
                                          <p:val>
                                            <p:strVal val="1+ppt_h/2"/>
                                          </p:val>
                                        </p:tav>
                                      </p:tavLst>
                                    </p:anim>
                                    <p:set>
                                      <p:cBhvr>
                                        <p:cTn id="492" dur="1" fill="hold">
                                          <p:stCondLst>
                                            <p:cond delay="2999"/>
                                          </p:stCondLst>
                                        </p:cTn>
                                        <p:tgtEl>
                                          <p:spTgt spid="3"/>
                                        </p:tgtEl>
                                        <p:attrNameLst>
                                          <p:attrName>style.visibility</p:attrName>
                                        </p:attrNameLst>
                                      </p:cBhvr>
                                      <p:to>
                                        <p:strVal val="hidden"/>
                                      </p:to>
                                    </p:set>
                                  </p:childTnLst>
                                </p:cTn>
                              </p:par>
                              <p:par>
                                <p:cTn id="493" presetID="2" presetClass="exit" presetSubtype="4" fill="hold" grpId="2" nodeType="withEffect">
                                  <p:stCondLst>
                                    <p:cond delay="0"/>
                                  </p:stCondLst>
                                  <p:childTnLst>
                                    <p:anim calcmode="lin" valueType="num">
                                      <p:cBhvr additive="base">
                                        <p:cTn id="494" dur="3000"/>
                                        <p:tgtEl>
                                          <p:spTgt spid="4"/>
                                        </p:tgtEl>
                                        <p:attrNameLst>
                                          <p:attrName>ppt_x</p:attrName>
                                        </p:attrNameLst>
                                      </p:cBhvr>
                                      <p:tavLst>
                                        <p:tav tm="0">
                                          <p:val>
                                            <p:strVal val="ppt_x"/>
                                          </p:val>
                                        </p:tav>
                                        <p:tav tm="100000">
                                          <p:val>
                                            <p:strVal val="ppt_x"/>
                                          </p:val>
                                        </p:tav>
                                      </p:tavLst>
                                    </p:anim>
                                    <p:anim calcmode="lin" valueType="num">
                                      <p:cBhvr additive="base">
                                        <p:cTn id="495" dur="3000"/>
                                        <p:tgtEl>
                                          <p:spTgt spid="4"/>
                                        </p:tgtEl>
                                        <p:attrNameLst>
                                          <p:attrName>ppt_y</p:attrName>
                                        </p:attrNameLst>
                                      </p:cBhvr>
                                      <p:tavLst>
                                        <p:tav tm="0">
                                          <p:val>
                                            <p:strVal val="ppt_y"/>
                                          </p:val>
                                        </p:tav>
                                        <p:tav tm="100000">
                                          <p:val>
                                            <p:strVal val="1+ppt_h/2"/>
                                          </p:val>
                                        </p:tav>
                                      </p:tavLst>
                                    </p:anim>
                                    <p:set>
                                      <p:cBhvr>
                                        <p:cTn id="496" dur="1" fill="hold">
                                          <p:stCondLst>
                                            <p:cond delay="2999"/>
                                          </p:stCondLst>
                                        </p:cTn>
                                        <p:tgtEl>
                                          <p:spTgt spid="4"/>
                                        </p:tgtEl>
                                        <p:attrNameLst>
                                          <p:attrName>style.visibility</p:attrName>
                                        </p:attrNameLst>
                                      </p:cBhvr>
                                      <p:to>
                                        <p:strVal val="hidden"/>
                                      </p:to>
                                    </p:set>
                                  </p:childTnLst>
                                </p:cTn>
                              </p:par>
                              <p:par>
                                <p:cTn id="497" presetID="2" presetClass="exit" presetSubtype="4" fill="hold" grpId="2" nodeType="withEffect">
                                  <p:stCondLst>
                                    <p:cond delay="0"/>
                                  </p:stCondLst>
                                  <p:childTnLst>
                                    <p:anim calcmode="lin" valueType="num">
                                      <p:cBhvr additive="base">
                                        <p:cTn id="498" dur="3000"/>
                                        <p:tgtEl>
                                          <p:spTgt spid="5"/>
                                        </p:tgtEl>
                                        <p:attrNameLst>
                                          <p:attrName>ppt_x</p:attrName>
                                        </p:attrNameLst>
                                      </p:cBhvr>
                                      <p:tavLst>
                                        <p:tav tm="0">
                                          <p:val>
                                            <p:strVal val="ppt_x"/>
                                          </p:val>
                                        </p:tav>
                                        <p:tav tm="100000">
                                          <p:val>
                                            <p:strVal val="ppt_x"/>
                                          </p:val>
                                        </p:tav>
                                      </p:tavLst>
                                    </p:anim>
                                    <p:anim calcmode="lin" valueType="num">
                                      <p:cBhvr additive="base">
                                        <p:cTn id="499" dur="3000"/>
                                        <p:tgtEl>
                                          <p:spTgt spid="5"/>
                                        </p:tgtEl>
                                        <p:attrNameLst>
                                          <p:attrName>ppt_y</p:attrName>
                                        </p:attrNameLst>
                                      </p:cBhvr>
                                      <p:tavLst>
                                        <p:tav tm="0">
                                          <p:val>
                                            <p:strVal val="ppt_y"/>
                                          </p:val>
                                        </p:tav>
                                        <p:tav tm="100000">
                                          <p:val>
                                            <p:strVal val="1+ppt_h/2"/>
                                          </p:val>
                                        </p:tav>
                                      </p:tavLst>
                                    </p:anim>
                                    <p:set>
                                      <p:cBhvr>
                                        <p:cTn id="500" dur="1" fill="hold">
                                          <p:stCondLst>
                                            <p:cond delay="2999"/>
                                          </p:stCondLst>
                                        </p:cTn>
                                        <p:tgtEl>
                                          <p:spTgt spid="5"/>
                                        </p:tgtEl>
                                        <p:attrNameLst>
                                          <p:attrName>style.visibility</p:attrName>
                                        </p:attrNameLst>
                                      </p:cBhvr>
                                      <p:to>
                                        <p:strVal val="hidden"/>
                                      </p:to>
                                    </p:set>
                                  </p:childTnLst>
                                </p:cTn>
                              </p:par>
                              <p:par>
                                <p:cTn id="501" presetID="2" presetClass="exit" presetSubtype="4" fill="hold" grpId="2" nodeType="withEffect">
                                  <p:stCondLst>
                                    <p:cond delay="0"/>
                                  </p:stCondLst>
                                  <p:childTnLst>
                                    <p:anim calcmode="lin" valueType="num">
                                      <p:cBhvr additive="base">
                                        <p:cTn id="502" dur="3000"/>
                                        <p:tgtEl>
                                          <p:spTgt spid="6"/>
                                        </p:tgtEl>
                                        <p:attrNameLst>
                                          <p:attrName>ppt_x</p:attrName>
                                        </p:attrNameLst>
                                      </p:cBhvr>
                                      <p:tavLst>
                                        <p:tav tm="0">
                                          <p:val>
                                            <p:strVal val="ppt_x"/>
                                          </p:val>
                                        </p:tav>
                                        <p:tav tm="100000">
                                          <p:val>
                                            <p:strVal val="ppt_x"/>
                                          </p:val>
                                        </p:tav>
                                      </p:tavLst>
                                    </p:anim>
                                    <p:anim calcmode="lin" valueType="num">
                                      <p:cBhvr additive="base">
                                        <p:cTn id="503" dur="3000"/>
                                        <p:tgtEl>
                                          <p:spTgt spid="6"/>
                                        </p:tgtEl>
                                        <p:attrNameLst>
                                          <p:attrName>ppt_y</p:attrName>
                                        </p:attrNameLst>
                                      </p:cBhvr>
                                      <p:tavLst>
                                        <p:tav tm="0">
                                          <p:val>
                                            <p:strVal val="ppt_y"/>
                                          </p:val>
                                        </p:tav>
                                        <p:tav tm="100000">
                                          <p:val>
                                            <p:strVal val="1+ppt_h/2"/>
                                          </p:val>
                                        </p:tav>
                                      </p:tavLst>
                                    </p:anim>
                                    <p:set>
                                      <p:cBhvr>
                                        <p:cTn id="504" dur="1" fill="hold">
                                          <p:stCondLst>
                                            <p:cond delay="2999"/>
                                          </p:stCondLst>
                                        </p:cTn>
                                        <p:tgtEl>
                                          <p:spTgt spid="6"/>
                                        </p:tgtEl>
                                        <p:attrNameLst>
                                          <p:attrName>style.visibility</p:attrName>
                                        </p:attrNameLst>
                                      </p:cBhvr>
                                      <p:to>
                                        <p:strVal val="hidden"/>
                                      </p:to>
                                    </p:set>
                                  </p:childTnLst>
                                </p:cTn>
                              </p:par>
                              <p:par>
                                <p:cTn id="505" presetID="2" presetClass="exit" presetSubtype="4" fill="hold" grpId="2" nodeType="withEffect">
                                  <p:stCondLst>
                                    <p:cond delay="0"/>
                                  </p:stCondLst>
                                  <p:childTnLst>
                                    <p:anim calcmode="lin" valueType="num">
                                      <p:cBhvr additive="base">
                                        <p:cTn id="506" dur="3000"/>
                                        <p:tgtEl>
                                          <p:spTgt spid="7"/>
                                        </p:tgtEl>
                                        <p:attrNameLst>
                                          <p:attrName>ppt_x</p:attrName>
                                        </p:attrNameLst>
                                      </p:cBhvr>
                                      <p:tavLst>
                                        <p:tav tm="0">
                                          <p:val>
                                            <p:strVal val="ppt_x"/>
                                          </p:val>
                                        </p:tav>
                                        <p:tav tm="100000">
                                          <p:val>
                                            <p:strVal val="ppt_x"/>
                                          </p:val>
                                        </p:tav>
                                      </p:tavLst>
                                    </p:anim>
                                    <p:anim calcmode="lin" valueType="num">
                                      <p:cBhvr additive="base">
                                        <p:cTn id="507" dur="3000"/>
                                        <p:tgtEl>
                                          <p:spTgt spid="7"/>
                                        </p:tgtEl>
                                        <p:attrNameLst>
                                          <p:attrName>ppt_y</p:attrName>
                                        </p:attrNameLst>
                                      </p:cBhvr>
                                      <p:tavLst>
                                        <p:tav tm="0">
                                          <p:val>
                                            <p:strVal val="ppt_y"/>
                                          </p:val>
                                        </p:tav>
                                        <p:tav tm="100000">
                                          <p:val>
                                            <p:strVal val="1+ppt_h/2"/>
                                          </p:val>
                                        </p:tav>
                                      </p:tavLst>
                                    </p:anim>
                                    <p:set>
                                      <p:cBhvr>
                                        <p:cTn id="508" dur="1" fill="hold">
                                          <p:stCondLst>
                                            <p:cond delay="2999"/>
                                          </p:stCondLst>
                                        </p:cTn>
                                        <p:tgtEl>
                                          <p:spTgt spid="7"/>
                                        </p:tgtEl>
                                        <p:attrNameLst>
                                          <p:attrName>style.visibility</p:attrName>
                                        </p:attrNameLst>
                                      </p:cBhvr>
                                      <p:to>
                                        <p:strVal val="hidden"/>
                                      </p:to>
                                    </p:set>
                                  </p:childTnLst>
                                </p:cTn>
                              </p:par>
                              <p:par>
                                <p:cTn id="509" presetID="2" presetClass="exit" presetSubtype="4" fill="hold" grpId="2" nodeType="withEffect">
                                  <p:stCondLst>
                                    <p:cond delay="0"/>
                                  </p:stCondLst>
                                  <p:childTnLst>
                                    <p:anim calcmode="lin" valueType="num">
                                      <p:cBhvr additive="base">
                                        <p:cTn id="510" dur="3000"/>
                                        <p:tgtEl>
                                          <p:spTgt spid="8"/>
                                        </p:tgtEl>
                                        <p:attrNameLst>
                                          <p:attrName>ppt_x</p:attrName>
                                        </p:attrNameLst>
                                      </p:cBhvr>
                                      <p:tavLst>
                                        <p:tav tm="0">
                                          <p:val>
                                            <p:strVal val="ppt_x"/>
                                          </p:val>
                                        </p:tav>
                                        <p:tav tm="100000">
                                          <p:val>
                                            <p:strVal val="ppt_x"/>
                                          </p:val>
                                        </p:tav>
                                      </p:tavLst>
                                    </p:anim>
                                    <p:anim calcmode="lin" valueType="num">
                                      <p:cBhvr additive="base">
                                        <p:cTn id="511" dur="3000"/>
                                        <p:tgtEl>
                                          <p:spTgt spid="8"/>
                                        </p:tgtEl>
                                        <p:attrNameLst>
                                          <p:attrName>ppt_y</p:attrName>
                                        </p:attrNameLst>
                                      </p:cBhvr>
                                      <p:tavLst>
                                        <p:tav tm="0">
                                          <p:val>
                                            <p:strVal val="ppt_y"/>
                                          </p:val>
                                        </p:tav>
                                        <p:tav tm="100000">
                                          <p:val>
                                            <p:strVal val="1+ppt_h/2"/>
                                          </p:val>
                                        </p:tav>
                                      </p:tavLst>
                                    </p:anim>
                                    <p:set>
                                      <p:cBhvr>
                                        <p:cTn id="512" dur="1" fill="hold">
                                          <p:stCondLst>
                                            <p:cond delay="2999"/>
                                          </p:stCondLst>
                                        </p:cTn>
                                        <p:tgtEl>
                                          <p:spTgt spid="8"/>
                                        </p:tgtEl>
                                        <p:attrNameLst>
                                          <p:attrName>style.visibility</p:attrName>
                                        </p:attrNameLst>
                                      </p:cBhvr>
                                      <p:to>
                                        <p:strVal val="hidden"/>
                                      </p:to>
                                    </p:set>
                                  </p:childTnLst>
                                </p:cTn>
                              </p:par>
                              <p:par>
                                <p:cTn id="513" presetID="2" presetClass="exit" presetSubtype="4" fill="hold" grpId="2" nodeType="withEffect">
                                  <p:stCondLst>
                                    <p:cond delay="0"/>
                                  </p:stCondLst>
                                  <p:childTnLst>
                                    <p:anim calcmode="lin" valueType="num">
                                      <p:cBhvr additive="base">
                                        <p:cTn id="514" dur="3000"/>
                                        <p:tgtEl>
                                          <p:spTgt spid="9"/>
                                        </p:tgtEl>
                                        <p:attrNameLst>
                                          <p:attrName>ppt_x</p:attrName>
                                        </p:attrNameLst>
                                      </p:cBhvr>
                                      <p:tavLst>
                                        <p:tav tm="0">
                                          <p:val>
                                            <p:strVal val="ppt_x"/>
                                          </p:val>
                                        </p:tav>
                                        <p:tav tm="100000">
                                          <p:val>
                                            <p:strVal val="ppt_x"/>
                                          </p:val>
                                        </p:tav>
                                      </p:tavLst>
                                    </p:anim>
                                    <p:anim calcmode="lin" valueType="num">
                                      <p:cBhvr additive="base">
                                        <p:cTn id="515" dur="3000"/>
                                        <p:tgtEl>
                                          <p:spTgt spid="9"/>
                                        </p:tgtEl>
                                        <p:attrNameLst>
                                          <p:attrName>ppt_y</p:attrName>
                                        </p:attrNameLst>
                                      </p:cBhvr>
                                      <p:tavLst>
                                        <p:tav tm="0">
                                          <p:val>
                                            <p:strVal val="ppt_y"/>
                                          </p:val>
                                        </p:tav>
                                        <p:tav tm="100000">
                                          <p:val>
                                            <p:strVal val="1+ppt_h/2"/>
                                          </p:val>
                                        </p:tav>
                                      </p:tavLst>
                                    </p:anim>
                                    <p:set>
                                      <p:cBhvr>
                                        <p:cTn id="516" dur="1" fill="hold">
                                          <p:stCondLst>
                                            <p:cond delay="2999"/>
                                          </p:stCondLst>
                                        </p:cTn>
                                        <p:tgtEl>
                                          <p:spTgt spid="9"/>
                                        </p:tgtEl>
                                        <p:attrNameLst>
                                          <p:attrName>style.visibility</p:attrName>
                                        </p:attrNameLst>
                                      </p:cBhvr>
                                      <p:to>
                                        <p:strVal val="hidden"/>
                                      </p:to>
                                    </p:set>
                                  </p:childTnLst>
                                </p:cTn>
                              </p:par>
                              <p:par>
                                <p:cTn id="517" presetID="2" presetClass="exit" presetSubtype="4" fill="hold" grpId="2" nodeType="withEffect">
                                  <p:stCondLst>
                                    <p:cond delay="0"/>
                                  </p:stCondLst>
                                  <p:childTnLst>
                                    <p:anim calcmode="lin" valueType="num">
                                      <p:cBhvr additive="base">
                                        <p:cTn id="518" dur="3000"/>
                                        <p:tgtEl>
                                          <p:spTgt spid="10"/>
                                        </p:tgtEl>
                                        <p:attrNameLst>
                                          <p:attrName>ppt_x</p:attrName>
                                        </p:attrNameLst>
                                      </p:cBhvr>
                                      <p:tavLst>
                                        <p:tav tm="0">
                                          <p:val>
                                            <p:strVal val="ppt_x"/>
                                          </p:val>
                                        </p:tav>
                                        <p:tav tm="100000">
                                          <p:val>
                                            <p:strVal val="ppt_x"/>
                                          </p:val>
                                        </p:tav>
                                      </p:tavLst>
                                    </p:anim>
                                    <p:anim calcmode="lin" valueType="num">
                                      <p:cBhvr additive="base">
                                        <p:cTn id="519" dur="3000"/>
                                        <p:tgtEl>
                                          <p:spTgt spid="10"/>
                                        </p:tgtEl>
                                        <p:attrNameLst>
                                          <p:attrName>ppt_y</p:attrName>
                                        </p:attrNameLst>
                                      </p:cBhvr>
                                      <p:tavLst>
                                        <p:tav tm="0">
                                          <p:val>
                                            <p:strVal val="ppt_y"/>
                                          </p:val>
                                        </p:tav>
                                        <p:tav tm="100000">
                                          <p:val>
                                            <p:strVal val="1+ppt_h/2"/>
                                          </p:val>
                                        </p:tav>
                                      </p:tavLst>
                                    </p:anim>
                                    <p:set>
                                      <p:cBhvr>
                                        <p:cTn id="520" dur="1" fill="hold">
                                          <p:stCondLst>
                                            <p:cond delay="2999"/>
                                          </p:stCondLst>
                                        </p:cTn>
                                        <p:tgtEl>
                                          <p:spTgt spid="10"/>
                                        </p:tgtEl>
                                        <p:attrNameLst>
                                          <p:attrName>style.visibility</p:attrName>
                                        </p:attrNameLst>
                                      </p:cBhvr>
                                      <p:to>
                                        <p:strVal val="hidden"/>
                                      </p:to>
                                    </p:set>
                                  </p:childTnLst>
                                </p:cTn>
                              </p:par>
                              <p:par>
                                <p:cTn id="521" presetID="2" presetClass="exit" presetSubtype="4" fill="hold" grpId="2" nodeType="withEffect">
                                  <p:stCondLst>
                                    <p:cond delay="0"/>
                                  </p:stCondLst>
                                  <p:childTnLst>
                                    <p:anim calcmode="lin" valueType="num">
                                      <p:cBhvr additive="base">
                                        <p:cTn id="522" dur="3000"/>
                                        <p:tgtEl>
                                          <p:spTgt spid="11"/>
                                        </p:tgtEl>
                                        <p:attrNameLst>
                                          <p:attrName>ppt_x</p:attrName>
                                        </p:attrNameLst>
                                      </p:cBhvr>
                                      <p:tavLst>
                                        <p:tav tm="0">
                                          <p:val>
                                            <p:strVal val="ppt_x"/>
                                          </p:val>
                                        </p:tav>
                                        <p:tav tm="100000">
                                          <p:val>
                                            <p:strVal val="ppt_x"/>
                                          </p:val>
                                        </p:tav>
                                      </p:tavLst>
                                    </p:anim>
                                    <p:anim calcmode="lin" valueType="num">
                                      <p:cBhvr additive="base">
                                        <p:cTn id="523" dur="3000"/>
                                        <p:tgtEl>
                                          <p:spTgt spid="11"/>
                                        </p:tgtEl>
                                        <p:attrNameLst>
                                          <p:attrName>ppt_y</p:attrName>
                                        </p:attrNameLst>
                                      </p:cBhvr>
                                      <p:tavLst>
                                        <p:tav tm="0">
                                          <p:val>
                                            <p:strVal val="ppt_y"/>
                                          </p:val>
                                        </p:tav>
                                        <p:tav tm="100000">
                                          <p:val>
                                            <p:strVal val="1+ppt_h/2"/>
                                          </p:val>
                                        </p:tav>
                                      </p:tavLst>
                                    </p:anim>
                                    <p:set>
                                      <p:cBhvr>
                                        <p:cTn id="524" dur="1" fill="hold">
                                          <p:stCondLst>
                                            <p:cond delay="2999"/>
                                          </p:stCondLst>
                                        </p:cTn>
                                        <p:tgtEl>
                                          <p:spTgt spid="11"/>
                                        </p:tgtEl>
                                        <p:attrNameLst>
                                          <p:attrName>style.visibility</p:attrName>
                                        </p:attrNameLst>
                                      </p:cBhvr>
                                      <p:to>
                                        <p:strVal val="hidden"/>
                                      </p:to>
                                    </p:set>
                                  </p:childTnLst>
                                </p:cTn>
                              </p:par>
                              <p:par>
                                <p:cTn id="525" presetID="2" presetClass="exit" presetSubtype="4" fill="hold" grpId="2" nodeType="withEffect">
                                  <p:stCondLst>
                                    <p:cond delay="0"/>
                                  </p:stCondLst>
                                  <p:childTnLst>
                                    <p:anim calcmode="lin" valueType="num">
                                      <p:cBhvr additive="base">
                                        <p:cTn id="526" dur="3000"/>
                                        <p:tgtEl>
                                          <p:spTgt spid="12"/>
                                        </p:tgtEl>
                                        <p:attrNameLst>
                                          <p:attrName>ppt_x</p:attrName>
                                        </p:attrNameLst>
                                      </p:cBhvr>
                                      <p:tavLst>
                                        <p:tav tm="0">
                                          <p:val>
                                            <p:strVal val="ppt_x"/>
                                          </p:val>
                                        </p:tav>
                                        <p:tav tm="100000">
                                          <p:val>
                                            <p:strVal val="ppt_x"/>
                                          </p:val>
                                        </p:tav>
                                      </p:tavLst>
                                    </p:anim>
                                    <p:anim calcmode="lin" valueType="num">
                                      <p:cBhvr additive="base">
                                        <p:cTn id="527" dur="3000"/>
                                        <p:tgtEl>
                                          <p:spTgt spid="12"/>
                                        </p:tgtEl>
                                        <p:attrNameLst>
                                          <p:attrName>ppt_y</p:attrName>
                                        </p:attrNameLst>
                                      </p:cBhvr>
                                      <p:tavLst>
                                        <p:tav tm="0">
                                          <p:val>
                                            <p:strVal val="ppt_y"/>
                                          </p:val>
                                        </p:tav>
                                        <p:tav tm="100000">
                                          <p:val>
                                            <p:strVal val="1+ppt_h/2"/>
                                          </p:val>
                                        </p:tav>
                                      </p:tavLst>
                                    </p:anim>
                                    <p:set>
                                      <p:cBhvr>
                                        <p:cTn id="528" dur="1" fill="hold">
                                          <p:stCondLst>
                                            <p:cond delay="2999"/>
                                          </p:stCondLst>
                                        </p:cTn>
                                        <p:tgtEl>
                                          <p:spTgt spid="12"/>
                                        </p:tgtEl>
                                        <p:attrNameLst>
                                          <p:attrName>style.visibility</p:attrName>
                                        </p:attrNameLst>
                                      </p:cBhvr>
                                      <p:to>
                                        <p:strVal val="hidden"/>
                                      </p:to>
                                    </p:set>
                                  </p:childTnLst>
                                </p:cTn>
                              </p:par>
                              <p:par>
                                <p:cTn id="529" presetID="2" presetClass="exit" presetSubtype="4" fill="hold" grpId="2" nodeType="withEffect">
                                  <p:stCondLst>
                                    <p:cond delay="0"/>
                                  </p:stCondLst>
                                  <p:childTnLst>
                                    <p:anim calcmode="lin" valueType="num">
                                      <p:cBhvr additive="base">
                                        <p:cTn id="530" dur="3000"/>
                                        <p:tgtEl>
                                          <p:spTgt spid="13"/>
                                        </p:tgtEl>
                                        <p:attrNameLst>
                                          <p:attrName>ppt_x</p:attrName>
                                        </p:attrNameLst>
                                      </p:cBhvr>
                                      <p:tavLst>
                                        <p:tav tm="0">
                                          <p:val>
                                            <p:strVal val="ppt_x"/>
                                          </p:val>
                                        </p:tav>
                                        <p:tav tm="100000">
                                          <p:val>
                                            <p:strVal val="ppt_x"/>
                                          </p:val>
                                        </p:tav>
                                      </p:tavLst>
                                    </p:anim>
                                    <p:anim calcmode="lin" valueType="num">
                                      <p:cBhvr additive="base">
                                        <p:cTn id="531" dur="3000"/>
                                        <p:tgtEl>
                                          <p:spTgt spid="13"/>
                                        </p:tgtEl>
                                        <p:attrNameLst>
                                          <p:attrName>ppt_y</p:attrName>
                                        </p:attrNameLst>
                                      </p:cBhvr>
                                      <p:tavLst>
                                        <p:tav tm="0">
                                          <p:val>
                                            <p:strVal val="ppt_y"/>
                                          </p:val>
                                        </p:tav>
                                        <p:tav tm="100000">
                                          <p:val>
                                            <p:strVal val="1+ppt_h/2"/>
                                          </p:val>
                                        </p:tav>
                                      </p:tavLst>
                                    </p:anim>
                                    <p:set>
                                      <p:cBhvr>
                                        <p:cTn id="532" dur="1" fill="hold">
                                          <p:stCondLst>
                                            <p:cond delay="2999"/>
                                          </p:stCondLst>
                                        </p:cTn>
                                        <p:tgtEl>
                                          <p:spTgt spid="13"/>
                                        </p:tgtEl>
                                        <p:attrNameLst>
                                          <p:attrName>style.visibility</p:attrName>
                                        </p:attrNameLst>
                                      </p:cBhvr>
                                      <p:to>
                                        <p:strVal val="hidden"/>
                                      </p:to>
                                    </p:set>
                                  </p:childTnLst>
                                </p:cTn>
                              </p:par>
                              <p:par>
                                <p:cTn id="533" presetID="2" presetClass="exit" presetSubtype="4" fill="hold" grpId="2" nodeType="withEffect">
                                  <p:stCondLst>
                                    <p:cond delay="0"/>
                                  </p:stCondLst>
                                  <p:childTnLst>
                                    <p:anim calcmode="lin" valueType="num">
                                      <p:cBhvr additive="base">
                                        <p:cTn id="534" dur="3000"/>
                                        <p:tgtEl>
                                          <p:spTgt spid="14"/>
                                        </p:tgtEl>
                                        <p:attrNameLst>
                                          <p:attrName>ppt_x</p:attrName>
                                        </p:attrNameLst>
                                      </p:cBhvr>
                                      <p:tavLst>
                                        <p:tav tm="0">
                                          <p:val>
                                            <p:strVal val="ppt_x"/>
                                          </p:val>
                                        </p:tav>
                                        <p:tav tm="100000">
                                          <p:val>
                                            <p:strVal val="ppt_x"/>
                                          </p:val>
                                        </p:tav>
                                      </p:tavLst>
                                    </p:anim>
                                    <p:anim calcmode="lin" valueType="num">
                                      <p:cBhvr additive="base">
                                        <p:cTn id="535" dur="3000"/>
                                        <p:tgtEl>
                                          <p:spTgt spid="14"/>
                                        </p:tgtEl>
                                        <p:attrNameLst>
                                          <p:attrName>ppt_y</p:attrName>
                                        </p:attrNameLst>
                                      </p:cBhvr>
                                      <p:tavLst>
                                        <p:tav tm="0">
                                          <p:val>
                                            <p:strVal val="ppt_y"/>
                                          </p:val>
                                        </p:tav>
                                        <p:tav tm="100000">
                                          <p:val>
                                            <p:strVal val="1+ppt_h/2"/>
                                          </p:val>
                                        </p:tav>
                                      </p:tavLst>
                                    </p:anim>
                                    <p:set>
                                      <p:cBhvr>
                                        <p:cTn id="536" dur="1" fill="hold">
                                          <p:stCondLst>
                                            <p:cond delay="2999"/>
                                          </p:stCondLst>
                                        </p:cTn>
                                        <p:tgtEl>
                                          <p:spTgt spid="14"/>
                                        </p:tgtEl>
                                        <p:attrNameLst>
                                          <p:attrName>style.visibility</p:attrName>
                                        </p:attrNameLst>
                                      </p:cBhvr>
                                      <p:to>
                                        <p:strVal val="hidden"/>
                                      </p:to>
                                    </p:set>
                                  </p:childTnLst>
                                </p:cTn>
                              </p:par>
                              <p:par>
                                <p:cTn id="537" presetID="2" presetClass="exit" presetSubtype="4" fill="hold" grpId="2" nodeType="withEffect">
                                  <p:stCondLst>
                                    <p:cond delay="0"/>
                                  </p:stCondLst>
                                  <p:childTnLst>
                                    <p:anim calcmode="lin" valueType="num">
                                      <p:cBhvr additive="base">
                                        <p:cTn id="538" dur="3000"/>
                                        <p:tgtEl>
                                          <p:spTgt spid="15"/>
                                        </p:tgtEl>
                                        <p:attrNameLst>
                                          <p:attrName>ppt_x</p:attrName>
                                        </p:attrNameLst>
                                      </p:cBhvr>
                                      <p:tavLst>
                                        <p:tav tm="0">
                                          <p:val>
                                            <p:strVal val="ppt_x"/>
                                          </p:val>
                                        </p:tav>
                                        <p:tav tm="100000">
                                          <p:val>
                                            <p:strVal val="ppt_x"/>
                                          </p:val>
                                        </p:tav>
                                      </p:tavLst>
                                    </p:anim>
                                    <p:anim calcmode="lin" valueType="num">
                                      <p:cBhvr additive="base">
                                        <p:cTn id="539" dur="3000"/>
                                        <p:tgtEl>
                                          <p:spTgt spid="15"/>
                                        </p:tgtEl>
                                        <p:attrNameLst>
                                          <p:attrName>ppt_y</p:attrName>
                                        </p:attrNameLst>
                                      </p:cBhvr>
                                      <p:tavLst>
                                        <p:tav tm="0">
                                          <p:val>
                                            <p:strVal val="ppt_y"/>
                                          </p:val>
                                        </p:tav>
                                        <p:tav tm="100000">
                                          <p:val>
                                            <p:strVal val="1+ppt_h/2"/>
                                          </p:val>
                                        </p:tav>
                                      </p:tavLst>
                                    </p:anim>
                                    <p:set>
                                      <p:cBhvr>
                                        <p:cTn id="540" dur="1" fill="hold">
                                          <p:stCondLst>
                                            <p:cond delay="2999"/>
                                          </p:stCondLst>
                                        </p:cTn>
                                        <p:tgtEl>
                                          <p:spTgt spid="15"/>
                                        </p:tgtEl>
                                        <p:attrNameLst>
                                          <p:attrName>style.visibility</p:attrName>
                                        </p:attrNameLst>
                                      </p:cBhvr>
                                      <p:to>
                                        <p:strVal val="hidden"/>
                                      </p:to>
                                    </p:set>
                                  </p:childTnLst>
                                </p:cTn>
                              </p:par>
                              <p:par>
                                <p:cTn id="541" presetID="2" presetClass="exit" presetSubtype="4" fill="hold" grpId="2" nodeType="withEffect">
                                  <p:stCondLst>
                                    <p:cond delay="0"/>
                                  </p:stCondLst>
                                  <p:childTnLst>
                                    <p:anim calcmode="lin" valueType="num">
                                      <p:cBhvr additive="base">
                                        <p:cTn id="542" dur="3000"/>
                                        <p:tgtEl>
                                          <p:spTgt spid="16"/>
                                        </p:tgtEl>
                                        <p:attrNameLst>
                                          <p:attrName>ppt_x</p:attrName>
                                        </p:attrNameLst>
                                      </p:cBhvr>
                                      <p:tavLst>
                                        <p:tav tm="0">
                                          <p:val>
                                            <p:strVal val="ppt_x"/>
                                          </p:val>
                                        </p:tav>
                                        <p:tav tm="100000">
                                          <p:val>
                                            <p:strVal val="ppt_x"/>
                                          </p:val>
                                        </p:tav>
                                      </p:tavLst>
                                    </p:anim>
                                    <p:anim calcmode="lin" valueType="num">
                                      <p:cBhvr additive="base">
                                        <p:cTn id="543" dur="3000"/>
                                        <p:tgtEl>
                                          <p:spTgt spid="16"/>
                                        </p:tgtEl>
                                        <p:attrNameLst>
                                          <p:attrName>ppt_y</p:attrName>
                                        </p:attrNameLst>
                                      </p:cBhvr>
                                      <p:tavLst>
                                        <p:tav tm="0">
                                          <p:val>
                                            <p:strVal val="ppt_y"/>
                                          </p:val>
                                        </p:tav>
                                        <p:tav tm="100000">
                                          <p:val>
                                            <p:strVal val="1+ppt_h/2"/>
                                          </p:val>
                                        </p:tav>
                                      </p:tavLst>
                                    </p:anim>
                                    <p:set>
                                      <p:cBhvr>
                                        <p:cTn id="544" dur="1" fill="hold">
                                          <p:stCondLst>
                                            <p:cond delay="2999"/>
                                          </p:stCondLst>
                                        </p:cTn>
                                        <p:tgtEl>
                                          <p:spTgt spid="16"/>
                                        </p:tgtEl>
                                        <p:attrNameLst>
                                          <p:attrName>style.visibility</p:attrName>
                                        </p:attrNameLst>
                                      </p:cBhvr>
                                      <p:to>
                                        <p:strVal val="hidden"/>
                                      </p:to>
                                    </p:set>
                                  </p:childTnLst>
                                </p:cTn>
                              </p:par>
                              <p:par>
                                <p:cTn id="545" presetID="2" presetClass="exit" presetSubtype="4" fill="hold" grpId="2" nodeType="withEffect">
                                  <p:stCondLst>
                                    <p:cond delay="0"/>
                                  </p:stCondLst>
                                  <p:childTnLst>
                                    <p:anim calcmode="lin" valueType="num">
                                      <p:cBhvr additive="base">
                                        <p:cTn id="546" dur="3000"/>
                                        <p:tgtEl>
                                          <p:spTgt spid="17"/>
                                        </p:tgtEl>
                                        <p:attrNameLst>
                                          <p:attrName>ppt_x</p:attrName>
                                        </p:attrNameLst>
                                      </p:cBhvr>
                                      <p:tavLst>
                                        <p:tav tm="0">
                                          <p:val>
                                            <p:strVal val="ppt_x"/>
                                          </p:val>
                                        </p:tav>
                                        <p:tav tm="100000">
                                          <p:val>
                                            <p:strVal val="ppt_x"/>
                                          </p:val>
                                        </p:tav>
                                      </p:tavLst>
                                    </p:anim>
                                    <p:anim calcmode="lin" valueType="num">
                                      <p:cBhvr additive="base">
                                        <p:cTn id="547" dur="3000"/>
                                        <p:tgtEl>
                                          <p:spTgt spid="17"/>
                                        </p:tgtEl>
                                        <p:attrNameLst>
                                          <p:attrName>ppt_y</p:attrName>
                                        </p:attrNameLst>
                                      </p:cBhvr>
                                      <p:tavLst>
                                        <p:tav tm="0">
                                          <p:val>
                                            <p:strVal val="ppt_y"/>
                                          </p:val>
                                        </p:tav>
                                        <p:tav tm="100000">
                                          <p:val>
                                            <p:strVal val="1+ppt_h/2"/>
                                          </p:val>
                                        </p:tav>
                                      </p:tavLst>
                                    </p:anim>
                                    <p:set>
                                      <p:cBhvr>
                                        <p:cTn id="548" dur="1" fill="hold">
                                          <p:stCondLst>
                                            <p:cond delay="2999"/>
                                          </p:stCondLst>
                                        </p:cTn>
                                        <p:tgtEl>
                                          <p:spTgt spid="17"/>
                                        </p:tgtEl>
                                        <p:attrNameLst>
                                          <p:attrName>style.visibility</p:attrName>
                                        </p:attrNameLst>
                                      </p:cBhvr>
                                      <p:to>
                                        <p:strVal val="hidden"/>
                                      </p:to>
                                    </p:set>
                                  </p:childTnLst>
                                </p:cTn>
                              </p:par>
                              <p:par>
                                <p:cTn id="549" presetID="2" presetClass="exit" presetSubtype="4" fill="hold" grpId="2" nodeType="withEffect">
                                  <p:stCondLst>
                                    <p:cond delay="0"/>
                                  </p:stCondLst>
                                  <p:childTnLst>
                                    <p:anim calcmode="lin" valueType="num">
                                      <p:cBhvr additive="base">
                                        <p:cTn id="550" dur="3000"/>
                                        <p:tgtEl>
                                          <p:spTgt spid="18"/>
                                        </p:tgtEl>
                                        <p:attrNameLst>
                                          <p:attrName>ppt_x</p:attrName>
                                        </p:attrNameLst>
                                      </p:cBhvr>
                                      <p:tavLst>
                                        <p:tav tm="0">
                                          <p:val>
                                            <p:strVal val="ppt_x"/>
                                          </p:val>
                                        </p:tav>
                                        <p:tav tm="100000">
                                          <p:val>
                                            <p:strVal val="ppt_x"/>
                                          </p:val>
                                        </p:tav>
                                      </p:tavLst>
                                    </p:anim>
                                    <p:anim calcmode="lin" valueType="num">
                                      <p:cBhvr additive="base">
                                        <p:cTn id="551" dur="3000"/>
                                        <p:tgtEl>
                                          <p:spTgt spid="18"/>
                                        </p:tgtEl>
                                        <p:attrNameLst>
                                          <p:attrName>ppt_y</p:attrName>
                                        </p:attrNameLst>
                                      </p:cBhvr>
                                      <p:tavLst>
                                        <p:tav tm="0">
                                          <p:val>
                                            <p:strVal val="ppt_y"/>
                                          </p:val>
                                        </p:tav>
                                        <p:tav tm="100000">
                                          <p:val>
                                            <p:strVal val="1+ppt_h/2"/>
                                          </p:val>
                                        </p:tav>
                                      </p:tavLst>
                                    </p:anim>
                                    <p:set>
                                      <p:cBhvr>
                                        <p:cTn id="552" dur="1" fill="hold">
                                          <p:stCondLst>
                                            <p:cond delay="2999"/>
                                          </p:stCondLst>
                                        </p:cTn>
                                        <p:tgtEl>
                                          <p:spTgt spid="18"/>
                                        </p:tgtEl>
                                        <p:attrNameLst>
                                          <p:attrName>style.visibility</p:attrName>
                                        </p:attrNameLst>
                                      </p:cBhvr>
                                      <p:to>
                                        <p:strVal val="hidden"/>
                                      </p:to>
                                    </p:set>
                                  </p:childTnLst>
                                </p:cTn>
                              </p:par>
                              <p:par>
                                <p:cTn id="553" presetID="2" presetClass="exit" presetSubtype="4" fill="hold" grpId="2" nodeType="withEffect">
                                  <p:stCondLst>
                                    <p:cond delay="0"/>
                                  </p:stCondLst>
                                  <p:childTnLst>
                                    <p:anim calcmode="lin" valueType="num">
                                      <p:cBhvr additive="base">
                                        <p:cTn id="554" dur="3000"/>
                                        <p:tgtEl>
                                          <p:spTgt spid="19"/>
                                        </p:tgtEl>
                                        <p:attrNameLst>
                                          <p:attrName>ppt_x</p:attrName>
                                        </p:attrNameLst>
                                      </p:cBhvr>
                                      <p:tavLst>
                                        <p:tav tm="0">
                                          <p:val>
                                            <p:strVal val="ppt_x"/>
                                          </p:val>
                                        </p:tav>
                                        <p:tav tm="100000">
                                          <p:val>
                                            <p:strVal val="ppt_x"/>
                                          </p:val>
                                        </p:tav>
                                      </p:tavLst>
                                    </p:anim>
                                    <p:anim calcmode="lin" valueType="num">
                                      <p:cBhvr additive="base">
                                        <p:cTn id="555" dur="3000"/>
                                        <p:tgtEl>
                                          <p:spTgt spid="19"/>
                                        </p:tgtEl>
                                        <p:attrNameLst>
                                          <p:attrName>ppt_y</p:attrName>
                                        </p:attrNameLst>
                                      </p:cBhvr>
                                      <p:tavLst>
                                        <p:tav tm="0">
                                          <p:val>
                                            <p:strVal val="ppt_y"/>
                                          </p:val>
                                        </p:tav>
                                        <p:tav tm="100000">
                                          <p:val>
                                            <p:strVal val="1+ppt_h/2"/>
                                          </p:val>
                                        </p:tav>
                                      </p:tavLst>
                                    </p:anim>
                                    <p:set>
                                      <p:cBhvr>
                                        <p:cTn id="556" dur="1" fill="hold">
                                          <p:stCondLst>
                                            <p:cond delay="2999"/>
                                          </p:stCondLst>
                                        </p:cTn>
                                        <p:tgtEl>
                                          <p:spTgt spid="19"/>
                                        </p:tgtEl>
                                        <p:attrNameLst>
                                          <p:attrName>style.visibility</p:attrName>
                                        </p:attrNameLst>
                                      </p:cBhvr>
                                      <p:to>
                                        <p:strVal val="hidden"/>
                                      </p:to>
                                    </p:set>
                                  </p:childTnLst>
                                </p:cTn>
                              </p:par>
                              <p:par>
                                <p:cTn id="557" presetID="2" presetClass="exit" presetSubtype="4" fill="hold" grpId="2" nodeType="withEffect">
                                  <p:stCondLst>
                                    <p:cond delay="0"/>
                                  </p:stCondLst>
                                  <p:childTnLst>
                                    <p:anim calcmode="lin" valueType="num">
                                      <p:cBhvr additive="base">
                                        <p:cTn id="558" dur="3000"/>
                                        <p:tgtEl>
                                          <p:spTgt spid="20"/>
                                        </p:tgtEl>
                                        <p:attrNameLst>
                                          <p:attrName>ppt_x</p:attrName>
                                        </p:attrNameLst>
                                      </p:cBhvr>
                                      <p:tavLst>
                                        <p:tav tm="0">
                                          <p:val>
                                            <p:strVal val="ppt_x"/>
                                          </p:val>
                                        </p:tav>
                                        <p:tav tm="100000">
                                          <p:val>
                                            <p:strVal val="ppt_x"/>
                                          </p:val>
                                        </p:tav>
                                      </p:tavLst>
                                    </p:anim>
                                    <p:anim calcmode="lin" valueType="num">
                                      <p:cBhvr additive="base">
                                        <p:cTn id="559" dur="3000"/>
                                        <p:tgtEl>
                                          <p:spTgt spid="20"/>
                                        </p:tgtEl>
                                        <p:attrNameLst>
                                          <p:attrName>ppt_y</p:attrName>
                                        </p:attrNameLst>
                                      </p:cBhvr>
                                      <p:tavLst>
                                        <p:tav tm="0">
                                          <p:val>
                                            <p:strVal val="ppt_y"/>
                                          </p:val>
                                        </p:tav>
                                        <p:tav tm="100000">
                                          <p:val>
                                            <p:strVal val="1+ppt_h/2"/>
                                          </p:val>
                                        </p:tav>
                                      </p:tavLst>
                                    </p:anim>
                                    <p:set>
                                      <p:cBhvr>
                                        <p:cTn id="560" dur="1" fill="hold">
                                          <p:stCondLst>
                                            <p:cond delay="2999"/>
                                          </p:stCondLst>
                                        </p:cTn>
                                        <p:tgtEl>
                                          <p:spTgt spid="20"/>
                                        </p:tgtEl>
                                        <p:attrNameLst>
                                          <p:attrName>style.visibility</p:attrName>
                                        </p:attrNameLst>
                                      </p:cBhvr>
                                      <p:to>
                                        <p:strVal val="hidden"/>
                                      </p:to>
                                    </p:set>
                                  </p:childTnLst>
                                </p:cTn>
                              </p:par>
                              <p:par>
                                <p:cTn id="561" presetID="2" presetClass="exit" presetSubtype="4" fill="hold" grpId="2" nodeType="withEffect">
                                  <p:stCondLst>
                                    <p:cond delay="0"/>
                                  </p:stCondLst>
                                  <p:childTnLst>
                                    <p:anim calcmode="lin" valueType="num">
                                      <p:cBhvr additive="base">
                                        <p:cTn id="562" dur="3000"/>
                                        <p:tgtEl>
                                          <p:spTgt spid="21"/>
                                        </p:tgtEl>
                                        <p:attrNameLst>
                                          <p:attrName>ppt_x</p:attrName>
                                        </p:attrNameLst>
                                      </p:cBhvr>
                                      <p:tavLst>
                                        <p:tav tm="0">
                                          <p:val>
                                            <p:strVal val="ppt_x"/>
                                          </p:val>
                                        </p:tav>
                                        <p:tav tm="100000">
                                          <p:val>
                                            <p:strVal val="ppt_x"/>
                                          </p:val>
                                        </p:tav>
                                      </p:tavLst>
                                    </p:anim>
                                    <p:anim calcmode="lin" valueType="num">
                                      <p:cBhvr additive="base">
                                        <p:cTn id="563" dur="3000"/>
                                        <p:tgtEl>
                                          <p:spTgt spid="21"/>
                                        </p:tgtEl>
                                        <p:attrNameLst>
                                          <p:attrName>ppt_y</p:attrName>
                                        </p:attrNameLst>
                                      </p:cBhvr>
                                      <p:tavLst>
                                        <p:tav tm="0">
                                          <p:val>
                                            <p:strVal val="ppt_y"/>
                                          </p:val>
                                        </p:tav>
                                        <p:tav tm="100000">
                                          <p:val>
                                            <p:strVal val="1+ppt_h/2"/>
                                          </p:val>
                                        </p:tav>
                                      </p:tavLst>
                                    </p:anim>
                                    <p:set>
                                      <p:cBhvr>
                                        <p:cTn id="564" dur="1" fill="hold">
                                          <p:stCondLst>
                                            <p:cond delay="2999"/>
                                          </p:stCondLst>
                                        </p:cTn>
                                        <p:tgtEl>
                                          <p:spTgt spid="21"/>
                                        </p:tgtEl>
                                        <p:attrNameLst>
                                          <p:attrName>style.visibility</p:attrName>
                                        </p:attrNameLst>
                                      </p:cBhvr>
                                      <p:to>
                                        <p:strVal val="hidden"/>
                                      </p:to>
                                    </p:set>
                                  </p:childTnLst>
                                </p:cTn>
                              </p:par>
                              <p:par>
                                <p:cTn id="565" presetID="2" presetClass="exit" presetSubtype="4" fill="hold" grpId="2" nodeType="withEffect">
                                  <p:stCondLst>
                                    <p:cond delay="0"/>
                                  </p:stCondLst>
                                  <p:childTnLst>
                                    <p:anim calcmode="lin" valueType="num">
                                      <p:cBhvr additive="base">
                                        <p:cTn id="566" dur="3000"/>
                                        <p:tgtEl>
                                          <p:spTgt spid="22"/>
                                        </p:tgtEl>
                                        <p:attrNameLst>
                                          <p:attrName>ppt_x</p:attrName>
                                        </p:attrNameLst>
                                      </p:cBhvr>
                                      <p:tavLst>
                                        <p:tav tm="0">
                                          <p:val>
                                            <p:strVal val="ppt_x"/>
                                          </p:val>
                                        </p:tav>
                                        <p:tav tm="100000">
                                          <p:val>
                                            <p:strVal val="ppt_x"/>
                                          </p:val>
                                        </p:tav>
                                      </p:tavLst>
                                    </p:anim>
                                    <p:anim calcmode="lin" valueType="num">
                                      <p:cBhvr additive="base">
                                        <p:cTn id="567" dur="3000"/>
                                        <p:tgtEl>
                                          <p:spTgt spid="22"/>
                                        </p:tgtEl>
                                        <p:attrNameLst>
                                          <p:attrName>ppt_y</p:attrName>
                                        </p:attrNameLst>
                                      </p:cBhvr>
                                      <p:tavLst>
                                        <p:tav tm="0">
                                          <p:val>
                                            <p:strVal val="ppt_y"/>
                                          </p:val>
                                        </p:tav>
                                        <p:tav tm="100000">
                                          <p:val>
                                            <p:strVal val="1+ppt_h/2"/>
                                          </p:val>
                                        </p:tav>
                                      </p:tavLst>
                                    </p:anim>
                                    <p:set>
                                      <p:cBhvr>
                                        <p:cTn id="568" dur="1" fill="hold">
                                          <p:stCondLst>
                                            <p:cond delay="2999"/>
                                          </p:stCondLst>
                                        </p:cTn>
                                        <p:tgtEl>
                                          <p:spTgt spid="22"/>
                                        </p:tgtEl>
                                        <p:attrNameLst>
                                          <p:attrName>style.visibility</p:attrName>
                                        </p:attrNameLst>
                                      </p:cBhvr>
                                      <p:to>
                                        <p:strVal val="hidden"/>
                                      </p:to>
                                    </p:set>
                                  </p:childTnLst>
                                </p:cTn>
                              </p:par>
                              <p:par>
                                <p:cTn id="569" presetID="2" presetClass="exit" presetSubtype="4" fill="hold" grpId="2" nodeType="withEffect">
                                  <p:stCondLst>
                                    <p:cond delay="0"/>
                                  </p:stCondLst>
                                  <p:childTnLst>
                                    <p:anim calcmode="lin" valueType="num">
                                      <p:cBhvr additive="base">
                                        <p:cTn id="570" dur="3000"/>
                                        <p:tgtEl>
                                          <p:spTgt spid="23"/>
                                        </p:tgtEl>
                                        <p:attrNameLst>
                                          <p:attrName>ppt_x</p:attrName>
                                        </p:attrNameLst>
                                      </p:cBhvr>
                                      <p:tavLst>
                                        <p:tav tm="0">
                                          <p:val>
                                            <p:strVal val="ppt_x"/>
                                          </p:val>
                                        </p:tav>
                                        <p:tav tm="100000">
                                          <p:val>
                                            <p:strVal val="ppt_x"/>
                                          </p:val>
                                        </p:tav>
                                      </p:tavLst>
                                    </p:anim>
                                    <p:anim calcmode="lin" valueType="num">
                                      <p:cBhvr additive="base">
                                        <p:cTn id="571" dur="3000"/>
                                        <p:tgtEl>
                                          <p:spTgt spid="23"/>
                                        </p:tgtEl>
                                        <p:attrNameLst>
                                          <p:attrName>ppt_y</p:attrName>
                                        </p:attrNameLst>
                                      </p:cBhvr>
                                      <p:tavLst>
                                        <p:tav tm="0">
                                          <p:val>
                                            <p:strVal val="ppt_y"/>
                                          </p:val>
                                        </p:tav>
                                        <p:tav tm="100000">
                                          <p:val>
                                            <p:strVal val="1+ppt_h/2"/>
                                          </p:val>
                                        </p:tav>
                                      </p:tavLst>
                                    </p:anim>
                                    <p:set>
                                      <p:cBhvr>
                                        <p:cTn id="572" dur="1" fill="hold">
                                          <p:stCondLst>
                                            <p:cond delay="2999"/>
                                          </p:stCondLst>
                                        </p:cTn>
                                        <p:tgtEl>
                                          <p:spTgt spid="23"/>
                                        </p:tgtEl>
                                        <p:attrNameLst>
                                          <p:attrName>style.visibility</p:attrName>
                                        </p:attrNameLst>
                                      </p:cBhvr>
                                      <p:to>
                                        <p:strVal val="hidden"/>
                                      </p:to>
                                    </p:set>
                                  </p:childTnLst>
                                </p:cTn>
                              </p:par>
                              <p:par>
                                <p:cTn id="573" presetID="2" presetClass="exit" presetSubtype="4" fill="hold" grpId="2" nodeType="withEffect">
                                  <p:stCondLst>
                                    <p:cond delay="0"/>
                                  </p:stCondLst>
                                  <p:childTnLst>
                                    <p:anim calcmode="lin" valueType="num">
                                      <p:cBhvr additive="base">
                                        <p:cTn id="574" dur="3000"/>
                                        <p:tgtEl>
                                          <p:spTgt spid="24"/>
                                        </p:tgtEl>
                                        <p:attrNameLst>
                                          <p:attrName>ppt_x</p:attrName>
                                        </p:attrNameLst>
                                      </p:cBhvr>
                                      <p:tavLst>
                                        <p:tav tm="0">
                                          <p:val>
                                            <p:strVal val="ppt_x"/>
                                          </p:val>
                                        </p:tav>
                                        <p:tav tm="100000">
                                          <p:val>
                                            <p:strVal val="ppt_x"/>
                                          </p:val>
                                        </p:tav>
                                      </p:tavLst>
                                    </p:anim>
                                    <p:anim calcmode="lin" valueType="num">
                                      <p:cBhvr additive="base">
                                        <p:cTn id="575" dur="3000"/>
                                        <p:tgtEl>
                                          <p:spTgt spid="24"/>
                                        </p:tgtEl>
                                        <p:attrNameLst>
                                          <p:attrName>ppt_y</p:attrName>
                                        </p:attrNameLst>
                                      </p:cBhvr>
                                      <p:tavLst>
                                        <p:tav tm="0">
                                          <p:val>
                                            <p:strVal val="ppt_y"/>
                                          </p:val>
                                        </p:tav>
                                        <p:tav tm="100000">
                                          <p:val>
                                            <p:strVal val="1+ppt_h/2"/>
                                          </p:val>
                                        </p:tav>
                                      </p:tavLst>
                                    </p:anim>
                                    <p:set>
                                      <p:cBhvr>
                                        <p:cTn id="576" dur="1" fill="hold">
                                          <p:stCondLst>
                                            <p:cond delay="2999"/>
                                          </p:stCondLst>
                                        </p:cTn>
                                        <p:tgtEl>
                                          <p:spTgt spid="24"/>
                                        </p:tgtEl>
                                        <p:attrNameLst>
                                          <p:attrName>style.visibility</p:attrName>
                                        </p:attrNameLst>
                                      </p:cBhvr>
                                      <p:to>
                                        <p:strVal val="hidden"/>
                                      </p:to>
                                    </p:set>
                                  </p:childTnLst>
                                </p:cTn>
                              </p:par>
                              <p:par>
                                <p:cTn id="577" presetID="2" presetClass="exit" presetSubtype="4" fill="hold" grpId="2" nodeType="withEffect">
                                  <p:stCondLst>
                                    <p:cond delay="0"/>
                                  </p:stCondLst>
                                  <p:childTnLst>
                                    <p:anim calcmode="lin" valueType="num">
                                      <p:cBhvr additive="base">
                                        <p:cTn id="578" dur="3000"/>
                                        <p:tgtEl>
                                          <p:spTgt spid="25"/>
                                        </p:tgtEl>
                                        <p:attrNameLst>
                                          <p:attrName>ppt_x</p:attrName>
                                        </p:attrNameLst>
                                      </p:cBhvr>
                                      <p:tavLst>
                                        <p:tav tm="0">
                                          <p:val>
                                            <p:strVal val="ppt_x"/>
                                          </p:val>
                                        </p:tav>
                                        <p:tav tm="100000">
                                          <p:val>
                                            <p:strVal val="ppt_x"/>
                                          </p:val>
                                        </p:tav>
                                      </p:tavLst>
                                    </p:anim>
                                    <p:anim calcmode="lin" valueType="num">
                                      <p:cBhvr additive="base">
                                        <p:cTn id="579" dur="3000"/>
                                        <p:tgtEl>
                                          <p:spTgt spid="25"/>
                                        </p:tgtEl>
                                        <p:attrNameLst>
                                          <p:attrName>ppt_y</p:attrName>
                                        </p:attrNameLst>
                                      </p:cBhvr>
                                      <p:tavLst>
                                        <p:tav tm="0">
                                          <p:val>
                                            <p:strVal val="ppt_y"/>
                                          </p:val>
                                        </p:tav>
                                        <p:tav tm="100000">
                                          <p:val>
                                            <p:strVal val="1+ppt_h/2"/>
                                          </p:val>
                                        </p:tav>
                                      </p:tavLst>
                                    </p:anim>
                                    <p:set>
                                      <p:cBhvr>
                                        <p:cTn id="580" dur="1" fill="hold">
                                          <p:stCondLst>
                                            <p:cond delay="2999"/>
                                          </p:stCondLst>
                                        </p:cTn>
                                        <p:tgtEl>
                                          <p:spTgt spid="25"/>
                                        </p:tgtEl>
                                        <p:attrNameLst>
                                          <p:attrName>style.visibility</p:attrName>
                                        </p:attrNameLst>
                                      </p:cBhvr>
                                      <p:to>
                                        <p:strVal val="hidden"/>
                                      </p:to>
                                    </p:set>
                                  </p:childTnLst>
                                </p:cTn>
                              </p:par>
                              <p:par>
                                <p:cTn id="581" presetID="2" presetClass="exit" presetSubtype="4" fill="hold" grpId="2" nodeType="withEffect">
                                  <p:stCondLst>
                                    <p:cond delay="0"/>
                                  </p:stCondLst>
                                  <p:childTnLst>
                                    <p:anim calcmode="lin" valueType="num">
                                      <p:cBhvr additive="base">
                                        <p:cTn id="582" dur="3000"/>
                                        <p:tgtEl>
                                          <p:spTgt spid="26"/>
                                        </p:tgtEl>
                                        <p:attrNameLst>
                                          <p:attrName>ppt_x</p:attrName>
                                        </p:attrNameLst>
                                      </p:cBhvr>
                                      <p:tavLst>
                                        <p:tav tm="0">
                                          <p:val>
                                            <p:strVal val="ppt_x"/>
                                          </p:val>
                                        </p:tav>
                                        <p:tav tm="100000">
                                          <p:val>
                                            <p:strVal val="ppt_x"/>
                                          </p:val>
                                        </p:tav>
                                      </p:tavLst>
                                    </p:anim>
                                    <p:anim calcmode="lin" valueType="num">
                                      <p:cBhvr additive="base">
                                        <p:cTn id="583" dur="3000"/>
                                        <p:tgtEl>
                                          <p:spTgt spid="26"/>
                                        </p:tgtEl>
                                        <p:attrNameLst>
                                          <p:attrName>ppt_y</p:attrName>
                                        </p:attrNameLst>
                                      </p:cBhvr>
                                      <p:tavLst>
                                        <p:tav tm="0">
                                          <p:val>
                                            <p:strVal val="ppt_y"/>
                                          </p:val>
                                        </p:tav>
                                        <p:tav tm="100000">
                                          <p:val>
                                            <p:strVal val="1+ppt_h/2"/>
                                          </p:val>
                                        </p:tav>
                                      </p:tavLst>
                                    </p:anim>
                                    <p:set>
                                      <p:cBhvr>
                                        <p:cTn id="584" dur="1" fill="hold">
                                          <p:stCondLst>
                                            <p:cond delay="2999"/>
                                          </p:stCondLst>
                                        </p:cTn>
                                        <p:tgtEl>
                                          <p:spTgt spid="26"/>
                                        </p:tgtEl>
                                        <p:attrNameLst>
                                          <p:attrName>style.visibility</p:attrName>
                                        </p:attrNameLst>
                                      </p:cBhvr>
                                      <p:to>
                                        <p:strVal val="hidden"/>
                                      </p:to>
                                    </p:set>
                                  </p:childTnLst>
                                </p:cTn>
                              </p:par>
                              <p:par>
                                <p:cTn id="585" presetID="2" presetClass="exit" presetSubtype="4" fill="hold" grpId="2" nodeType="withEffect">
                                  <p:stCondLst>
                                    <p:cond delay="0"/>
                                  </p:stCondLst>
                                  <p:childTnLst>
                                    <p:anim calcmode="lin" valueType="num">
                                      <p:cBhvr additive="base">
                                        <p:cTn id="586" dur="3000"/>
                                        <p:tgtEl>
                                          <p:spTgt spid="27"/>
                                        </p:tgtEl>
                                        <p:attrNameLst>
                                          <p:attrName>ppt_x</p:attrName>
                                        </p:attrNameLst>
                                      </p:cBhvr>
                                      <p:tavLst>
                                        <p:tav tm="0">
                                          <p:val>
                                            <p:strVal val="ppt_x"/>
                                          </p:val>
                                        </p:tav>
                                        <p:tav tm="100000">
                                          <p:val>
                                            <p:strVal val="ppt_x"/>
                                          </p:val>
                                        </p:tav>
                                      </p:tavLst>
                                    </p:anim>
                                    <p:anim calcmode="lin" valueType="num">
                                      <p:cBhvr additive="base">
                                        <p:cTn id="587" dur="3000"/>
                                        <p:tgtEl>
                                          <p:spTgt spid="27"/>
                                        </p:tgtEl>
                                        <p:attrNameLst>
                                          <p:attrName>ppt_y</p:attrName>
                                        </p:attrNameLst>
                                      </p:cBhvr>
                                      <p:tavLst>
                                        <p:tav tm="0">
                                          <p:val>
                                            <p:strVal val="ppt_y"/>
                                          </p:val>
                                        </p:tav>
                                        <p:tav tm="100000">
                                          <p:val>
                                            <p:strVal val="1+ppt_h/2"/>
                                          </p:val>
                                        </p:tav>
                                      </p:tavLst>
                                    </p:anim>
                                    <p:set>
                                      <p:cBhvr>
                                        <p:cTn id="588" dur="1" fill="hold">
                                          <p:stCondLst>
                                            <p:cond delay="2999"/>
                                          </p:stCondLst>
                                        </p:cTn>
                                        <p:tgtEl>
                                          <p:spTgt spid="27"/>
                                        </p:tgtEl>
                                        <p:attrNameLst>
                                          <p:attrName>style.visibility</p:attrName>
                                        </p:attrNameLst>
                                      </p:cBhvr>
                                      <p:to>
                                        <p:strVal val="hidden"/>
                                      </p:to>
                                    </p:set>
                                  </p:childTnLst>
                                </p:cTn>
                              </p:par>
                              <p:par>
                                <p:cTn id="589" presetID="2" presetClass="exit" presetSubtype="4" fill="hold" grpId="2" nodeType="withEffect">
                                  <p:stCondLst>
                                    <p:cond delay="0"/>
                                  </p:stCondLst>
                                  <p:childTnLst>
                                    <p:anim calcmode="lin" valueType="num">
                                      <p:cBhvr additive="base">
                                        <p:cTn id="590" dur="3000"/>
                                        <p:tgtEl>
                                          <p:spTgt spid="28"/>
                                        </p:tgtEl>
                                        <p:attrNameLst>
                                          <p:attrName>ppt_x</p:attrName>
                                        </p:attrNameLst>
                                      </p:cBhvr>
                                      <p:tavLst>
                                        <p:tav tm="0">
                                          <p:val>
                                            <p:strVal val="ppt_x"/>
                                          </p:val>
                                        </p:tav>
                                        <p:tav tm="100000">
                                          <p:val>
                                            <p:strVal val="ppt_x"/>
                                          </p:val>
                                        </p:tav>
                                      </p:tavLst>
                                    </p:anim>
                                    <p:anim calcmode="lin" valueType="num">
                                      <p:cBhvr additive="base">
                                        <p:cTn id="591" dur="3000"/>
                                        <p:tgtEl>
                                          <p:spTgt spid="28"/>
                                        </p:tgtEl>
                                        <p:attrNameLst>
                                          <p:attrName>ppt_y</p:attrName>
                                        </p:attrNameLst>
                                      </p:cBhvr>
                                      <p:tavLst>
                                        <p:tav tm="0">
                                          <p:val>
                                            <p:strVal val="ppt_y"/>
                                          </p:val>
                                        </p:tav>
                                        <p:tav tm="100000">
                                          <p:val>
                                            <p:strVal val="1+ppt_h/2"/>
                                          </p:val>
                                        </p:tav>
                                      </p:tavLst>
                                    </p:anim>
                                    <p:set>
                                      <p:cBhvr>
                                        <p:cTn id="592" dur="1" fill="hold">
                                          <p:stCondLst>
                                            <p:cond delay="2999"/>
                                          </p:stCondLst>
                                        </p:cTn>
                                        <p:tgtEl>
                                          <p:spTgt spid="28"/>
                                        </p:tgtEl>
                                        <p:attrNameLst>
                                          <p:attrName>style.visibility</p:attrName>
                                        </p:attrNameLst>
                                      </p:cBhvr>
                                      <p:to>
                                        <p:strVal val="hidden"/>
                                      </p:to>
                                    </p:set>
                                  </p:childTnLst>
                                </p:cTn>
                              </p:par>
                              <p:par>
                                <p:cTn id="593" presetID="2" presetClass="exit" presetSubtype="4" fill="hold" grpId="2" nodeType="withEffect">
                                  <p:stCondLst>
                                    <p:cond delay="0"/>
                                  </p:stCondLst>
                                  <p:childTnLst>
                                    <p:anim calcmode="lin" valueType="num">
                                      <p:cBhvr additive="base">
                                        <p:cTn id="594" dur="3000"/>
                                        <p:tgtEl>
                                          <p:spTgt spid="29"/>
                                        </p:tgtEl>
                                        <p:attrNameLst>
                                          <p:attrName>ppt_x</p:attrName>
                                        </p:attrNameLst>
                                      </p:cBhvr>
                                      <p:tavLst>
                                        <p:tav tm="0">
                                          <p:val>
                                            <p:strVal val="ppt_x"/>
                                          </p:val>
                                        </p:tav>
                                        <p:tav tm="100000">
                                          <p:val>
                                            <p:strVal val="ppt_x"/>
                                          </p:val>
                                        </p:tav>
                                      </p:tavLst>
                                    </p:anim>
                                    <p:anim calcmode="lin" valueType="num">
                                      <p:cBhvr additive="base">
                                        <p:cTn id="595" dur="3000"/>
                                        <p:tgtEl>
                                          <p:spTgt spid="29"/>
                                        </p:tgtEl>
                                        <p:attrNameLst>
                                          <p:attrName>ppt_y</p:attrName>
                                        </p:attrNameLst>
                                      </p:cBhvr>
                                      <p:tavLst>
                                        <p:tav tm="0">
                                          <p:val>
                                            <p:strVal val="ppt_y"/>
                                          </p:val>
                                        </p:tav>
                                        <p:tav tm="100000">
                                          <p:val>
                                            <p:strVal val="1+ppt_h/2"/>
                                          </p:val>
                                        </p:tav>
                                      </p:tavLst>
                                    </p:anim>
                                    <p:set>
                                      <p:cBhvr>
                                        <p:cTn id="596" dur="1" fill="hold">
                                          <p:stCondLst>
                                            <p:cond delay="2999"/>
                                          </p:stCondLst>
                                        </p:cTn>
                                        <p:tgtEl>
                                          <p:spTgt spid="29"/>
                                        </p:tgtEl>
                                        <p:attrNameLst>
                                          <p:attrName>style.visibility</p:attrName>
                                        </p:attrNameLst>
                                      </p:cBhvr>
                                      <p:to>
                                        <p:strVal val="hidden"/>
                                      </p:to>
                                    </p:set>
                                  </p:childTnLst>
                                </p:cTn>
                              </p:par>
                              <p:par>
                                <p:cTn id="597" presetID="2" presetClass="exit" presetSubtype="4" fill="hold" grpId="2" nodeType="withEffect">
                                  <p:stCondLst>
                                    <p:cond delay="0"/>
                                  </p:stCondLst>
                                  <p:childTnLst>
                                    <p:anim calcmode="lin" valueType="num">
                                      <p:cBhvr additive="base">
                                        <p:cTn id="598" dur="3000"/>
                                        <p:tgtEl>
                                          <p:spTgt spid="30"/>
                                        </p:tgtEl>
                                        <p:attrNameLst>
                                          <p:attrName>ppt_x</p:attrName>
                                        </p:attrNameLst>
                                      </p:cBhvr>
                                      <p:tavLst>
                                        <p:tav tm="0">
                                          <p:val>
                                            <p:strVal val="ppt_x"/>
                                          </p:val>
                                        </p:tav>
                                        <p:tav tm="100000">
                                          <p:val>
                                            <p:strVal val="ppt_x"/>
                                          </p:val>
                                        </p:tav>
                                      </p:tavLst>
                                    </p:anim>
                                    <p:anim calcmode="lin" valueType="num">
                                      <p:cBhvr additive="base">
                                        <p:cTn id="599" dur="3000"/>
                                        <p:tgtEl>
                                          <p:spTgt spid="30"/>
                                        </p:tgtEl>
                                        <p:attrNameLst>
                                          <p:attrName>ppt_y</p:attrName>
                                        </p:attrNameLst>
                                      </p:cBhvr>
                                      <p:tavLst>
                                        <p:tav tm="0">
                                          <p:val>
                                            <p:strVal val="ppt_y"/>
                                          </p:val>
                                        </p:tav>
                                        <p:tav tm="100000">
                                          <p:val>
                                            <p:strVal val="1+ppt_h/2"/>
                                          </p:val>
                                        </p:tav>
                                      </p:tavLst>
                                    </p:anim>
                                    <p:set>
                                      <p:cBhvr>
                                        <p:cTn id="600" dur="1" fill="hold">
                                          <p:stCondLst>
                                            <p:cond delay="2999"/>
                                          </p:stCondLst>
                                        </p:cTn>
                                        <p:tgtEl>
                                          <p:spTgt spid="30"/>
                                        </p:tgtEl>
                                        <p:attrNameLst>
                                          <p:attrName>style.visibility</p:attrName>
                                        </p:attrNameLst>
                                      </p:cBhvr>
                                      <p:to>
                                        <p:strVal val="hidden"/>
                                      </p:to>
                                    </p:set>
                                  </p:childTnLst>
                                </p:cTn>
                              </p:par>
                              <p:par>
                                <p:cTn id="601" presetID="2" presetClass="exit" presetSubtype="4" fill="hold" grpId="2" nodeType="withEffect">
                                  <p:stCondLst>
                                    <p:cond delay="0"/>
                                  </p:stCondLst>
                                  <p:childTnLst>
                                    <p:anim calcmode="lin" valueType="num">
                                      <p:cBhvr additive="base">
                                        <p:cTn id="602" dur="3000"/>
                                        <p:tgtEl>
                                          <p:spTgt spid="31"/>
                                        </p:tgtEl>
                                        <p:attrNameLst>
                                          <p:attrName>ppt_x</p:attrName>
                                        </p:attrNameLst>
                                      </p:cBhvr>
                                      <p:tavLst>
                                        <p:tav tm="0">
                                          <p:val>
                                            <p:strVal val="ppt_x"/>
                                          </p:val>
                                        </p:tav>
                                        <p:tav tm="100000">
                                          <p:val>
                                            <p:strVal val="ppt_x"/>
                                          </p:val>
                                        </p:tav>
                                      </p:tavLst>
                                    </p:anim>
                                    <p:anim calcmode="lin" valueType="num">
                                      <p:cBhvr additive="base">
                                        <p:cTn id="603" dur="3000"/>
                                        <p:tgtEl>
                                          <p:spTgt spid="31"/>
                                        </p:tgtEl>
                                        <p:attrNameLst>
                                          <p:attrName>ppt_y</p:attrName>
                                        </p:attrNameLst>
                                      </p:cBhvr>
                                      <p:tavLst>
                                        <p:tav tm="0">
                                          <p:val>
                                            <p:strVal val="ppt_y"/>
                                          </p:val>
                                        </p:tav>
                                        <p:tav tm="100000">
                                          <p:val>
                                            <p:strVal val="1+ppt_h/2"/>
                                          </p:val>
                                        </p:tav>
                                      </p:tavLst>
                                    </p:anim>
                                    <p:set>
                                      <p:cBhvr>
                                        <p:cTn id="604" dur="1" fill="hold">
                                          <p:stCondLst>
                                            <p:cond delay="2999"/>
                                          </p:stCondLst>
                                        </p:cTn>
                                        <p:tgtEl>
                                          <p:spTgt spid="31"/>
                                        </p:tgtEl>
                                        <p:attrNameLst>
                                          <p:attrName>style.visibility</p:attrName>
                                        </p:attrNameLst>
                                      </p:cBhvr>
                                      <p:to>
                                        <p:strVal val="hidden"/>
                                      </p:to>
                                    </p:set>
                                  </p:childTnLst>
                                </p:cTn>
                              </p:par>
                              <p:par>
                                <p:cTn id="605" presetID="2" presetClass="exit" presetSubtype="4" fill="hold" grpId="2" nodeType="withEffect">
                                  <p:stCondLst>
                                    <p:cond delay="0"/>
                                  </p:stCondLst>
                                  <p:childTnLst>
                                    <p:anim calcmode="lin" valueType="num">
                                      <p:cBhvr additive="base">
                                        <p:cTn id="606" dur="3000"/>
                                        <p:tgtEl>
                                          <p:spTgt spid="32"/>
                                        </p:tgtEl>
                                        <p:attrNameLst>
                                          <p:attrName>ppt_x</p:attrName>
                                        </p:attrNameLst>
                                      </p:cBhvr>
                                      <p:tavLst>
                                        <p:tav tm="0">
                                          <p:val>
                                            <p:strVal val="ppt_x"/>
                                          </p:val>
                                        </p:tav>
                                        <p:tav tm="100000">
                                          <p:val>
                                            <p:strVal val="ppt_x"/>
                                          </p:val>
                                        </p:tav>
                                      </p:tavLst>
                                    </p:anim>
                                    <p:anim calcmode="lin" valueType="num">
                                      <p:cBhvr additive="base">
                                        <p:cTn id="607" dur="3000"/>
                                        <p:tgtEl>
                                          <p:spTgt spid="32"/>
                                        </p:tgtEl>
                                        <p:attrNameLst>
                                          <p:attrName>ppt_y</p:attrName>
                                        </p:attrNameLst>
                                      </p:cBhvr>
                                      <p:tavLst>
                                        <p:tav tm="0">
                                          <p:val>
                                            <p:strVal val="ppt_y"/>
                                          </p:val>
                                        </p:tav>
                                        <p:tav tm="100000">
                                          <p:val>
                                            <p:strVal val="1+ppt_h/2"/>
                                          </p:val>
                                        </p:tav>
                                      </p:tavLst>
                                    </p:anim>
                                    <p:set>
                                      <p:cBhvr>
                                        <p:cTn id="608" dur="1" fill="hold">
                                          <p:stCondLst>
                                            <p:cond delay="2999"/>
                                          </p:stCondLst>
                                        </p:cTn>
                                        <p:tgtEl>
                                          <p:spTgt spid="32"/>
                                        </p:tgtEl>
                                        <p:attrNameLst>
                                          <p:attrName>style.visibility</p:attrName>
                                        </p:attrNameLst>
                                      </p:cBhvr>
                                      <p:to>
                                        <p:strVal val="hidden"/>
                                      </p:to>
                                    </p:set>
                                  </p:childTnLst>
                                </p:cTn>
                              </p:par>
                              <p:par>
                                <p:cTn id="609" presetID="2" presetClass="exit" presetSubtype="4" fill="hold" grpId="2" nodeType="withEffect">
                                  <p:stCondLst>
                                    <p:cond delay="0"/>
                                  </p:stCondLst>
                                  <p:childTnLst>
                                    <p:anim calcmode="lin" valueType="num">
                                      <p:cBhvr additive="base">
                                        <p:cTn id="610" dur="3000"/>
                                        <p:tgtEl>
                                          <p:spTgt spid="33"/>
                                        </p:tgtEl>
                                        <p:attrNameLst>
                                          <p:attrName>ppt_x</p:attrName>
                                        </p:attrNameLst>
                                      </p:cBhvr>
                                      <p:tavLst>
                                        <p:tav tm="0">
                                          <p:val>
                                            <p:strVal val="ppt_x"/>
                                          </p:val>
                                        </p:tav>
                                        <p:tav tm="100000">
                                          <p:val>
                                            <p:strVal val="ppt_x"/>
                                          </p:val>
                                        </p:tav>
                                      </p:tavLst>
                                    </p:anim>
                                    <p:anim calcmode="lin" valueType="num">
                                      <p:cBhvr additive="base">
                                        <p:cTn id="611" dur="3000"/>
                                        <p:tgtEl>
                                          <p:spTgt spid="33"/>
                                        </p:tgtEl>
                                        <p:attrNameLst>
                                          <p:attrName>ppt_y</p:attrName>
                                        </p:attrNameLst>
                                      </p:cBhvr>
                                      <p:tavLst>
                                        <p:tav tm="0">
                                          <p:val>
                                            <p:strVal val="ppt_y"/>
                                          </p:val>
                                        </p:tav>
                                        <p:tav tm="100000">
                                          <p:val>
                                            <p:strVal val="1+ppt_h/2"/>
                                          </p:val>
                                        </p:tav>
                                      </p:tavLst>
                                    </p:anim>
                                    <p:set>
                                      <p:cBhvr>
                                        <p:cTn id="612" dur="1" fill="hold">
                                          <p:stCondLst>
                                            <p:cond delay="2999"/>
                                          </p:stCondLst>
                                        </p:cTn>
                                        <p:tgtEl>
                                          <p:spTgt spid="33"/>
                                        </p:tgtEl>
                                        <p:attrNameLst>
                                          <p:attrName>style.visibility</p:attrName>
                                        </p:attrNameLst>
                                      </p:cBhvr>
                                      <p:to>
                                        <p:strVal val="hidden"/>
                                      </p:to>
                                    </p:set>
                                  </p:childTnLst>
                                </p:cTn>
                              </p:par>
                              <p:par>
                                <p:cTn id="613" presetID="2" presetClass="exit" presetSubtype="4" fill="hold" grpId="2" nodeType="withEffect">
                                  <p:stCondLst>
                                    <p:cond delay="0"/>
                                  </p:stCondLst>
                                  <p:childTnLst>
                                    <p:anim calcmode="lin" valueType="num">
                                      <p:cBhvr additive="base">
                                        <p:cTn id="614" dur="3000"/>
                                        <p:tgtEl>
                                          <p:spTgt spid="34"/>
                                        </p:tgtEl>
                                        <p:attrNameLst>
                                          <p:attrName>ppt_x</p:attrName>
                                        </p:attrNameLst>
                                      </p:cBhvr>
                                      <p:tavLst>
                                        <p:tav tm="0">
                                          <p:val>
                                            <p:strVal val="ppt_x"/>
                                          </p:val>
                                        </p:tav>
                                        <p:tav tm="100000">
                                          <p:val>
                                            <p:strVal val="ppt_x"/>
                                          </p:val>
                                        </p:tav>
                                      </p:tavLst>
                                    </p:anim>
                                    <p:anim calcmode="lin" valueType="num">
                                      <p:cBhvr additive="base">
                                        <p:cTn id="615" dur="3000"/>
                                        <p:tgtEl>
                                          <p:spTgt spid="34"/>
                                        </p:tgtEl>
                                        <p:attrNameLst>
                                          <p:attrName>ppt_y</p:attrName>
                                        </p:attrNameLst>
                                      </p:cBhvr>
                                      <p:tavLst>
                                        <p:tav tm="0">
                                          <p:val>
                                            <p:strVal val="ppt_y"/>
                                          </p:val>
                                        </p:tav>
                                        <p:tav tm="100000">
                                          <p:val>
                                            <p:strVal val="1+ppt_h/2"/>
                                          </p:val>
                                        </p:tav>
                                      </p:tavLst>
                                    </p:anim>
                                    <p:set>
                                      <p:cBhvr>
                                        <p:cTn id="616" dur="1" fill="hold">
                                          <p:stCondLst>
                                            <p:cond delay="2999"/>
                                          </p:stCondLst>
                                        </p:cTn>
                                        <p:tgtEl>
                                          <p:spTgt spid="34"/>
                                        </p:tgtEl>
                                        <p:attrNameLst>
                                          <p:attrName>style.visibility</p:attrName>
                                        </p:attrNameLst>
                                      </p:cBhvr>
                                      <p:to>
                                        <p:strVal val="hidden"/>
                                      </p:to>
                                    </p:set>
                                  </p:childTnLst>
                                </p:cTn>
                              </p:par>
                              <p:par>
                                <p:cTn id="617" presetID="2" presetClass="exit" presetSubtype="4" fill="hold" grpId="2" nodeType="withEffect">
                                  <p:stCondLst>
                                    <p:cond delay="0"/>
                                  </p:stCondLst>
                                  <p:childTnLst>
                                    <p:anim calcmode="lin" valueType="num">
                                      <p:cBhvr additive="base">
                                        <p:cTn id="618" dur="3000"/>
                                        <p:tgtEl>
                                          <p:spTgt spid="35"/>
                                        </p:tgtEl>
                                        <p:attrNameLst>
                                          <p:attrName>ppt_x</p:attrName>
                                        </p:attrNameLst>
                                      </p:cBhvr>
                                      <p:tavLst>
                                        <p:tav tm="0">
                                          <p:val>
                                            <p:strVal val="ppt_x"/>
                                          </p:val>
                                        </p:tav>
                                        <p:tav tm="100000">
                                          <p:val>
                                            <p:strVal val="ppt_x"/>
                                          </p:val>
                                        </p:tav>
                                      </p:tavLst>
                                    </p:anim>
                                    <p:anim calcmode="lin" valueType="num">
                                      <p:cBhvr additive="base">
                                        <p:cTn id="619" dur="3000"/>
                                        <p:tgtEl>
                                          <p:spTgt spid="35"/>
                                        </p:tgtEl>
                                        <p:attrNameLst>
                                          <p:attrName>ppt_y</p:attrName>
                                        </p:attrNameLst>
                                      </p:cBhvr>
                                      <p:tavLst>
                                        <p:tav tm="0">
                                          <p:val>
                                            <p:strVal val="ppt_y"/>
                                          </p:val>
                                        </p:tav>
                                        <p:tav tm="100000">
                                          <p:val>
                                            <p:strVal val="1+ppt_h/2"/>
                                          </p:val>
                                        </p:tav>
                                      </p:tavLst>
                                    </p:anim>
                                    <p:set>
                                      <p:cBhvr>
                                        <p:cTn id="620" dur="1" fill="hold">
                                          <p:stCondLst>
                                            <p:cond delay="2999"/>
                                          </p:stCondLst>
                                        </p:cTn>
                                        <p:tgtEl>
                                          <p:spTgt spid="35"/>
                                        </p:tgtEl>
                                        <p:attrNameLst>
                                          <p:attrName>style.visibility</p:attrName>
                                        </p:attrNameLst>
                                      </p:cBhvr>
                                      <p:to>
                                        <p:strVal val="hidden"/>
                                      </p:to>
                                    </p:set>
                                  </p:childTnLst>
                                </p:cTn>
                              </p:par>
                              <p:par>
                                <p:cTn id="621" presetID="2" presetClass="exit" presetSubtype="4" fill="hold" grpId="2" nodeType="withEffect">
                                  <p:stCondLst>
                                    <p:cond delay="0"/>
                                  </p:stCondLst>
                                  <p:childTnLst>
                                    <p:anim calcmode="lin" valueType="num">
                                      <p:cBhvr additive="base">
                                        <p:cTn id="622" dur="3000"/>
                                        <p:tgtEl>
                                          <p:spTgt spid="36"/>
                                        </p:tgtEl>
                                        <p:attrNameLst>
                                          <p:attrName>ppt_x</p:attrName>
                                        </p:attrNameLst>
                                      </p:cBhvr>
                                      <p:tavLst>
                                        <p:tav tm="0">
                                          <p:val>
                                            <p:strVal val="ppt_x"/>
                                          </p:val>
                                        </p:tav>
                                        <p:tav tm="100000">
                                          <p:val>
                                            <p:strVal val="ppt_x"/>
                                          </p:val>
                                        </p:tav>
                                      </p:tavLst>
                                    </p:anim>
                                    <p:anim calcmode="lin" valueType="num">
                                      <p:cBhvr additive="base">
                                        <p:cTn id="623" dur="3000"/>
                                        <p:tgtEl>
                                          <p:spTgt spid="36"/>
                                        </p:tgtEl>
                                        <p:attrNameLst>
                                          <p:attrName>ppt_y</p:attrName>
                                        </p:attrNameLst>
                                      </p:cBhvr>
                                      <p:tavLst>
                                        <p:tav tm="0">
                                          <p:val>
                                            <p:strVal val="ppt_y"/>
                                          </p:val>
                                        </p:tav>
                                        <p:tav tm="100000">
                                          <p:val>
                                            <p:strVal val="1+ppt_h/2"/>
                                          </p:val>
                                        </p:tav>
                                      </p:tavLst>
                                    </p:anim>
                                    <p:set>
                                      <p:cBhvr>
                                        <p:cTn id="624" dur="1" fill="hold">
                                          <p:stCondLst>
                                            <p:cond delay="2999"/>
                                          </p:stCondLst>
                                        </p:cTn>
                                        <p:tgtEl>
                                          <p:spTgt spid="36"/>
                                        </p:tgtEl>
                                        <p:attrNameLst>
                                          <p:attrName>style.visibility</p:attrName>
                                        </p:attrNameLst>
                                      </p:cBhvr>
                                      <p:to>
                                        <p:strVal val="hidden"/>
                                      </p:to>
                                    </p:set>
                                  </p:childTnLst>
                                </p:cTn>
                              </p:par>
                              <p:par>
                                <p:cTn id="625" presetID="2" presetClass="exit" presetSubtype="4" fill="hold" grpId="2" nodeType="withEffect">
                                  <p:stCondLst>
                                    <p:cond delay="0"/>
                                  </p:stCondLst>
                                  <p:childTnLst>
                                    <p:anim calcmode="lin" valueType="num">
                                      <p:cBhvr additive="base">
                                        <p:cTn id="626" dur="3000"/>
                                        <p:tgtEl>
                                          <p:spTgt spid="37"/>
                                        </p:tgtEl>
                                        <p:attrNameLst>
                                          <p:attrName>ppt_x</p:attrName>
                                        </p:attrNameLst>
                                      </p:cBhvr>
                                      <p:tavLst>
                                        <p:tav tm="0">
                                          <p:val>
                                            <p:strVal val="ppt_x"/>
                                          </p:val>
                                        </p:tav>
                                        <p:tav tm="100000">
                                          <p:val>
                                            <p:strVal val="ppt_x"/>
                                          </p:val>
                                        </p:tav>
                                      </p:tavLst>
                                    </p:anim>
                                    <p:anim calcmode="lin" valueType="num">
                                      <p:cBhvr additive="base">
                                        <p:cTn id="627" dur="3000"/>
                                        <p:tgtEl>
                                          <p:spTgt spid="37"/>
                                        </p:tgtEl>
                                        <p:attrNameLst>
                                          <p:attrName>ppt_y</p:attrName>
                                        </p:attrNameLst>
                                      </p:cBhvr>
                                      <p:tavLst>
                                        <p:tav tm="0">
                                          <p:val>
                                            <p:strVal val="ppt_y"/>
                                          </p:val>
                                        </p:tav>
                                        <p:tav tm="100000">
                                          <p:val>
                                            <p:strVal val="1+ppt_h/2"/>
                                          </p:val>
                                        </p:tav>
                                      </p:tavLst>
                                    </p:anim>
                                    <p:set>
                                      <p:cBhvr>
                                        <p:cTn id="628" dur="1" fill="hold">
                                          <p:stCondLst>
                                            <p:cond delay="2999"/>
                                          </p:stCondLst>
                                        </p:cTn>
                                        <p:tgtEl>
                                          <p:spTgt spid="37"/>
                                        </p:tgtEl>
                                        <p:attrNameLst>
                                          <p:attrName>style.visibility</p:attrName>
                                        </p:attrNameLst>
                                      </p:cBhvr>
                                      <p:to>
                                        <p:strVal val="hidden"/>
                                      </p:to>
                                    </p:set>
                                  </p:childTnLst>
                                </p:cTn>
                              </p:par>
                              <p:par>
                                <p:cTn id="629" presetID="2" presetClass="exit" presetSubtype="4" fill="hold" grpId="2" nodeType="withEffect">
                                  <p:stCondLst>
                                    <p:cond delay="0"/>
                                  </p:stCondLst>
                                  <p:childTnLst>
                                    <p:anim calcmode="lin" valueType="num">
                                      <p:cBhvr additive="base">
                                        <p:cTn id="630" dur="3000"/>
                                        <p:tgtEl>
                                          <p:spTgt spid="38"/>
                                        </p:tgtEl>
                                        <p:attrNameLst>
                                          <p:attrName>ppt_x</p:attrName>
                                        </p:attrNameLst>
                                      </p:cBhvr>
                                      <p:tavLst>
                                        <p:tav tm="0">
                                          <p:val>
                                            <p:strVal val="ppt_x"/>
                                          </p:val>
                                        </p:tav>
                                        <p:tav tm="100000">
                                          <p:val>
                                            <p:strVal val="ppt_x"/>
                                          </p:val>
                                        </p:tav>
                                      </p:tavLst>
                                    </p:anim>
                                    <p:anim calcmode="lin" valueType="num">
                                      <p:cBhvr additive="base">
                                        <p:cTn id="631" dur="3000"/>
                                        <p:tgtEl>
                                          <p:spTgt spid="38"/>
                                        </p:tgtEl>
                                        <p:attrNameLst>
                                          <p:attrName>ppt_y</p:attrName>
                                        </p:attrNameLst>
                                      </p:cBhvr>
                                      <p:tavLst>
                                        <p:tav tm="0">
                                          <p:val>
                                            <p:strVal val="ppt_y"/>
                                          </p:val>
                                        </p:tav>
                                        <p:tav tm="100000">
                                          <p:val>
                                            <p:strVal val="1+ppt_h/2"/>
                                          </p:val>
                                        </p:tav>
                                      </p:tavLst>
                                    </p:anim>
                                    <p:set>
                                      <p:cBhvr>
                                        <p:cTn id="632" dur="1" fill="hold">
                                          <p:stCondLst>
                                            <p:cond delay="2999"/>
                                          </p:stCondLst>
                                        </p:cTn>
                                        <p:tgtEl>
                                          <p:spTgt spid="38"/>
                                        </p:tgtEl>
                                        <p:attrNameLst>
                                          <p:attrName>style.visibility</p:attrName>
                                        </p:attrNameLst>
                                      </p:cBhvr>
                                      <p:to>
                                        <p:strVal val="hidden"/>
                                      </p:to>
                                    </p:set>
                                  </p:childTnLst>
                                </p:cTn>
                              </p:par>
                              <p:par>
                                <p:cTn id="633" presetID="2" presetClass="exit" presetSubtype="4" fill="hold" grpId="2" nodeType="withEffect">
                                  <p:stCondLst>
                                    <p:cond delay="0"/>
                                  </p:stCondLst>
                                  <p:childTnLst>
                                    <p:anim calcmode="lin" valueType="num">
                                      <p:cBhvr additive="base">
                                        <p:cTn id="634" dur="3000"/>
                                        <p:tgtEl>
                                          <p:spTgt spid="39"/>
                                        </p:tgtEl>
                                        <p:attrNameLst>
                                          <p:attrName>ppt_x</p:attrName>
                                        </p:attrNameLst>
                                      </p:cBhvr>
                                      <p:tavLst>
                                        <p:tav tm="0">
                                          <p:val>
                                            <p:strVal val="ppt_x"/>
                                          </p:val>
                                        </p:tav>
                                        <p:tav tm="100000">
                                          <p:val>
                                            <p:strVal val="ppt_x"/>
                                          </p:val>
                                        </p:tav>
                                      </p:tavLst>
                                    </p:anim>
                                    <p:anim calcmode="lin" valueType="num">
                                      <p:cBhvr additive="base">
                                        <p:cTn id="635" dur="3000"/>
                                        <p:tgtEl>
                                          <p:spTgt spid="39"/>
                                        </p:tgtEl>
                                        <p:attrNameLst>
                                          <p:attrName>ppt_y</p:attrName>
                                        </p:attrNameLst>
                                      </p:cBhvr>
                                      <p:tavLst>
                                        <p:tav tm="0">
                                          <p:val>
                                            <p:strVal val="ppt_y"/>
                                          </p:val>
                                        </p:tav>
                                        <p:tav tm="100000">
                                          <p:val>
                                            <p:strVal val="1+ppt_h/2"/>
                                          </p:val>
                                        </p:tav>
                                      </p:tavLst>
                                    </p:anim>
                                    <p:set>
                                      <p:cBhvr>
                                        <p:cTn id="636" dur="1" fill="hold">
                                          <p:stCondLst>
                                            <p:cond delay="2999"/>
                                          </p:stCondLst>
                                        </p:cTn>
                                        <p:tgtEl>
                                          <p:spTgt spid="39"/>
                                        </p:tgtEl>
                                        <p:attrNameLst>
                                          <p:attrName>style.visibility</p:attrName>
                                        </p:attrNameLst>
                                      </p:cBhvr>
                                      <p:to>
                                        <p:strVal val="hidden"/>
                                      </p:to>
                                    </p:set>
                                  </p:childTnLst>
                                </p:cTn>
                              </p:par>
                              <p:par>
                                <p:cTn id="637" presetID="2" presetClass="exit" presetSubtype="4" fill="hold" grpId="2" nodeType="withEffect">
                                  <p:stCondLst>
                                    <p:cond delay="0"/>
                                  </p:stCondLst>
                                  <p:childTnLst>
                                    <p:anim calcmode="lin" valueType="num">
                                      <p:cBhvr additive="base">
                                        <p:cTn id="638" dur="3000"/>
                                        <p:tgtEl>
                                          <p:spTgt spid="40"/>
                                        </p:tgtEl>
                                        <p:attrNameLst>
                                          <p:attrName>ppt_x</p:attrName>
                                        </p:attrNameLst>
                                      </p:cBhvr>
                                      <p:tavLst>
                                        <p:tav tm="0">
                                          <p:val>
                                            <p:strVal val="ppt_x"/>
                                          </p:val>
                                        </p:tav>
                                        <p:tav tm="100000">
                                          <p:val>
                                            <p:strVal val="ppt_x"/>
                                          </p:val>
                                        </p:tav>
                                      </p:tavLst>
                                    </p:anim>
                                    <p:anim calcmode="lin" valueType="num">
                                      <p:cBhvr additive="base">
                                        <p:cTn id="639" dur="3000"/>
                                        <p:tgtEl>
                                          <p:spTgt spid="40"/>
                                        </p:tgtEl>
                                        <p:attrNameLst>
                                          <p:attrName>ppt_y</p:attrName>
                                        </p:attrNameLst>
                                      </p:cBhvr>
                                      <p:tavLst>
                                        <p:tav tm="0">
                                          <p:val>
                                            <p:strVal val="ppt_y"/>
                                          </p:val>
                                        </p:tav>
                                        <p:tav tm="100000">
                                          <p:val>
                                            <p:strVal val="1+ppt_h/2"/>
                                          </p:val>
                                        </p:tav>
                                      </p:tavLst>
                                    </p:anim>
                                    <p:set>
                                      <p:cBhvr>
                                        <p:cTn id="640" dur="1" fill="hold">
                                          <p:stCondLst>
                                            <p:cond delay="2999"/>
                                          </p:stCondLst>
                                        </p:cTn>
                                        <p:tgtEl>
                                          <p:spTgt spid="40"/>
                                        </p:tgtEl>
                                        <p:attrNameLst>
                                          <p:attrName>style.visibility</p:attrName>
                                        </p:attrNameLst>
                                      </p:cBhvr>
                                      <p:to>
                                        <p:strVal val="hidden"/>
                                      </p:to>
                                    </p:set>
                                  </p:childTnLst>
                                </p:cTn>
                              </p:par>
                              <p:par>
                                <p:cTn id="641" presetID="2" presetClass="exit" presetSubtype="4" fill="hold" grpId="2" nodeType="withEffect">
                                  <p:stCondLst>
                                    <p:cond delay="0"/>
                                  </p:stCondLst>
                                  <p:childTnLst>
                                    <p:anim calcmode="lin" valueType="num">
                                      <p:cBhvr additive="base">
                                        <p:cTn id="642" dur="3000"/>
                                        <p:tgtEl>
                                          <p:spTgt spid="41"/>
                                        </p:tgtEl>
                                        <p:attrNameLst>
                                          <p:attrName>ppt_x</p:attrName>
                                        </p:attrNameLst>
                                      </p:cBhvr>
                                      <p:tavLst>
                                        <p:tav tm="0">
                                          <p:val>
                                            <p:strVal val="ppt_x"/>
                                          </p:val>
                                        </p:tav>
                                        <p:tav tm="100000">
                                          <p:val>
                                            <p:strVal val="ppt_x"/>
                                          </p:val>
                                        </p:tav>
                                      </p:tavLst>
                                    </p:anim>
                                    <p:anim calcmode="lin" valueType="num">
                                      <p:cBhvr additive="base">
                                        <p:cTn id="643" dur="3000"/>
                                        <p:tgtEl>
                                          <p:spTgt spid="41"/>
                                        </p:tgtEl>
                                        <p:attrNameLst>
                                          <p:attrName>ppt_y</p:attrName>
                                        </p:attrNameLst>
                                      </p:cBhvr>
                                      <p:tavLst>
                                        <p:tav tm="0">
                                          <p:val>
                                            <p:strVal val="ppt_y"/>
                                          </p:val>
                                        </p:tav>
                                        <p:tav tm="100000">
                                          <p:val>
                                            <p:strVal val="1+ppt_h/2"/>
                                          </p:val>
                                        </p:tav>
                                      </p:tavLst>
                                    </p:anim>
                                    <p:set>
                                      <p:cBhvr>
                                        <p:cTn id="644" dur="1" fill="hold">
                                          <p:stCondLst>
                                            <p:cond delay="2999"/>
                                          </p:stCondLst>
                                        </p:cTn>
                                        <p:tgtEl>
                                          <p:spTgt spid="41"/>
                                        </p:tgtEl>
                                        <p:attrNameLst>
                                          <p:attrName>style.visibility</p:attrName>
                                        </p:attrNameLst>
                                      </p:cBhvr>
                                      <p:to>
                                        <p:strVal val="hidden"/>
                                      </p:to>
                                    </p:set>
                                  </p:childTnLst>
                                </p:cTn>
                              </p:par>
                              <p:par>
                                <p:cTn id="645" presetID="2" presetClass="exit" presetSubtype="4" fill="hold" grpId="2" nodeType="withEffect">
                                  <p:stCondLst>
                                    <p:cond delay="0"/>
                                  </p:stCondLst>
                                  <p:childTnLst>
                                    <p:anim calcmode="lin" valueType="num">
                                      <p:cBhvr additive="base">
                                        <p:cTn id="646" dur="3000"/>
                                        <p:tgtEl>
                                          <p:spTgt spid="42"/>
                                        </p:tgtEl>
                                        <p:attrNameLst>
                                          <p:attrName>ppt_x</p:attrName>
                                        </p:attrNameLst>
                                      </p:cBhvr>
                                      <p:tavLst>
                                        <p:tav tm="0">
                                          <p:val>
                                            <p:strVal val="ppt_x"/>
                                          </p:val>
                                        </p:tav>
                                        <p:tav tm="100000">
                                          <p:val>
                                            <p:strVal val="ppt_x"/>
                                          </p:val>
                                        </p:tav>
                                      </p:tavLst>
                                    </p:anim>
                                    <p:anim calcmode="lin" valueType="num">
                                      <p:cBhvr additive="base">
                                        <p:cTn id="647" dur="3000"/>
                                        <p:tgtEl>
                                          <p:spTgt spid="42"/>
                                        </p:tgtEl>
                                        <p:attrNameLst>
                                          <p:attrName>ppt_y</p:attrName>
                                        </p:attrNameLst>
                                      </p:cBhvr>
                                      <p:tavLst>
                                        <p:tav tm="0">
                                          <p:val>
                                            <p:strVal val="ppt_y"/>
                                          </p:val>
                                        </p:tav>
                                        <p:tav tm="100000">
                                          <p:val>
                                            <p:strVal val="1+ppt_h/2"/>
                                          </p:val>
                                        </p:tav>
                                      </p:tavLst>
                                    </p:anim>
                                    <p:set>
                                      <p:cBhvr>
                                        <p:cTn id="648" dur="1" fill="hold">
                                          <p:stCondLst>
                                            <p:cond delay="2999"/>
                                          </p:stCondLst>
                                        </p:cTn>
                                        <p:tgtEl>
                                          <p:spTgt spid="42"/>
                                        </p:tgtEl>
                                        <p:attrNameLst>
                                          <p:attrName>style.visibility</p:attrName>
                                        </p:attrNameLst>
                                      </p:cBhvr>
                                      <p:to>
                                        <p:strVal val="hidden"/>
                                      </p:to>
                                    </p:set>
                                  </p:childTnLst>
                                </p:cTn>
                              </p:par>
                              <p:par>
                                <p:cTn id="649" presetID="2" presetClass="exit" presetSubtype="4" fill="hold" grpId="2" nodeType="withEffect">
                                  <p:stCondLst>
                                    <p:cond delay="0"/>
                                  </p:stCondLst>
                                  <p:childTnLst>
                                    <p:anim calcmode="lin" valueType="num">
                                      <p:cBhvr additive="base">
                                        <p:cTn id="650" dur="3000"/>
                                        <p:tgtEl>
                                          <p:spTgt spid="43"/>
                                        </p:tgtEl>
                                        <p:attrNameLst>
                                          <p:attrName>ppt_x</p:attrName>
                                        </p:attrNameLst>
                                      </p:cBhvr>
                                      <p:tavLst>
                                        <p:tav tm="0">
                                          <p:val>
                                            <p:strVal val="ppt_x"/>
                                          </p:val>
                                        </p:tav>
                                        <p:tav tm="100000">
                                          <p:val>
                                            <p:strVal val="ppt_x"/>
                                          </p:val>
                                        </p:tav>
                                      </p:tavLst>
                                    </p:anim>
                                    <p:anim calcmode="lin" valueType="num">
                                      <p:cBhvr additive="base">
                                        <p:cTn id="651" dur="3000"/>
                                        <p:tgtEl>
                                          <p:spTgt spid="43"/>
                                        </p:tgtEl>
                                        <p:attrNameLst>
                                          <p:attrName>ppt_y</p:attrName>
                                        </p:attrNameLst>
                                      </p:cBhvr>
                                      <p:tavLst>
                                        <p:tav tm="0">
                                          <p:val>
                                            <p:strVal val="ppt_y"/>
                                          </p:val>
                                        </p:tav>
                                        <p:tav tm="100000">
                                          <p:val>
                                            <p:strVal val="1+ppt_h/2"/>
                                          </p:val>
                                        </p:tav>
                                      </p:tavLst>
                                    </p:anim>
                                    <p:set>
                                      <p:cBhvr>
                                        <p:cTn id="652" dur="1" fill="hold">
                                          <p:stCondLst>
                                            <p:cond delay="2999"/>
                                          </p:stCondLst>
                                        </p:cTn>
                                        <p:tgtEl>
                                          <p:spTgt spid="43"/>
                                        </p:tgtEl>
                                        <p:attrNameLst>
                                          <p:attrName>style.visibility</p:attrName>
                                        </p:attrNameLst>
                                      </p:cBhvr>
                                      <p:to>
                                        <p:strVal val="hidden"/>
                                      </p:to>
                                    </p:set>
                                  </p:childTnLst>
                                </p:cTn>
                              </p:par>
                              <p:par>
                                <p:cTn id="653" presetID="2" presetClass="exit" presetSubtype="4" fill="hold" grpId="2" nodeType="withEffect">
                                  <p:stCondLst>
                                    <p:cond delay="0"/>
                                  </p:stCondLst>
                                  <p:childTnLst>
                                    <p:anim calcmode="lin" valueType="num">
                                      <p:cBhvr additive="base">
                                        <p:cTn id="654" dur="3000"/>
                                        <p:tgtEl>
                                          <p:spTgt spid="44"/>
                                        </p:tgtEl>
                                        <p:attrNameLst>
                                          <p:attrName>ppt_x</p:attrName>
                                        </p:attrNameLst>
                                      </p:cBhvr>
                                      <p:tavLst>
                                        <p:tav tm="0">
                                          <p:val>
                                            <p:strVal val="ppt_x"/>
                                          </p:val>
                                        </p:tav>
                                        <p:tav tm="100000">
                                          <p:val>
                                            <p:strVal val="ppt_x"/>
                                          </p:val>
                                        </p:tav>
                                      </p:tavLst>
                                    </p:anim>
                                    <p:anim calcmode="lin" valueType="num">
                                      <p:cBhvr additive="base">
                                        <p:cTn id="655" dur="3000"/>
                                        <p:tgtEl>
                                          <p:spTgt spid="44"/>
                                        </p:tgtEl>
                                        <p:attrNameLst>
                                          <p:attrName>ppt_y</p:attrName>
                                        </p:attrNameLst>
                                      </p:cBhvr>
                                      <p:tavLst>
                                        <p:tav tm="0">
                                          <p:val>
                                            <p:strVal val="ppt_y"/>
                                          </p:val>
                                        </p:tav>
                                        <p:tav tm="100000">
                                          <p:val>
                                            <p:strVal val="1+ppt_h/2"/>
                                          </p:val>
                                        </p:tav>
                                      </p:tavLst>
                                    </p:anim>
                                    <p:set>
                                      <p:cBhvr>
                                        <p:cTn id="656" dur="1" fill="hold">
                                          <p:stCondLst>
                                            <p:cond delay="2999"/>
                                          </p:stCondLst>
                                        </p:cTn>
                                        <p:tgtEl>
                                          <p:spTgt spid="44"/>
                                        </p:tgtEl>
                                        <p:attrNameLst>
                                          <p:attrName>style.visibility</p:attrName>
                                        </p:attrNameLst>
                                      </p:cBhvr>
                                      <p:to>
                                        <p:strVal val="hidden"/>
                                      </p:to>
                                    </p:set>
                                  </p:childTnLst>
                                </p:cTn>
                              </p:par>
                              <p:par>
                                <p:cTn id="657" presetID="2" presetClass="exit" presetSubtype="4" fill="hold" grpId="2" nodeType="withEffect">
                                  <p:stCondLst>
                                    <p:cond delay="0"/>
                                  </p:stCondLst>
                                  <p:childTnLst>
                                    <p:anim calcmode="lin" valueType="num">
                                      <p:cBhvr additive="base">
                                        <p:cTn id="658" dur="3000"/>
                                        <p:tgtEl>
                                          <p:spTgt spid="45"/>
                                        </p:tgtEl>
                                        <p:attrNameLst>
                                          <p:attrName>ppt_x</p:attrName>
                                        </p:attrNameLst>
                                      </p:cBhvr>
                                      <p:tavLst>
                                        <p:tav tm="0">
                                          <p:val>
                                            <p:strVal val="ppt_x"/>
                                          </p:val>
                                        </p:tav>
                                        <p:tav tm="100000">
                                          <p:val>
                                            <p:strVal val="ppt_x"/>
                                          </p:val>
                                        </p:tav>
                                      </p:tavLst>
                                    </p:anim>
                                    <p:anim calcmode="lin" valueType="num">
                                      <p:cBhvr additive="base">
                                        <p:cTn id="659" dur="3000"/>
                                        <p:tgtEl>
                                          <p:spTgt spid="45"/>
                                        </p:tgtEl>
                                        <p:attrNameLst>
                                          <p:attrName>ppt_y</p:attrName>
                                        </p:attrNameLst>
                                      </p:cBhvr>
                                      <p:tavLst>
                                        <p:tav tm="0">
                                          <p:val>
                                            <p:strVal val="ppt_y"/>
                                          </p:val>
                                        </p:tav>
                                        <p:tav tm="100000">
                                          <p:val>
                                            <p:strVal val="1+ppt_h/2"/>
                                          </p:val>
                                        </p:tav>
                                      </p:tavLst>
                                    </p:anim>
                                    <p:set>
                                      <p:cBhvr>
                                        <p:cTn id="660" dur="1" fill="hold">
                                          <p:stCondLst>
                                            <p:cond delay="2999"/>
                                          </p:stCondLst>
                                        </p:cTn>
                                        <p:tgtEl>
                                          <p:spTgt spid="45"/>
                                        </p:tgtEl>
                                        <p:attrNameLst>
                                          <p:attrName>style.visibility</p:attrName>
                                        </p:attrNameLst>
                                      </p:cBhvr>
                                      <p:to>
                                        <p:strVal val="hidden"/>
                                      </p:to>
                                    </p:set>
                                  </p:childTnLst>
                                </p:cTn>
                              </p:par>
                              <p:par>
                                <p:cTn id="661" presetID="2" presetClass="exit" presetSubtype="4" fill="hold" grpId="2" nodeType="withEffect">
                                  <p:stCondLst>
                                    <p:cond delay="0"/>
                                  </p:stCondLst>
                                  <p:childTnLst>
                                    <p:anim calcmode="lin" valueType="num">
                                      <p:cBhvr additive="base">
                                        <p:cTn id="662" dur="3000"/>
                                        <p:tgtEl>
                                          <p:spTgt spid="46"/>
                                        </p:tgtEl>
                                        <p:attrNameLst>
                                          <p:attrName>ppt_x</p:attrName>
                                        </p:attrNameLst>
                                      </p:cBhvr>
                                      <p:tavLst>
                                        <p:tav tm="0">
                                          <p:val>
                                            <p:strVal val="ppt_x"/>
                                          </p:val>
                                        </p:tav>
                                        <p:tav tm="100000">
                                          <p:val>
                                            <p:strVal val="ppt_x"/>
                                          </p:val>
                                        </p:tav>
                                      </p:tavLst>
                                    </p:anim>
                                    <p:anim calcmode="lin" valueType="num">
                                      <p:cBhvr additive="base">
                                        <p:cTn id="663" dur="3000"/>
                                        <p:tgtEl>
                                          <p:spTgt spid="46"/>
                                        </p:tgtEl>
                                        <p:attrNameLst>
                                          <p:attrName>ppt_y</p:attrName>
                                        </p:attrNameLst>
                                      </p:cBhvr>
                                      <p:tavLst>
                                        <p:tav tm="0">
                                          <p:val>
                                            <p:strVal val="ppt_y"/>
                                          </p:val>
                                        </p:tav>
                                        <p:tav tm="100000">
                                          <p:val>
                                            <p:strVal val="1+ppt_h/2"/>
                                          </p:val>
                                        </p:tav>
                                      </p:tavLst>
                                    </p:anim>
                                    <p:set>
                                      <p:cBhvr>
                                        <p:cTn id="664" dur="1" fill="hold">
                                          <p:stCondLst>
                                            <p:cond delay="2999"/>
                                          </p:stCondLst>
                                        </p:cTn>
                                        <p:tgtEl>
                                          <p:spTgt spid="46"/>
                                        </p:tgtEl>
                                        <p:attrNameLst>
                                          <p:attrName>style.visibility</p:attrName>
                                        </p:attrNameLst>
                                      </p:cBhvr>
                                      <p:to>
                                        <p:strVal val="hidden"/>
                                      </p:to>
                                    </p:set>
                                  </p:childTnLst>
                                </p:cTn>
                              </p:par>
                              <p:par>
                                <p:cTn id="665" presetID="2" presetClass="exit" presetSubtype="4" fill="hold" grpId="2" nodeType="withEffect">
                                  <p:stCondLst>
                                    <p:cond delay="0"/>
                                  </p:stCondLst>
                                  <p:childTnLst>
                                    <p:anim calcmode="lin" valueType="num">
                                      <p:cBhvr additive="base">
                                        <p:cTn id="666" dur="3000"/>
                                        <p:tgtEl>
                                          <p:spTgt spid="47"/>
                                        </p:tgtEl>
                                        <p:attrNameLst>
                                          <p:attrName>ppt_x</p:attrName>
                                        </p:attrNameLst>
                                      </p:cBhvr>
                                      <p:tavLst>
                                        <p:tav tm="0">
                                          <p:val>
                                            <p:strVal val="ppt_x"/>
                                          </p:val>
                                        </p:tav>
                                        <p:tav tm="100000">
                                          <p:val>
                                            <p:strVal val="ppt_x"/>
                                          </p:val>
                                        </p:tav>
                                      </p:tavLst>
                                    </p:anim>
                                    <p:anim calcmode="lin" valueType="num">
                                      <p:cBhvr additive="base">
                                        <p:cTn id="667" dur="3000"/>
                                        <p:tgtEl>
                                          <p:spTgt spid="47"/>
                                        </p:tgtEl>
                                        <p:attrNameLst>
                                          <p:attrName>ppt_y</p:attrName>
                                        </p:attrNameLst>
                                      </p:cBhvr>
                                      <p:tavLst>
                                        <p:tav tm="0">
                                          <p:val>
                                            <p:strVal val="ppt_y"/>
                                          </p:val>
                                        </p:tav>
                                        <p:tav tm="100000">
                                          <p:val>
                                            <p:strVal val="1+ppt_h/2"/>
                                          </p:val>
                                        </p:tav>
                                      </p:tavLst>
                                    </p:anim>
                                    <p:set>
                                      <p:cBhvr>
                                        <p:cTn id="668" dur="1" fill="hold">
                                          <p:stCondLst>
                                            <p:cond delay="2999"/>
                                          </p:stCondLst>
                                        </p:cTn>
                                        <p:tgtEl>
                                          <p:spTgt spid="47"/>
                                        </p:tgtEl>
                                        <p:attrNameLst>
                                          <p:attrName>style.visibility</p:attrName>
                                        </p:attrNameLst>
                                      </p:cBhvr>
                                      <p:to>
                                        <p:strVal val="hidden"/>
                                      </p:to>
                                    </p:set>
                                  </p:childTnLst>
                                </p:cTn>
                              </p:par>
                              <p:par>
                                <p:cTn id="669" presetID="2" presetClass="exit" presetSubtype="4" fill="hold" grpId="2" nodeType="withEffect">
                                  <p:stCondLst>
                                    <p:cond delay="0"/>
                                  </p:stCondLst>
                                  <p:childTnLst>
                                    <p:anim calcmode="lin" valueType="num">
                                      <p:cBhvr additive="base">
                                        <p:cTn id="670" dur="3000"/>
                                        <p:tgtEl>
                                          <p:spTgt spid="48"/>
                                        </p:tgtEl>
                                        <p:attrNameLst>
                                          <p:attrName>ppt_x</p:attrName>
                                        </p:attrNameLst>
                                      </p:cBhvr>
                                      <p:tavLst>
                                        <p:tav tm="0">
                                          <p:val>
                                            <p:strVal val="ppt_x"/>
                                          </p:val>
                                        </p:tav>
                                        <p:tav tm="100000">
                                          <p:val>
                                            <p:strVal val="ppt_x"/>
                                          </p:val>
                                        </p:tav>
                                      </p:tavLst>
                                    </p:anim>
                                    <p:anim calcmode="lin" valueType="num">
                                      <p:cBhvr additive="base">
                                        <p:cTn id="671" dur="3000"/>
                                        <p:tgtEl>
                                          <p:spTgt spid="48"/>
                                        </p:tgtEl>
                                        <p:attrNameLst>
                                          <p:attrName>ppt_y</p:attrName>
                                        </p:attrNameLst>
                                      </p:cBhvr>
                                      <p:tavLst>
                                        <p:tav tm="0">
                                          <p:val>
                                            <p:strVal val="ppt_y"/>
                                          </p:val>
                                        </p:tav>
                                        <p:tav tm="100000">
                                          <p:val>
                                            <p:strVal val="1+ppt_h/2"/>
                                          </p:val>
                                        </p:tav>
                                      </p:tavLst>
                                    </p:anim>
                                    <p:set>
                                      <p:cBhvr>
                                        <p:cTn id="672" dur="1" fill="hold">
                                          <p:stCondLst>
                                            <p:cond delay="2999"/>
                                          </p:stCondLst>
                                        </p:cTn>
                                        <p:tgtEl>
                                          <p:spTgt spid="48"/>
                                        </p:tgtEl>
                                        <p:attrNameLst>
                                          <p:attrName>style.visibility</p:attrName>
                                        </p:attrNameLst>
                                      </p:cBhvr>
                                      <p:to>
                                        <p:strVal val="hidden"/>
                                      </p:to>
                                    </p:set>
                                  </p:childTnLst>
                                </p:cTn>
                              </p:par>
                              <p:par>
                                <p:cTn id="673" presetID="2" presetClass="exit" presetSubtype="4" fill="hold" grpId="2" nodeType="withEffect">
                                  <p:stCondLst>
                                    <p:cond delay="0"/>
                                  </p:stCondLst>
                                  <p:childTnLst>
                                    <p:anim calcmode="lin" valueType="num">
                                      <p:cBhvr additive="base">
                                        <p:cTn id="674" dur="3000"/>
                                        <p:tgtEl>
                                          <p:spTgt spid="49"/>
                                        </p:tgtEl>
                                        <p:attrNameLst>
                                          <p:attrName>ppt_x</p:attrName>
                                        </p:attrNameLst>
                                      </p:cBhvr>
                                      <p:tavLst>
                                        <p:tav tm="0">
                                          <p:val>
                                            <p:strVal val="ppt_x"/>
                                          </p:val>
                                        </p:tav>
                                        <p:tav tm="100000">
                                          <p:val>
                                            <p:strVal val="ppt_x"/>
                                          </p:val>
                                        </p:tav>
                                      </p:tavLst>
                                    </p:anim>
                                    <p:anim calcmode="lin" valueType="num">
                                      <p:cBhvr additive="base">
                                        <p:cTn id="675" dur="3000"/>
                                        <p:tgtEl>
                                          <p:spTgt spid="49"/>
                                        </p:tgtEl>
                                        <p:attrNameLst>
                                          <p:attrName>ppt_y</p:attrName>
                                        </p:attrNameLst>
                                      </p:cBhvr>
                                      <p:tavLst>
                                        <p:tav tm="0">
                                          <p:val>
                                            <p:strVal val="ppt_y"/>
                                          </p:val>
                                        </p:tav>
                                        <p:tav tm="100000">
                                          <p:val>
                                            <p:strVal val="1+ppt_h/2"/>
                                          </p:val>
                                        </p:tav>
                                      </p:tavLst>
                                    </p:anim>
                                    <p:set>
                                      <p:cBhvr>
                                        <p:cTn id="676" dur="1" fill="hold">
                                          <p:stCondLst>
                                            <p:cond delay="2999"/>
                                          </p:stCondLst>
                                        </p:cTn>
                                        <p:tgtEl>
                                          <p:spTgt spid="49"/>
                                        </p:tgtEl>
                                        <p:attrNameLst>
                                          <p:attrName>style.visibility</p:attrName>
                                        </p:attrNameLst>
                                      </p:cBhvr>
                                      <p:to>
                                        <p:strVal val="hidden"/>
                                      </p:to>
                                    </p:set>
                                  </p:childTnLst>
                                </p:cTn>
                              </p:par>
                              <p:par>
                                <p:cTn id="677" presetID="2" presetClass="exit" presetSubtype="4" fill="hold" grpId="2" nodeType="withEffect">
                                  <p:stCondLst>
                                    <p:cond delay="0"/>
                                  </p:stCondLst>
                                  <p:childTnLst>
                                    <p:anim calcmode="lin" valueType="num">
                                      <p:cBhvr additive="base">
                                        <p:cTn id="678" dur="3000"/>
                                        <p:tgtEl>
                                          <p:spTgt spid="50"/>
                                        </p:tgtEl>
                                        <p:attrNameLst>
                                          <p:attrName>ppt_x</p:attrName>
                                        </p:attrNameLst>
                                      </p:cBhvr>
                                      <p:tavLst>
                                        <p:tav tm="0">
                                          <p:val>
                                            <p:strVal val="ppt_x"/>
                                          </p:val>
                                        </p:tav>
                                        <p:tav tm="100000">
                                          <p:val>
                                            <p:strVal val="ppt_x"/>
                                          </p:val>
                                        </p:tav>
                                      </p:tavLst>
                                    </p:anim>
                                    <p:anim calcmode="lin" valueType="num">
                                      <p:cBhvr additive="base">
                                        <p:cTn id="679" dur="3000"/>
                                        <p:tgtEl>
                                          <p:spTgt spid="50"/>
                                        </p:tgtEl>
                                        <p:attrNameLst>
                                          <p:attrName>ppt_y</p:attrName>
                                        </p:attrNameLst>
                                      </p:cBhvr>
                                      <p:tavLst>
                                        <p:tav tm="0">
                                          <p:val>
                                            <p:strVal val="ppt_y"/>
                                          </p:val>
                                        </p:tav>
                                        <p:tav tm="100000">
                                          <p:val>
                                            <p:strVal val="1+ppt_h/2"/>
                                          </p:val>
                                        </p:tav>
                                      </p:tavLst>
                                    </p:anim>
                                    <p:set>
                                      <p:cBhvr>
                                        <p:cTn id="680" dur="1" fill="hold">
                                          <p:stCondLst>
                                            <p:cond delay="2999"/>
                                          </p:stCondLst>
                                        </p:cTn>
                                        <p:tgtEl>
                                          <p:spTgt spid="50"/>
                                        </p:tgtEl>
                                        <p:attrNameLst>
                                          <p:attrName>style.visibility</p:attrName>
                                        </p:attrNameLst>
                                      </p:cBhvr>
                                      <p:to>
                                        <p:strVal val="hidden"/>
                                      </p:to>
                                    </p:set>
                                  </p:childTnLst>
                                </p:cTn>
                              </p:par>
                              <p:par>
                                <p:cTn id="681" presetID="2" presetClass="exit" presetSubtype="4" fill="hold" grpId="2" nodeType="withEffect">
                                  <p:stCondLst>
                                    <p:cond delay="0"/>
                                  </p:stCondLst>
                                  <p:childTnLst>
                                    <p:anim calcmode="lin" valueType="num">
                                      <p:cBhvr additive="base">
                                        <p:cTn id="682" dur="3000"/>
                                        <p:tgtEl>
                                          <p:spTgt spid="51"/>
                                        </p:tgtEl>
                                        <p:attrNameLst>
                                          <p:attrName>ppt_x</p:attrName>
                                        </p:attrNameLst>
                                      </p:cBhvr>
                                      <p:tavLst>
                                        <p:tav tm="0">
                                          <p:val>
                                            <p:strVal val="ppt_x"/>
                                          </p:val>
                                        </p:tav>
                                        <p:tav tm="100000">
                                          <p:val>
                                            <p:strVal val="ppt_x"/>
                                          </p:val>
                                        </p:tav>
                                      </p:tavLst>
                                    </p:anim>
                                    <p:anim calcmode="lin" valueType="num">
                                      <p:cBhvr additive="base">
                                        <p:cTn id="683" dur="3000"/>
                                        <p:tgtEl>
                                          <p:spTgt spid="51"/>
                                        </p:tgtEl>
                                        <p:attrNameLst>
                                          <p:attrName>ppt_y</p:attrName>
                                        </p:attrNameLst>
                                      </p:cBhvr>
                                      <p:tavLst>
                                        <p:tav tm="0">
                                          <p:val>
                                            <p:strVal val="ppt_y"/>
                                          </p:val>
                                        </p:tav>
                                        <p:tav tm="100000">
                                          <p:val>
                                            <p:strVal val="1+ppt_h/2"/>
                                          </p:val>
                                        </p:tav>
                                      </p:tavLst>
                                    </p:anim>
                                    <p:set>
                                      <p:cBhvr>
                                        <p:cTn id="684" dur="1" fill="hold">
                                          <p:stCondLst>
                                            <p:cond delay="2999"/>
                                          </p:stCondLst>
                                        </p:cTn>
                                        <p:tgtEl>
                                          <p:spTgt spid="51"/>
                                        </p:tgtEl>
                                        <p:attrNameLst>
                                          <p:attrName>style.visibility</p:attrName>
                                        </p:attrNameLst>
                                      </p:cBhvr>
                                      <p:to>
                                        <p:strVal val="hidden"/>
                                      </p:to>
                                    </p:set>
                                  </p:childTnLst>
                                </p:cTn>
                              </p:par>
                              <p:par>
                                <p:cTn id="685" presetID="2" presetClass="exit" presetSubtype="4" fill="hold" grpId="2" nodeType="withEffect">
                                  <p:stCondLst>
                                    <p:cond delay="0"/>
                                  </p:stCondLst>
                                  <p:childTnLst>
                                    <p:anim calcmode="lin" valueType="num">
                                      <p:cBhvr additive="base">
                                        <p:cTn id="686" dur="3000"/>
                                        <p:tgtEl>
                                          <p:spTgt spid="52"/>
                                        </p:tgtEl>
                                        <p:attrNameLst>
                                          <p:attrName>ppt_x</p:attrName>
                                        </p:attrNameLst>
                                      </p:cBhvr>
                                      <p:tavLst>
                                        <p:tav tm="0">
                                          <p:val>
                                            <p:strVal val="ppt_x"/>
                                          </p:val>
                                        </p:tav>
                                        <p:tav tm="100000">
                                          <p:val>
                                            <p:strVal val="ppt_x"/>
                                          </p:val>
                                        </p:tav>
                                      </p:tavLst>
                                    </p:anim>
                                    <p:anim calcmode="lin" valueType="num">
                                      <p:cBhvr additive="base">
                                        <p:cTn id="687" dur="3000"/>
                                        <p:tgtEl>
                                          <p:spTgt spid="52"/>
                                        </p:tgtEl>
                                        <p:attrNameLst>
                                          <p:attrName>ppt_y</p:attrName>
                                        </p:attrNameLst>
                                      </p:cBhvr>
                                      <p:tavLst>
                                        <p:tav tm="0">
                                          <p:val>
                                            <p:strVal val="ppt_y"/>
                                          </p:val>
                                        </p:tav>
                                        <p:tav tm="100000">
                                          <p:val>
                                            <p:strVal val="1+ppt_h/2"/>
                                          </p:val>
                                        </p:tav>
                                      </p:tavLst>
                                    </p:anim>
                                    <p:set>
                                      <p:cBhvr>
                                        <p:cTn id="688" dur="1" fill="hold">
                                          <p:stCondLst>
                                            <p:cond delay="2999"/>
                                          </p:stCondLst>
                                        </p:cTn>
                                        <p:tgtEl>
                                          <p:spTgt spid="52"/>
                                        </p:tgtEl>
                                        <p:attrNameLst>
                                          <p:attrName>style.visibility</p:attrName>
                                        </p:attrNameLst>
                                      </p:cBhvr>
                                      <p:to>
                                        <p:strVal val="hidden"/>
                                      </p:to>
                                    </p:set>
                                  </p:childTnLst>
                                </p:cTn>
                              </p:par>
                              <p:par>
                                <p:cTn id="689" presetID="2" presetClass="exit" presetSubtype="4" fill="hold" grpId="2" nodeType="withEffect">
                                  <p:stCondLst>
                                    <p:cond delay="0"/>
                                  </p:stCondLst>
                                  <p:childTnLst>
                                    <p:anim calcmode="lin" valueType="num">
                                      <p:cBhvr additive="base">
                                        <p:cTn id="690" dur="3000"/>
                                        <p:tgtEl>
                                          <p:spTgt spid="53"/>
                                        </p:tgtEl>
                                        <p:attrNameLst>
                                          <p:attrName>ppt_x</p:attrName>
                                        </p:attrNameLst>
                                      </p:cBhvr>
                                      <p:tavLst>
                                        <p:tav tm="0">
                                          <p:val>
                                            <p:strVal val="ppt_x"/>
                                          </p:val>
                                        </p:tav>
                                        <p:tav tm="100000">
                                          <p:val>
                                            <p:strVal val="ppt_x"/>
                                          </p:val>
                                        </p:tav>
                                      </p:tavLst>
                                    </p:anim>
                                    <p:anim calcmode="lin" valueType="num">
                                      <p:cBhvr additive="base">
                                        <p:cTn id="691" dur="3000"/>
                                        <p:tgtEl>
                                          <p:spTgt spid="53"/>
                                        </p:tgtEl>
                                        <p:attrNameLst>
                                          <p:attrName>ppt_y</p:attrName>
                                        </p:attrNameLst>
                                      </p:cBhvr>
                                      <p:tavLst>
                                        <p:tav tm="0">
                                          <p:val>
                                            <p:strVal val="ppt_y"/>
                                          </p:val>
                                        </p:tav>
                                        <p:tav tm="100000">
                                          <p:val>
                                            <p:strVal val="1+ppt_h/2"/>
                                          </p:val>
                                        </p:tav>
                                      </p:tavLst>
                                    </p:anim>
                                    <p:set>
                                      <p:cBhvr>
                                        <p:cTn id="692" dur="1" fill="hold">
                                          <p:stCondLst>
                                            <p:cond delay="2999"/>
                                          </p:stCondLst>
                                        </p:cTn>
                                        <p:tgtEl>
                                          <p:spTgt spid="53"/>
                                        </p:tgtEl>
                                        <p:attrNameLst>
                                          <p:attrName>style.visibility</p:attrName>
                                        </p:attrNameLst>
                                      </p:cBhvr>
                                      <p:to>
                                        <p:strVal val="hidden"/>
                                      </p:to>
                                    </p:set>
                                  </p:childTnLst>
                                </p:cTn>
                              </p:par>
                              <p:par>
                                <p:cTn id="693" presetID="2" presetClass="exit" presetSubtype="4" fill="hold" grpId="2" nodeType="withEffect">
                                  <p:stCondLst>
                                    <p:cond delay="0"/>
                                  </p:stCondLst>
                                  <p:childTnLst>
                                    <p:anim calcmode="lin" valueType="num">
                                      <p:cBhvr additive="base">
                                        <p:cTn id="694" dur="3000"/>
                                        <p:tgtEl>
                                          <p:spTgt spid="54"/>
                                        </p:tgtEl>
                                        <p:attrNameLst>
                                          <p:attrName>ppt_x</p:attrName>
                                        </p:attrNameLst>
                                      </p:cBhvr>
                                      <p:tavLst>
                                        <p:tav tm="0">
                                          <p:val>
                                            <p:strVal val="ppt_x"/>
                                          </p:val>
                                        </p:tav>
                                        <p:tav tm="100000">
                                          <p:val>
                                            <p:strVal val="ppt_x"/>
                                          </p:val>
                                        </p:tav>
                                      </p:tavLst>
                                    </p:anim>
                                    <p:anim calcmode="lin" valueType="num">
                                      <p:cBhvr additive="base">
                                        <p:cTn id="695" dur="3000"/>
                                        <p:tgtEl>
                                          <p:spTgt spid="54"/>
                                        </p:tgtEl>
                                        <p:attrNameLst>
                                          <p:attrName>ppt_y</p:attrName>
                                        </p:attrNameLst>
                                      </p:cBhvr>
                                      <p:tavLst>
                                        <p:tav tm="0">
                                          <p:val>
                                            <p:strVal val="ppt_y"/>
                                          </p:val>
                                        </p:tav>
                                        <p:tav tm="100000">
                                          <p:val>
                                            <p:strVal val="1+ppt_h/2"/>
                                          </p:val>
                                        </p:tav>
                                      </p:tavLst>
                                    </p:anim>
                                    <p:set>
                                      <p:cBhvr>
                                        <p:cTn id="696" dur="1" fill="hold">
                                          <p:stCondLst>
                                            <p:cond delay="2999"/>
                                          </p:stCondLst>
                                        </p:cTn>
                                        <p:tgtEl>
                                          <p:spTgt spid="54"/>
                                        </p:tgtEl>
                                        <p:attrNameLst>
                                          <p:attrName>style.visibility</p:attrName>
                                        </p:attrNameLst>
                                      </p:cBhvr>
                                      <p:to>
                                        <p:strVal val="hidden"/>
                                      </p:to>
                                    </p:set>
                                  </p:childTnLst>
                                </p:cTn>
                              </p:par>
                              <p:par>
                                <p:cTn id="697" presetID="2" presetClass="exit" presetSubtype="4" fill="hold" grpId="2" nodeType="withEffect">
                                  <p:stCondLst>
                                    <p:cond delay="0"/>
                                  </p:stCondLst>
                                  <p:childTnLst>
                                    <p:anim calcmode="lin" valueType="num">
                                      <p:cBhvr additive="base">
                                        <p:cTn id="698" dur="3000"/>
                                        <p:tgtEl>
                                          <p:spTgt spid="55"/>
                                        </p:tgtEl>
                                        <p:attrNameLst>
                                          <p:attrName>ppt_x</p:attrName>
                                        </p:attrNameLst>
                                      </p:cBhvr>
                                      <p:tavLst>
                                        <p:tav tm="0">
                                          <p:val>
                                            <p:strVal val="ppt_x"/>
                                          </p:val>
                                        </p:tav>
                                        <p:tav tm="100000">
                                          <p:val>
                                            <p:strVal val="ppt_x"/>
                                          </p:val>
                                        </p:tav>
                                      </p:tavLst>
                                    </p:anim>
                                    <p:anim calcmode="lin" valueType="num">
                                      <p:cBhvr additive="base">
                                        <p:cTn id="699" dur="3000"/>
                                        <p:tgtEl>
                                          <p:spTgt spid="55"/>
                                        </p:tgtEl>
                                        <p:attrNameLst>
                                          <p:attrName>ppt_y</p:attrName>
                                        </p:attrNameLst>
                                      </p:cBhvr>
                                      <p:tavLst>
                                        <p:tav tm="0">
                                          <p:val>
                                            <p:strVal val="ppt_y"/>
                                          </p:val>
                                        </p:tav>
                                        <p:tav tm="100000">
                                          <p:val>
                                            <p:strVal val="1+ppt_h/2"/>
                                          </p:val>
                                        </p:tav>
                                      </p:tavLst>
                                    </p:anim>
                                    <p:set>
                                      <p:cBhvr>
                                        <p:cTn id="700" dur="1" fill="hold">
                                          <p:stCondLst>
                                            <p:cond delay="2999"/>
                                          </p:stCondLst>
                                        </p:cTn>
                                        <p:tgtEl>
                                          <p:spTgt spid="55"/>
                                        </p:tgtEl>
                                        <p:attrNameLst>
                                          <p:attrName>style.visibility</p:attrName>
                                        </p:attrNameLst>
                                      </p:cBhvr>
                                      <p:to>
                                        <p:strVal val="hidden"/>
                                      </p:to>
                                    </p:set>
                                  </p:childTnLst>
                                </p:cTn>
                              </p:par>
                              <p:par>
                                <p:cTn id="701" presetID="2" presetClass="exit" presetSubtype="4" fill="hold" grpId="2" nodeType="withEffect">
                                  <p:stCondLst>
                                    <p:cond delay="0"/>
                                  </p:stCondLst>
                                  <p:childTnLst>
                                    <p:anim calcmode="lin" valueType="num">
                                      <p:cBhvr additive="base">
                                        <p:cTn id="702" dur="3000"/>
                                        <p:tgtEl>
                                          <p:spTgt spid="56"/>
                                        </p:tgtEl>
                                        <p:attrNameLst>
                                          <p:attrName>ppt_x</p:attrName>
                                        </p:attrNameLst>
                                      </p:cBhvr>
                                      <p:tavLst>
                                        <p:tav tm="0">
                                          <p:val>
                                            <p:strVal val="ppt_x"/>
                                          </p:val>
                                        </p:tav>
                                        <p:tav tm="100000">
                                          <p:val>
                                            <p:strVal val="ppt_x"/>
                                          </p:val>
                                        </p:tav>
                                      </p:tavLst>
                                    </p:anim>
                                    <p:anim calcmode="lin" valueType="num">
                                      <p:cBhvr additive="base">
                                        <p:cTn id="703" dur="3000"/>
                                        <p:tgtEl>
                                          <p:spTgt spid="56"/>
                                        </p:tgtEl>
                                        <p:attrNameLst>
                                          <p:attrName>ppt_y</p:attrName>
                                        </p:attrNameLst>
                                      </p:cBhvr>
                                      <p:tavLst>
                                        <p:tav tm="0">
                                          <p:val>
                                            <p:strVal val="ppt_y"/>
                                          </p:val>
                                        </p:tav>
                                        <p:tav tm="100000">
                                          <p:val>
                                            <p:strVal val="1+ppt_h/2"/>
                                          </p:val>
                                        </p:tav>
                                      </p:tavLst>
                                    </p:anim>
                                    <p:set>
                                      <p:cBhvr>
                                        <p:cTn id="704" dur="1" fill="hold">
                                          <p:stCondLst>
                                            <p:cond delay="2999"/>
                                          </p:stCondLst>
                                        </p:cTn>
                                        <p:tgtEl>
                                          <p:spTgt spid="56"/>
                                        </p:tgtEl>
                                        <p:attrNameLst>
                                          <p:attrName>style.visibility</p:attrName>
                                        </p:attrNameLst>
                                      </p:cBhvr>
                                      <p:to>
                                        <p:strVal val="hidden"/>
                                      </p:to>
                                    </p:set>
                                  </p:childTnLst>
                                </p:cTn>
                              </p:par>
                              <p:par>
                                <p:cTn id="705" presetID="2" presetClass="exit" presetSubtype="4" fill="hold" grpId="2" nodeType="withEffect">
                                  <p:stCondLst>
                                    <p:cond delay="0"/>
                                  </p:stCondLst>
                                  <p:childTnLst>
                                    <p:anim calcmode="lin" valueType="num">
                                      <p:cBhvr additive="base">
                                        <p:cTn id="706" dur="3000"/>
                                        <p:tgtEl>
                                          <p:spTgt spid="57"/>
                                        </p:tgtEl>
                                        <p:attrNameLst>
                                          <p:attrName>ppt_x</p:attrName>
                                        </p:attrNameLst>
                                      </p:cBhvr>
                                      <p:tavLst>
                                        <p:tav tm="0">
                                          <p:val>
                                            <p:strVal val="ppt_x"/>
                                          </p:val>
                                        </p:tav>
                                        <p:tav tm="100000">
                                          <p:val>
                                            <p:strVal val="ppt_x"/>
                                          </p:val>
                                        </p:tav>
                                      </p:tavLst>
                                    </p:anim>
                                    <p:anim calcmode="lin" valueType="num">
                                      <p:cBhvr additive="base">
                                        <p:cTn id="707" dur="3000"/>
                                        <p:tgtEl>
                                          <p:spTgt spid="57"/>
                                        </p:tgtEl>
                                        <p:attrNameLst>
                                          <p:attrName>ppt_y</p:attrName>
                                        </p:attrNameLst>
                                      </p:cBhvr>
                                      <p:tavLst>
                                        <p:tav tm="0">
                                          <p:val>
                                            <p:strVal val="ppt_y"/>
                                          </p:val>
                                        </p:tav>
                                        <p:tav tm="100000">
                                          <p:val>
                                            <p:strVal val="1+ppt_h/2"/>
                                          </p:val>
                                        </p:tav>
                                      </p:tavLst>
                                    </p:anim>
                                    <p:set>
                                      <p:cBhvr>
                                        <p:cTn id="708" dur="1" fill="hold">
                                          <p:stCondLst>
                                            <p:cond delay="2999"/>
                                          </p:stCondLst>
                                        </p:cTn>
                                        <p:tgtEl>
                                          <p:spTgt spid="57"/>
                                        </p:tgtEl>
                                        <p:attrNameLst>
                                          <p:attrName>style.visibility</p:attrName>
                                        </p:attrNameLst>
                                      </p:cBhvr>
                                      <p:to>
                                        <p:strVal val="hidden"/>
                                      </p:to>
                                    </p:set>
                                  </p:childTnLst>
                                </p:cTn>
                              </p:par>
                              <p:par>
                                <p:cTn id="709" presetID="2" presetClass="exit" presetSubtype="4" fill="hold" grpId="2" nodeType="withEffect">
                                  <p:stCondLst>
                                    <p:cond delay="0"/>
                                  </p:stCondLst>
                                  <p:childTnLst>
                                    <p:anim calcmode="lin" valueType="num">
                                      <p:cBhvr additive="base">
                                        <p:cTn id="710" dur="3000"/>
                                        <p:tgtEl>
                                          <p:spTgt spid="58"/>
                                        </p:tgtEl>
                                        <p:attrNameLst>
                                          <p:attrName>ppt_x</p:attrName>
                                        </p:attrNameLst>
                                      </p:cBhvr>
                                      <p:tavLst>
                                        <p:tav tm="0">
                                          <p:val>
                                            <p:strVal val="ppt_x"/>
                                          </p:val>
                                        </p:tav>
                                        <p:tav tm="100000">
                                          <p:val>
                                            <p:strVal val="ppt_x"/>
                                          </p:val>
                                        </p:tav>
                                      </p:tavLst>
                                    </p:anim>
                                    <p:anim calcmode="lin" valueType="num">
                                      <p:cBhvr additive="base">
                                        <p:cTn id="711" dur="3000"/>
                                        <p:tgtEl>
                                          <p:spTgt spid="58"/>
                                        </p:tgtEl>
                                        <p:attrNameLst>
                                          <p:attrName>ppt_y</p:attrName>
                                        </p:attrNameLst>
                                      </p:cBhvr>
                                      <p:tavLst>
                                        <p:tav tm="0">
                                          <p:val>
                                            <p:strVal val="ppt_y"/>
                                          </p:val>
                                        </p:tav>
                                        <p:tav tm="100000">
                                          <p:val>
                                            <p:strVal val="1+ppt_h/2"/>
                                          </p:val>
                                        </p:tav>
                                      </p:tavLst>
                                    </p:anim>
                                    <p:set>
                                      <p:cBhvr>
                                        <p:cTn id="712" dur="1" fill="hold">
                                          <p:stCondLst>
                                            <p:cond delay="2999"/>
                                          </p:stCondLst>
                                        </p:cTn>
                                        <p:tgtEl>
                                          <p:spTgt spid="58"/>
                                        </p:tgtEl>
                                        <p:attrNameLst>
                                          <p:attrName>style.visibility</p:attrName>
                                        </p:attrNameLst>
                                      </p:cBhvr>
                                      <p:to>
                                        <p:strVal val="hidden"/>
                                      </p:to>
                                    </p:set>
                                  </p:childTnLst>
                                </p:cTn>
                              </p:par>
                              <p:par>
                                <p:cTn id="713" presetID="2" presetClass="exit" presetSubtype="4" fill="hold" grpId="2" nodeType="withEffect">
                                  <p:stCondLst>
                                    <p:cond delay="0"/>
                                  </p:stCondLst>
                                  <p:childTnLst>
                                    <p:anim calcmode="lin" valueType="num">
                                      <p:cBhvr additive="base">
                                        <p:cTn id="714" dur="3000"/>
                                        <p:tgtEl>
                                          <p:spTgt spid="59"/>
                                        </p:tgtEl>
                                        <p:attrNameLst>
                                          <p:attrName>ppt_x</p:attrName>
                                        </p:attrNameLst>
                                      </p:cBhvr>
                                      <p:tavLst>
                                        <p:tav tm="0">
                                          <p:val>
                                            <p:strVal val="ppt_x"/>
                                          </p:val>
                                        </p:tav>
                                        <p:tav tm="100000">
                                          <p:val>
                                            <p:strVal val="ppt_x"/>
                                          </p:val>
                                        </p:tav>
                                      </p:tavLst>
                                    </p:anim>
                                    <p:anim calcmode="lin" valueType="num">
                                      <p:cBhvr additive="base">
                                        <p:cTn id="715" dur="3000"/>
                                        <p:tgtEl>
                                          <p:spTgt spid="59"/>
                                        </p:tgtEl>
                                        <p:attrNameLst>
                                          <p:attrName>ppt_y</p:attrName>
                                        </p:attrNameLst>
                                      </p:cBhvr>
                                      <p:tavLst>
                                        <p:tav tm="0">
                                          <p:val>
                                            <p:strVal val="ppt_y"/>
                                          </p:val>
                                        </p:tav>
                                        <p:tav tm="100000">
                                          <p:val>
                                            <p:strVal val="1+ppt_h/2"/>
                                          </p:val>
                                        </p:tav>
                                      </p:tavLst>
                                    </p:anim>
                                    <p:set>
                                      <p:cBhvr>
                                        <p:cTn id="716" dur="1" fill="hold">
                                          <p:stCondLst>
                                            <p:cond delay="2999"/>
                                          </p:stCondLst>
                                        </p:cTn>
                                        <p:tgtEl>
                                          <p:spTgt spid="59"/>
                                        </p:tgtEl>
                                        <p:attrNameLst>
                                          <p:attrName>style.visibility</p:attrName>
                                        </p:attrNameLst>
                                      </p:cBhvr>
                                      <p:to>
                                        <p:strVal val="hidden"/>
                                      </p:to>
                                    </p:set>
                                  </p:childTnLst>
                                </p:cTn>
                              </p:par>
                              <p:par>
                                <p:cTn id="717" presetID="2" presetClass="exit" presetSubtype="4" fill="hold" grpId="2" nodeType="withEffect">
                                  <p:stCondLst>
                                    <p:cond delay="0"/>
                                  </p:stCondLst>
                                  <p:childTnLst>
                                    <p:anim calcmode="lin" valueType="num">
                                      <p:cBhvr additive="base">
                                        <p:cTn id="718" dur="3000"/>
                                        <p:tgtEl>
                                          <p:spTgt spid="60"/>
                                        </p:tgtEl>
                                        <p:attrNameLst>
                                          <p:attrName>ppt_x</p:attrName>
                                        </p:attrNameLst>
                                      </p:cBhvr>
                                      <p:tavLst>
                                        <p:tav tm="0">
                                          <p:val>
                                            <p:strVal val="ppt_x"/>
                                          </p:val>
                                        </p:tav>
                                        <p:tav tm="100000">
                                          <p:val>
                                            <p:strVal val="ppt_x"/>
                                          </p:val>
                                        </p:tav>
                                      </p:tavLst>
                                    </p:anim>
                                    <p:anim calcmode="lin" valueType="num">
                                      <p:cBhvr additive="base">
                                        <p:cTn id="719" dur="3000"/>
                                        <p:tgtEl>
                                          <p:spTgt spid="60"/>
                                        </p:tgtEl>
                                        <p:attrNameLst>
                                          <p:attrName>ppt_y</p:attrName>
                                        </p:attrNameLst>
                                      </p:cBhvr>
                                      <p:tavLst>
                                        <p:tav tm="0">
                                          <p:val>
                                            <p:strVal val="ppt_y"/>
                                          </p:val>
                                        </p:tav>
                                        <p:tav tm="100000">
                                          <p:val>
                                            <p:strVal val="1+ppt_h/2"/>
                                          </p:val>
                                        </p:tav>
                                      </p:tavLst>
                                    </p:anim>
                                    <p:set>
                                      <p:cBhvr>
                                        <p:cTn id="720" dur="1" fill="hold">
                                          <p:stCondLst>
                                            <p:cond delay="2999"/>
                                          </p:stCondLst>
                                        </p:cTn>
                                        <p:tgtEl>
                                          <p:spTgt spid="60"/>
                                        </p:tgtEl>
                                        <p:attrNameLst>
                                          <p:attrName>style.visibility</p:attrName>
                                        </p:attrNameLst>
                                      </p:cBhvr>
                                      <p:to>
                                        <p:strVal val="hidden"/>
                                      </p:to>
                                    </p:set>
                                  </p:childTnLst>
                                </p:cTn>
                              </p:par>
                              <p:par>
                                <p:cTn id="721" presetID="2" presetClass="exit" presetSubtype="4" fill="hold" grpId="2" nodeType="withEffect">
                                  <p:stCondLst>
                                    <p:cond delay="0"/>
                                  </p:stCondLst>
                                  <p:childTnLst>
                                    <p:anim calcmode="lin" valueType="num">
                                      <p:cBhvr additive="base">
                                        <p:cTn id="722" dur="3000"/>
                                        <p:tgtEl>
                                          <p:spTgt spid="61"/>
                                        </p:tgtEl>
                                        <p:attrNameLst>
                                          <p:attrName>ppt_x</p:attrName>
                                        </p:attrNameLst>
                                      </p:cBhvr>
                                      <p:tavLst>
                                        <p:tav tm="0">
                                          <p:val>
                                            <p:strVal val="ppt_x"/>
                                          </p:val>
                                        </p:tav>
                                        <p:tav tm="100000">
                                          <p:val>
                                            <p:strVal val="ppt_x"/>
                                          </p:val>
                                        </p:tav>
                                      </p:tavLst>
                                    </p:anim>
                                    <p:anim calcmode="lin" valueType="num">
                                      <p:cBhvr additive="base">
                                        <p:cTn id="723" dur="3000"/>
                                        <p:tgtEl>
                                          <p:spTgt spid="61"/>
                                        </p:tgtEl>
                                        <p:attrNameLst>
                                          <p:attrName>ppt_y</p:attrName>
                                        </p:attrNameLst>
                                      </p:cBhvr>
                                      <p:tavLst>
                                        <p:tav tm="0">
                                          <p:val>
                                            <p:strVal val="ppt_y"/>
                                          </p:val>
                                        </p:tav>
                                        <p:tav tm="100000">
                                          <p:val>
                                            <p:strVal val="1+ppt_h/2"/>
                                          </p:val>
                                        </p:tav>
                                      </p:tavLst>
                                    </p:anim>
                                    <p:set>
                                      <p:cBhvr>
                                        <p:cTn id="724" dur="1" fill="hold">
                                          <p:stCondLst>
                                            <p:cond delay="2999"/>
                                          </p:stCondLst>
                                        </p:cTn>
                                        <p:tgtEl>
                                          <p:spTgt spid="61"/>
                                        </p:tgtEl>
                                        <p:attrNameLst>
                                          <p:attrName>style.visibility</p:attrName>
                                        </p:attrNameLst>
                                      </p:cBhvr>
                                      <p:to>
                                        <p:strVal val="hidden"/>
                                      </p:to>
                                    </p:set>
                                  </p:childTnLst>
                                </p:cTn>
                              </p:par>
                              <p:par>
                                <p:cTn id="725" presetID="2" presetClass="exit" presetSubtype="4" fill="hold" grpId="2" nodeType="withEffect">
                                  <p:stCondLst>
                                    <p:cond delay="0"/>
                                  </p:stCondLst>
                                  <p:childTnLst>
                                    <p:anim calcmode="lin" valueType="num">
                                      <p:cBhvr additive="base">
                                        <p:cTn id="726" dur="3000"/>
                                        <p:tgtEl>
                                          <p:spTgt spid="62"/>
                                        </p:tgtEl>
                                        <p:attrNameLst>
                                          <p:attrName>ppt_x</p:attrName>
                                        </p:attrNameLst>
                                      </p:cBhvr>
                                      <p:tavLst>
                                        <p:tav tm="0">
                                          <p:val>
                                            <p:strVal val="ppt_x"/>
                                          </p:val>
                                        </p:tav>
                                        <p:tav tm="100000">
                                          <p:val>
                                            <p:strVal val="ppt_x"/>
                                          </p:val>
                                        </p:tav>
                                      </p:tavLst>
                                    </p:anim>
                                    <p:anim calcmode="lin" valueType="num">
                                      <p:cBhvr additive="base">
                                        <p:cTn id="727" dur="3000"/>
                                        <p:tgtEl>
                                          <p:spTgt spid="62"/>
                                        </p:tgtEl>
                                        <p:attrNameLst>
                                          <p:attrName>ppt_y</p:attrName>
                                        </p:attrNameLst>
                                      </p:cBhvr>
                                      <p:tavLst>
                                        <p:tav tm="0">
                                          <p:val>
                                            <p:strVal val="ppt_y"/>
                                          </p:val>
                                        </p:tav>
                                        <p:tav tm="100000">
                                          <p:val>
                                            <p:strVal val="1+ppt_h/2"/>
                                          </p:val>
                                        </p:tav>
                                      </p:tavLst>
                                    </p:anim>
                                    <p:set>
                                      <p:cBhvr>
                                        <p:cTn id="728" dur="1" fill="hold">
                                          <p:stCondLst>
                                            <p:cond delay="2999"/>
                                          </p:stCondLst>
                                        </p:cTn>
                                        <p:tgtEl>
                                          <p:spTgt spid="62"/>
                                        </p:tgtEl>
                                        <p:attrNameLst>
                                          <p:attrName>style.visibility</p:attrName>
                                        </p:attrNameLst>
                                      </p:cBhvr>
                                      <p:to>
                                        <p:strVal val="hidden"/>
                                      </p:to>
                                    </p:set>
                                  </p:childTnLst>
                                </p:cTn>
                              </p:par>
                              <p:par>
                                <p:cTn id="729" presetID="19" presetClass="exit" presetSubtype="5" fill="hold" grpId="3" nodeType="withEffect">
                                  <p:stCondLst>
                                    <p:cond delay="0"/>
                                  </p:stCondLst>
                                  <p:childTnLst>
                                    <p:anim calcmode="lin" valueType="num">
                                      <p:cBhvr>
                                        <p:cTn id="730" dur="3000"/>
                                        <p:tgtEl>
                                          <p:spTgt spid="3"/>
                                        </p:tgtEl>
                                        <p:attrNameLst>
                                          <p:attrName>ppt_w</p:attrName>
                                        </p:attrNameLst>
                                      </p:cBhvr>
                                      <p:tavLst>
                                        <p:tav tm="0">
                                          <p:val>
                                            <p:strVal val="ppt_w"/>
                                          </p:val>
                                        </p:tav>
                                        <p:tav tm="100000">
                                          <p:val>
                                            <p:strVal val="ppt_w"/>
                                          </p:val>
                                        </p:tav>
                                      </p:tavLst>
                                    </p:anim>
                                    <p:anim calcmode="lin" valueType="num">
                                      <p:cBhvr>
                                        <p:cTn id="73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2" dur="1" fill="hold">
                                          <p:stCondLst>
                                            <p:cond delay="2999"/>
                                          </p:stCondLst>
                                        </p:cTn>
                                        <p:tgtEl>
                                          <p:spTgt spid="3"/>
                                        </p:tgtEl>
                                        <p:attrNameLst>
                                          <p:attrName>style.visibility</p:attrName>
                                        </p:attrNameLst>
                                      </p:cBhvr>
                                      <p:to>
                                        <p:strVal val="hidden"/>
                                      </p:to>
                                    </p:set>
                                  </p:childTnLst>
                                </p:cTn>
                              </p:par>
                              <p:par>
                                <p:cTn id="733" presetID="19" presetClass="exit" presetSubtype="5" fill="hold" grpId="3" nodeType="withEffect">
                                  <p:stCondLst>
                                    <p:cond delay="0"/>
                                  </p:stCondLst>
                                  <p:childTnLst>
                                    <p:anim calcmode="lin" valueType="num">
                                      <p:cBhvr>
                                        <p:cTn id="734" dur="3000"/>
                                        <p:tgtEl>
                                          <p:spTgt spid="4"/>
                                        </p:tgtEl>
                                        <p:attrNameLst>
                                          <p:attrName>ppt_w</p:attrName>
                                        </p:attrNameLst>
                                      </p:cBhvr>
                                      <p:tavLst>
                                        <p:tav tm="0">
                                          <p:val>
                                            <p:strVal val="ppt_w"/>
                                          </p:val>
                                        </p:tav>
                                        <p:tav tm="100000">
                                          <p:val>
                                            <p:strVal val="ppt_w"/>
                                          </p:val>
                                        </p:tav>
                                      </p:tavLst>
                                    </p:anim>
                                    <p:anim calcmode="lin" valueType="num">
                                      <p:cBhvr>
                                        <p:cTn id="73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6" dur="1" fill="hold">
                                          <p:stCondLst>
                                            <p:cond delay="2999"/>
                                          </p:stCondLst>
                                        </p:cTn>
                                        <p:tgtEl>
                                          <p:spTgt spid="4"/>
                                        </p:tgtEl>
                                        <p:attrNameLst>
                                          <p:attrName>style.visibility</p:attrName>
                                        </p:attrNameLst>
                                      </p:cBhvr>
                                      <p:to>
                                        <p:strVal val="hidden"/>
                                      </p:to>
                                    </p:set>
                                  </p:childTnLst>
                                </p:cTn>
                              </p:par>
                              <p:par>
                                <p:cTn id="737" presetID="19" presetClass="exit" presetSubtype="5" fill="hold" grpId="3" nodeType="withEffect">
                                  <p:stCondLst>
                                    <p:cond delay="0"/>
                                  </p:stCondLst>
                                  <p:childTnLst>
                                    <p:anim calcmode="lin" valueType="num">
                                      <p:cBhvr>
                                        <p:cTn id="738" dur="3000"/>
                                        <p:tgtEl>
                                          <p:spTgt spid="5"/>
                                        </p:tgtEl>
                                        <p:attrNameLst>
                                          <p:attrName>ppt_w</p:attrName>
                                        </p:attrNameLst>
                                      </p:cBhvr>
                                      <p:tavLst>
                                        <p:tav tm="0">
                                          <p:val>
                                            <p:strVal val="ppt_w"/>
                                          </p:val>
                                        </p:tav>
                                        <p:tav tm="100000">
                                          <p:val>
                                            <p:strVal val="ppt_w"/>
                                          </p:val>
                                        </p:tav>
                                      </p:tavLst>
                                    </p:anim>
                                    <p:anim calcmode="lin" valueType="num">
                                      <p:cBhvr>
                                        <p:cTn id="73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0" dur="1" fill="hold">
                                          <p:stCondLst>
                                            <p:cond delay="2999"/>
                                          </p:stCondLst>
                                        </p:cTn>
                                        <p:tgtEl>
                                          <p:spTgt spid="5"/>
                                        </p:tgtEl>
                                        <p:attrNameLst>
                                          <p:attrName>style.visibility</p:attrName>
                                        </p:attrNameLst>
                                      </p:cBhvr>
                                      <p:to>
                                        <p:strVal val="hidden"/>
                                      </p:to>
                                    </p:set>
                                  </p:childTnLst>
                                </p:cTn>
                              </p:par>
                              <p:par>
                                <p:cTn id="741" presetID="19" presetClass="exit" presetSubtype="5" fill="hold" grpId="3" nodeType="withEffect">
                                  <p:stCondLst>
                                    <p:cond delay="0"/>
                                  </p:stCondLst>
                                  <p:childTnLst>
                                    <p:anim calcmode="lin" valueType="num">
                                      <p:cBhvr>
                                        <p:cTn id="742" dur="3000"/>
                                        <p:tgtEl>
                                          <p:spTgt spid="6"/>
                                        </p:tgtEl>
                                        <p:attrNameLst>
                                          <p:attrName>ppt_w</p:attrName>
                                        </p:attrNameLst>
                                      </p:cBhvr>
                                      <p:tavLst>
                                        <p:tav tm="0">
                                          <p:val>
                                            <p:strVal val="ppt_w"/>
                                          </p:val>
                                        </p:tav>
                                        <p:tav tm="100000">
                                          <p:val>
                                            <p:strVal val="ppt_w"/>
                                          </p:val>
                                        </p:tav>
                                      </p:tavLst>
                                    </p:anim>
                                    <p:anim calcmode="lin" valueType="num">
                                      <p:cBhvr>
                                        <p:cTn id="74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4" dur="1" fill="hold">
                                          <p:stCondLst>
                                            <p:cond delay="2999"/>
                                          </p:stCondLst>
                                        </p:cTn>
                                        <p:tgtEl>
                                          <p:spTgt spid="6"/>
                                        </p:tgtEl>
                                        <p:attrNameLst>
                                          <p:attrName>style.visibility</p:attrName>
                                        </p:attrNameLst>
                                      </p:cBhvr>
                                      <p:to>
                                        <p:strVal val="hidden"/>
                                      </p:to>
                                    </p:set>
                                  </p:childTnLst>
                                </p:cTn>
                              </p:par>
                              <p:par>
                                <p:cTn id="745" presetID="19" presetClass="exit" presetSubtype="5" fill="hold" grpId="3" nodeType="withEffect">
                                  <p:stCondLst>
                                    <p:cond delay="0"/>
                                  </p:stCondLst>
                                  <p:childTnLst>
                                    <p:anim calcmode="lin" valueType="num">
                                      <p:cBhvr>
                                        <p:cTn id="746" dur="3000"/>
                                        <p:tgtEl>
                                          <p:spTgt spid="7"/>
                                        </p:tgtEl>
                                        <p:attrNameLst>
                                          <p:attrName>ppt_w</p:attrName>
                                        </p:attrNameLst>
                                      </p:cBhvr>
                                      <p:tavLst>
                                        <p:tav tm="0">
                                          <p:val>
                                            <p:strVal val="ppt_w"/>
                                          </p:val>
                                        </p:tav>
                                        <p:tav tm="100000">
                                          <p:val>
                                            <p:strVal val="ppt_w"/>
                                          </p:val>
                                        </p:tav>
                                      </p:tavLst>
                                    </p:anim>
                                    <p:anim calcmode="lin" valueType="num">
                                      <p:cBhvr>
                                        <p:cTn id="74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8" dur="1" fill="hold">
                                          <p:stCondLst>
                                            <p:cond delay="2999"/>
                                          </p:stCondLst>
                                        </p:cTn>
                                        <p:tgtEl>
                                          <p:spTgt spid="7"/>
                                        </p:tgtEl>
                                        <p:attrNameLst>
                                          <p:attrName>style.visibility</p:attrName>
                                        </p:attrNameLst>
                                      </p:cBhvr>
                                      <p:to>
                                        <p:strVal val="hidden"/>
                                      </p:to>
                                    </p:set>
                                  </p:childTnLst>
                                </p:cTn>
                              </p:par>
                              <p:par>
                                <p:cTn id="749" presetID="19" presetClass="exit" presetSubtype="5" fill="hold" grpId="3" nodeType="withEffect">
                                  <p:stCondLst>
                                    <p:cond delay="0"/>
                                  </p:stCondLst>
                                  <p:childTnLst>
                                    <p:anim calcmode="lin" valueType="num">
                                      <p:cBhvr>
                                        <p:cTn id="750" dur="3000"/>
                                        <p:tgtEl>
                                          <p:spTgt spid="8"/>
                                        </p:tgtEl>
                                        <p:attrNameLst>
                                          <p:attrName>ppt_w</p:attrName>
                                        </p:attrNameLst>
                                      </p:cBhvr>
                                      <p:tavLst>
                                        <p:tav tm="0">
                                          <p:val>
                                            <p:strVal val="ppt_w"/>
                                          </p:val>
                                        </p:tav>
                                        <p:tav tm="100000">
                                          <p:val>
                                            <p:strVal val="ppt_w"/>
                                          </p:val>
                                        </p:tav>
                                      </p:tavLst>
                                    </p:anim>
                                    <p:anim calcmode="lin" valueType="num">
                                      <p:cBhvr>
                                        <p:cTn id="75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2" dur="1" fill="hold">
                                          <p:stCondLst>
                                            <p:cond delay="2999"/>
                                          </p:stCondLst>
                                        </p:cTn>
                                        <p:tgtEl>
                                          <p:spTgt spid="8"/>
                                        </p:tgtEl>
                                        <p:attrNameLst>
                                          <p:attrName>style.visibility</p:attrName>
                                        </p:attrNameLst>
                                      </p:cBhvr>
                                      <p:to>
                                        <p:strVal val="hidden"/>
                                      </p:to>
                                    </p:set>
                                  </p:childTnLst>
                                </p:cTn>
                              </p:par>
                              <p:par>
                                <p:cTn id="753" presetID="19" presetClass="exit" presetSubtype="5" fill="hold" grpId="3" nodeType="withEffect">
                                  <p:stCondLst>
                                    <p:cond delay="0"/>
                                  </p:stCondLst>
                                  <p:childTnLst>
                                    <p:anim calcmode="lin" valueType="num">
                                      <p:cBhvr>
                                        <p:cTn id="754" dur="3000"/>
                                        <p:tgtEl>
                                          <p:spTgt spid="9"/>
                                        </p:tgtEl>
                                        <p:attrNameLst>
                                          <p:attrName>ppt_w</p:attrName>
                                        </p:attrNameLst>
                                      </p:cBhvr>
                                      <p:tavLst>
                                        <p:tav tm="0">
                                          <p:val>
                                            <p:strVal val="ppt_w"/>
                                          </p:val>
                                        </p:tav>
                                        <p:tav tm="100000">
                                          <p:val>
                                            <p:strVal val="ppt_w"/>
                                          </p:val>
                                        </p:tav>
                                      </p:tavLst>
                                    </p:anim>
                                    <p:anim calcmode="lin" valueType="num">
                                      <p:cBhvr>
                                        <p:cTn id="75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6" dur="1" fill="hold">
                                          <p:stCondLst>
                                            <p:cond delay="2999"/>
                                          </p:stCondLst>
                                        </p:cTn>
                                        <p:tgtEl>
                                          <p:spTgt spid="9"/>
                                        </p:tgtEl>
                                        <p:attrNameLst>
                                          <p:attrName>style.visibility</p:attrName>
                                        </p:attrNameLst>
                                      </p:cBhvr>
                                      <p:to>
                                        <p:strVal val="hidden"/>
                                      </p:to>
                                    </p:set>
                                  </p:childTnLst>
                                </p:cTn>
                              </p:par>
                              <p:par>
                                <p:cTn id="757" presetID="19" presetClass="exit" presetSubtype="5" fill="hold" grpId="3" nodeType="withEffect">
                                  <p:stCondLst>
                                    <p:cond delay="0"/>
                                  </p:stCondLst>
                                  <p:childTnLst>
                                    <p:anim calcmode="lin" valueType="num">
                                      <p:cBhvr>
                                        <p:cTn id="758" dur="3000"/>
                                        <p:tgtEl>
                                          <p:spTgt spid="10"/>
                                        </p:tgtEl>
                                        <p:attrNameLst>
                                          <p:attrName>ppt_w</p:attrName>
                                        </p:attrNameLst>
                                      </p:cBhvr>
                                      <p:tavLst>
                                        <p:tav tm="0">
                                          <p:val>
                                            <p:strVal val="ppt_w"/>
                                          </p:val>
                                        </p:tav>
                                        <p:tav tm="100000">
                                          <p:val>
                                            <p:strVal val="ppt_w"/>
                                          </p:val>
                                        </p:tav>
                                      </p:tavLst>
                                    </p:anim>
                                    <p:anim calcmode="lin" valueType="num">
                                      <p:cBhvr>
                                        <p:cTn id="75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0" dur="1" fill="hold">
                                          <p:stCondLst>
                                            <p:cond delay="2999"/>
                                          </p:stCondLst>
                                        </p:cTn>
                                        <p:tgtEl>
                                          <p:spTgt spid="10"/>
                                        </p:tgtEl>
                                        <p:attrNameLst>
                                          <p:attrName>style.visibility</p:attrName>
                                        </p:attrNameLst>
                                      </p:cBhvr>
                                      <p:to>
                                        <p:strVal val="hidden"/>
                                      </p:to>
                                    </p:set>
                                  </p:childTnLst>
                                </p:cTn>
                              </p:par>
                              <p:par>
                                <p:cTn id="761" presetID="19" presetClass="exit" presetSubtype="5" fill="hold" grpId="3" nodeType="withEffect">
                                  <p:stCondLst>
                                    <p:cond delay="0"/>
                                  </p:stCondLst>
                                  <p:childTnLst>
                                    <p:anim calcmode="lin" valueType="num">
                                      <p:cBhvr>
                                        <p:cTn id="762" dur="3000"/>
                                        <p:tgtEl>
                                          <p:spTgt spid="11"/>
                                        </p:tgtEl>
                                        <p:attrNameLst>
                                          <p:attrName>ppt_w</p:attrName>
                                        </p:attrNameLst>
                                      </p:cBhvr>
                                      <p:tavLst>
                                        <p:tav tm="0">
                                          <p:val>
                                            <p:strVal val="ppt_w"/>
                                          </p:val>
                                        </p:tav>
                                        <p:tav tm="100000">
                                          <p:val>
                                            <p:strVal val="ppt_w"/>
                                          </p:val>
                                        </p:tav>
                                      </p:tavLst>
                                    </p:anim>
                                    <p:anim calcmode="lin" valueType="num">
                                      <p:cBhvr>
                                        <p:cTn id="76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4" dur="1" fill="hold">
                                          <p:stCondLst>
                                            <p:cond delay="2999"/>
                                          </p:stCondLst>
                                        </p:cTn>
                                        <p:tgtEl>
                                          <p:spTgt spid="11"/>
                                        </p:tgtEl>
                                        <p:attrNameLst>
                                          <p:attrName>style.visibility</p:attrName>
                                        </p:attrNameLst>
                                      </p:cBhvr>
                                      <p:to>
                                        <p:strVal val="hidden"/>
                                      </p:to>
                                    </p:set>
                                  </p:childTnLst>
                                </p:cTn>
                              </p:par>
                              <p:par>
                                <p:cTn id="765" presetID="19" presetClass="exit" presetSubtype="5" fill="hold" grpId="3" nodeType="withEffect">
                                  <p:stCondLst>
                                    <p:cond delay="0"/>
                                  </p:stCondLst>
                                  <p:childTnLst>
                                    <p:anim calcmode="lin" valueType="num">
                                      <p:cBhvr>
                                        <p:cTn id="766" dur="3000"/>
                                        <p:tgtEl>
                                          <p:spTgt spid="12"/>
                                        </p:tgtEl>
                                        <p:attrNameLst>
                                          <p:attrName>ppt_w</p:attrName>
                                        </p:attrNameLst>
                                      </p:cBhvr>
                                      <p:tavLst>
                                        <p:tav tm="0">
                                          <p:val>
                                            <p:strVal val="ppt_w"/>
                                          </p:val>
                                        </p:tav>
                                        <p:tav tm="100000">
                                          <p:val>
                                            <p:strVal val="ppt_w"/>
                                          </p:val>
                                        </p:tav>
                                      </p:tavLst>
                                    </p:anim>
                                    <p:anim calcmode="lin" valueType="num">
                                      <p:cBhvr>
                                        <p:cTn id="76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8" dur="1" fill="hold">
                                          <p:stCondLst>
                                            <p:cond delay="2999"/>
                                          </p:stCondLst>
                                        </p:cTn>
                                        <p:tgtEl>
                                          <p:spTgt spid="12"/>
                                        </p:tgtEl>
                                        <p:attrNameLst>
                                          <p:attrName>style.visibility</p:attrName>
                                        </p:attrNameLst>
                                      </p:cBhvr>
                                      <p:to>
                                        <p:strVal val="hidden"/>
                                      </p:to>
                                    </p:set>
                                  </p:childTnLst>
                                </p:cTn>
                              </p:par>
                              <p:par>
                                <p:cTn id="769" presetID="19" presetClass="exit" presetSubtype="5" fill="hold" grpId="3" nodeType="withEffect">
                                  <p:stCondLst>
                                    <p:cond delay="0"/>
                                  </p:stCondLst>
                                  <p:childTnLst>
                                    <p:anim calcmode="lin" valueType="num">
                                      <p:cBhvr>
                                        <p:cTn id="770" dur="3000"/>
                                        <p:tgtEl>
                                          <p:spTgt spid="13"/>
                                        </p:tgtEl>
                                        <p:attrNameLst>
                                          <p:attrName>ppt_w</p:attrName>
                                        </p:attrNameLst>
                                      </p:cBhvr>
                                      <p:tavLst>
                                        <p:tav tm="0">
                                          <p:val>
                                            <p:strVal val="ppt_w"/>
                                          </p:val>
                                        </p:tav>
                                        <p:tav tm="100000">
                                          <p:val>
                                            <p:strVal val="ppt_w"/>
                                          </p:val>
                                        </p:tav>
                                      </p:tavLst>
                                    </p:anim>
                                    <p:anim calcmode="lin" valueType="num">
                                      <p:cBhvr>
                                        <p:cTn id="77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2" dur="1" fill="hold">
                                          <p:stCondLst>
                                            <p:cond delay="2999"/>
                                          </p:stCondLst>
                                        </p:cTn>
                                        <p:tgtEl>
                                          <p:spTgt spid="13"/>
                                        </p:tgtEl>
                                        <p:attrNameLst>
                                          <p:attrName>style.visibility</p:attrName>
                                        </p:attrNameLst>
                                      </p:cBhvr>
                                      <p:to>
                                        <p:strVal val="hidden"/>
                                      </p:to>
                                    </p:set>
                                  </p:childTnLst>
                                </p:cTn>
                              </p:par>
                              <p:par>
                                <p:cTn id="773" presetID="19" presetClass="exit" presetSubtype="5" fill="hold" grpId="3" nodeType="withEffect">
                                  <p:stCondLst>
                                    <p:cond delay="0"/>
                                  </p:stCondLst>
                                  <p:childTnLst>
                                    <p:anim calcmode="lin" valueType="num">
                                      <p:cBhvr>
                                        <p:cTn id="774" dur="3000"/>
                                        <p:tgtEl>
                                          <p:spTgt spid="14"/>
                                        </p:tgtEl>
                                        <p:attrNameLst>
                                          <p:attrName>ppt_w</p:attrName>
                                        </p:attrNameLst>
                                      </p:cBhvr>
                                      <p:tavLst>
                                        <p:tav tm="0">
                                          <p:val>
                                            <p:strVal val="ppt_w"/>
                                          </p:val>
                                        </p:tav>
                                        <p:tav tm="100000">
                                          <p:val>
                                            <p:strVal val="ppt_w"/>
                                          </p:val>
                                        </p:tav>
                                      </p:tavLst>
                                    </p:anim>
                                    <p:anim calcmode="lin" valueType="num">
                                      <p:cBhvr>
                                        <p:cTn id="77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6" dur="1" fill="hold">
                                          <p:stCondLst>
                                            <p:cond delay="2999"/>
                                          </p:stCondLst>
                                        </p:cTn>
                                        <p:tgtEl>
                                          <p:spTgt spid="14"/>
                                        </p:tgtEl>
                                        <p:attrNameLst>
                                          <p:attrName>style.visibility</p:attrName>
                                        </p:attrNameLst>
                                      </p:cBhvr>
                                      <p:to>
                                        <p:strVal val="hidden"/>
                                      </p:to>
                                    </p:set>
                                  </p:childTnLst>
                                </p:cTn>
                              </p:par>
                              <p:par>
                                <p:cTn id="777" presetID="19" presetClass="exit" presetSubtype="5" fill="hold" grpId="3" nodeType="withEffect">
                                  <p:stCondLst>
                                    <p:cond delay="0"/>
                                  </p:stCondLst>
                                  <p:childTnLst>
                                    <p:anim calcmode="lin" valueType="num">
                                      <p:cBhvr>
                                        <p:cTn id="778" dur="3000"/>
                                        <p:tgtEl>
                                          <p:spTgt spid="15"/>
                                        </p:tgtEl>
                                        <p:attrNameLst>
                                          <p:attrName>ppt_w</p:attrName>
                                        </p:attrNameLst>
                                      </p:cBhvr>
                                      <p:tavLst>
                                        <p:tav tm="0">
                                          <p:val>
                                            <p:strVal val="ppt_w"/>
                                          </p:val>
                                        </p:tav>
                                        <p:tav tm="100000">
                                          <p:val>
                                            <p:strVal val="ppt_w"/>
                                          </p:val>
                                        </p:tav>
                                      </p:tavLst>
                                    </p:anim>
                                    <p:anim calcmode="lin" valueType="num">
                                      <p:cBhvr>
                                        <p:cTn id="77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0" dur="1" fill="hold">
                                          <p:stCondLst>
                                            <p:cond delay="2999"/>
                                          </p:stCondLst>
                                        </p:cTn>
                                        <p:tgtEl>
                                          <p:spTgt spid="15"/>
                                        </p:tgtEl>
                                        <p:attrNameLst>
                                          <p:attrName>style.visibility</p:attrName>
                                        </p:attrNameLst>
                                      </p:cBhvr>
                                      <p:to>
                                        <p:strVal val="hidden"/>
                                      </p:to>
                                    </p:set>
                                  </p:childTnLst>
                                </p:cTn>
                              </p:par>
                              <p:par>
                                <p:cTn id="781" presetID="19" presetClass="exit" presetSubtype="5" fill="hold" grpId="3" nodeType="withEffect">
                                  <p:stCondLst>
                                    <p:cond delay="0"/>
                                  </p:stCondLst>
                                  <p:childTnLst>
                                    <p:anim calcmode="lin" valueType="num">
                                      <p:cBhvr>
                                        <p:cTn id="782" dur="3000"/>
                                        <p:tgtEl>
                                          <p:spTgt spid="16"/>
                                        </p:tgtEl>
                                        <p:attrNameLst>
                                          <p:attrName>ppt_w</p:attrName>
                                        </p:attrNameLst>
                                      </p:cBhvr>
                                      <p:tavLst>
                                        <p:tav tm="0">
                                          <p:val>
                                            <p:strVal val="ppt_w"/>
                                          </p:val>
                                        </p:tav>
                                        <p:tav tm="100000">
                                          <p:val>
                                            <p:strVal val="ppt_w"/>
                                          </p:val>
                                        </p:tav>
                                      </p:tavLst>
                                    </p:anim>
                                    <p:anim calcmode="lin" valueType="num">
                                      <p:cBhvr>
                                        <p:cTn id="78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4" dur="1" fill="hold">
                                          <p:stCondLst>
                                            <p:cond delay="2999"/>
                                          </p:stCondLst>
                                        </p:cTn>
                                        <p:tgtEl>
                                          <p:spTgt spid="16"/>
                                        </p:tgtEl>
                                        <p:attrNameLst>
                                          <p:attrName>style.visibility</p:attrName>
                                        </p:attrNameLst>
                                      </p:cBhvr>
                                      <p:to>
                                        <p:strVal val="hidden"/>
                                      </p:to>
                                    </p:set>
                                  </p:childTnLst>
                                </p:cTn>
                              </p:par>
                              <p:par>
                                <p:cTn id="785" presetID="19" presetClass="exit" presetSubtype="5" fill="hold" grpId="3" nodeType="withEffect">
                                  <p:stCondLst>
                                    <p:cond delay="0"/>
                                  </p:stCondLst>
                                  <p:childTnLst>
                                    <p:anim calcmode="lin" valueType="num">
                                      <p:cBhvr>
                                        <p:cTn id="786" dur="3000"/>
                                        <p:tgtEl>
                                          <p:spTgt spid="17"/>
                                        </p:tgtEl>
                                        <p:attrNameLst>
                                          <p:attrName>ppt_w</p:attrName>
                                        </p:attrNameLst>
                                      </p:cBhvr>
                                      <p:tavLst>
                                        <p:tav tm="0">
                                          <p:val>
                                            <p:strVal val="ppt_w"/>
                                          </p:val>
                                        </p:tav>
                                        <p:tav tm="100000">
                                          <p:val>
                                            <p:strVal val="ppt_w"/>
                                          </p:val>
                                        </p:tav>
                                      </p:tavLst>
                                    </p:anim>
                                    <p:anim calcmode="lin" valueType="num">
                                      <p:cBhvr>
                                        <p:cTn id="787"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8" dur="1" fill="hold">
                                          <p:stCondLst>
                                            <p:cond delay="2999"/>
                                          </p:stCondLst>
                                        </p:cTn>
                                        <p:tgtEl>
                                          <p:spTgt spid="17"/>
                                        </p:tgtEl>
                                        <p:attrNameLst>
                                          <p:attrName>style.visibility</p:attrName>
                                        </p:attrNameLst>
                                      </p:cBhvr>
                                      <p:to>
                                        <p:strVal val="hidden"/>
                                      </p:to>
                                    </p:set>
                                  </p:childTnLst>
                                </p:cTn>
                              </p:par>
                              <p:par>
                                <p:cTn id="789" presetID="19" presetClass="exit" presetSubtype="5" fill="hold" grpId="3" nodeType="withEffect">
                                  <p:stCondLst>
                                    <p:cond delay="0"/>
                                  </p:stCondLst>
                                  <p:childTnLst>
                                    <p:anim calcmode="lin" valueType="num">
                                      <p:cBhvr>
                                        <p:cTn id="790" dur="3000"/>
                                        <p:tgtEl>
                                          <p:spTgt spid="18"/>
                                        </p:tgtEl>
                                        <p:attrNameLst>
                                          <p:attrName>ppt_w</p:attrName>
                                        </p:attrNameLst>
                                      </p:cBhvr>
                                      <p:tavLst>
                                        <p:tav tm="0">
                                          <p:val>
                                            <p:strVal val="ppt_w"/>
                                          </p:val>
                                        </p:tav>
                                        <p:tav tm="100000">
                                          <p:val>
                                            <p:strVal val="ppt_w"/>
                                          </p:val>
                                        </p:tav>
                                      </p:tavLst>
                                    </p:anim>
                                    <p:anim calcmode="lin" valueType="num">
                                      <p:cBhvr>
                                        <p:cTn id="791"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2" dur="1" fill="hold">
                                          <p:stCondLst>
                                            <p:cond delay="2999"/>
                                          </p:stCondLst>
                                        </p:cTn>
                                        <p:tgtEl>
                                          <p:spTgt spid="18"/>
                                        </p:tgtEl>
                                        <p:attrNameLst>
                                          <p:attrName>style.visibility</p:attrName>
                                        </p:attrNameLst>
                                      </p:cBhvr>
                                      <p:to>
                                        <p:strVal val="hidden"/>
                                      </p:to>
                                    </p:set>
                                  </p:childTnLst>
                                </p:cTn>
                              </p:par>
                              <p:par>
                                <p:cTn id="793" presetID="19" presetClass="exit" presetSubtype="5" fill="hold" grpId="3" nodeType="withEffect">
                                  <p:stCondLst>
                                    <p:cond delay="0"/>
                                  </p:stCondLst>
                                  <p:childTnLst>
                                    <p:anim calcmode="lin" valueType="num">
                                      <p:cBhvr>
                                        <p:cTn id="794" dur="3000"/>
                                        <p:tgtEl>
                                          <p:spTgt spid="19"/>
                                        </p:tgtEl>
                                        <p:attrNameLst>
                                          <p:attrName>ppt_w</p:attrName>
                                        </p:attrNameLst>
                                      </p:cBhvr>
                                      <p:tavLst>
                                        <p:tav tm="0">
                                          <p:val>
                                            <p:strVal val="ppt_w"/>
                                          </p:val>
                                        </p:tav>
                                        <p:tav tm="100000">
                                          <p:val>
                                            <p:strVal val="ppt_w"/>
                                          </p:val>
                                        </p:tav>
                                      </p:tavLst>
                                    </p:anim>
                                    <p:anim calcmode="lin" valueType="num">
                                      <p:cBhvr>
                                        <p:cTn id="795"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6" dur="1" fill="hold">
                                          <p:stCondLst>
                                            <p:cond delay="2999"/>
                                          </p:stCondLst>
                                        </p:cTn>
                                        <p:tgtEl>
                                          <p:spTgt spid="19"/>
                                        </p:tgtEl>
                                        <p:attrNameLst>
                                          <p:attrName>style.visibility</p:attrName>
                                        </p:attrNameLst>
                                      </p:cBhvr>
                                      <p:to>
                                        <p:strVal val="hidden"/>
                                      </p:to>
                                    </p:set>
                                  </p:childTnLst>
                                </p:cTn>
                              </p:par>
                              <p:par>
                                <p:cTn id="797" presetID="19" presetClass="exit" presetSubtype="5" fill="hold" grpId="3" nodeType="withEffect">
                                  <p:stCondLst>
                                    <p:cond delay="0"/>
                                  </p:stCondLst>
                                  <p:childTnLst>
                                    <p:anim calcmode="lin" valueType="num">
                                      <p:cBhvr>
                                        <p:cTn id="798" dur="3000"/>
                                        <p:tgtEl>
                                          <p:spTgt spid="20"/>
                                        </p:tgtEl>
                                        <p:attrNameLst>
                                          <p:attrName>ppt_w</p:attrName>
                                        </p:attrNameLst>
                                      </p:cBhvr>
                                      <p:tavLst>
                                        <p:tav tm="0">
                                          <p:val>
                                            <p:strVal val="ppt_w"/>
                                          </p:val>
                                        </p:tav>
                                        <p:tav tm="100000">
                                          <p:val>
                                            <p:strVal val="ppt_w"/>
                                          </p:val>
                                        </p:tav>
                                      </p:tavLst>
                                    </p:anim>
                                    <p:anim calcmode="lin" valueType="num">
                                      <p:cBhvr>
                                        <p:cTn id="799"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0" dur="1" fill="hold">
                                          <p:stCondLst>
                                            <p:cond delay="2999"/>
                                          </p:stCondLst>
                                        </p:cTn>
                                        <p:tgtEl>
                                          <p:spTgt spid="20"/>
                                        </p:tgtEl>
                                        <p:attrNameLst>
                                          <p:attrName>style.visibility</p:attrName>
                                        </p:attrNameLst>
                                      </p:cBhvr>
                                      <p:to>
                                        <p:strVal val="hidden"/>
                                      </p:to>
                                    </p:set>
                                  </p:childTnLst>
                                </p:cTn>
                              </p:par>
                              <p:par>
                                <p:cTn id="801" presetID="19" presetClass="exit" presetSubtype="5" fill="hold" grpId="3" nodeType="withEffect">
                                  <p:stCondLst>
                                    <p:cond delay="0"/>
                                  </p:stCondLst>
                                  <p:childTnLst>
                                    <p:anim calcmode="lin" valueType="num">
                                      <p:cBhvr>
                                        <p:cTn id="802" dur="3000"/>
                                        <p:tgtEl>
                                          <p:spTgt spid="21"/>
                                        </p:tgtEl>
                                        <p:attrNameLst>
                                          <p:attrName>ppt_w</p:attrName>
                                        </p:attrNameLst>
                                      </p:cBhvr>
                                      <p:tavLst>
                                        <p:tav tm="0">
                                          <p:val>
                                            <p:strVal val="ppt_w"/>
                                          </p:val>
                                        </p:tav>
                                        <p:tav tm="100000">
                                          <p:val>
                                            <p:strVal val="ppt_w"/>
                                          </p:val>
                                        </p:tav>
                                      </p:tavLst>
                                    </p:anim>
                                    <p:anim calcmode="lin" valueType="num">
                                      <p:cBhvr>
                                        <p:cTn id="803"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4" dur="1" fill="hold">
                                          <p:stCondLst>
                                            <p:cond delay="2999"/>
                                          </p:stCondLst>
                                        </p:cTn>
                                        <p:tgtEl>
                                          <p:spTgt spid="21"/>
                                        </p:tgtEl>
                                        <p:attrNameLst>
                                          <p:attrName>style.visibility</p:attrName>
                                        </p:attrNameLst>
                                      </p:cBhvr>
                                      <p:to>
                                        <p:strVal val="hidden"/>
                                      </p:to>
                                    </p:set>
                                  </p:childTnLst>
                                </p:cTn>
                              </p:par>
                              <p:par>
                                <p:cTn id="805" presetID="19" presetClass="exit" presetSubtype="5" fill="hold" grpId="3" nodeType="withEffect">
                                  <p:stCondLst>
                                    <p:cond delay="0"/>
                                  </p:stCondLst>
                                  <p:childTnLst>
                                    <p:anim calcmode="lin" valueType="num">
                                      <p:cBhvr>
                                        <p:cTn id="806" dur="3000"/>
                                        <p:tgtEl>
                                          <p:spTgt spid="22"/>
                                        </p:tgtEl>
                                        <p:attrNameLst>
                                          <p:attrName>ppt_w</p:attrName>
                                        </p:attrNameLst>
                                      </p:cBhvr>
                                      <p:tavLst>
                                        <p:tav tm="0">
                                          <p:val>
                                            <p:strVal val="ppt_w"/>
                                          </p:val>
                                        </p:tav>
                                        <p:tav tm="100000">
                                          <p:val>
                                            <p:strVal val="ppt_w"/>
                                          </p:val>
                                        </p:tav>
                                      </p:tavLst>
                                    </p:anim>
                                    <p:anim calcmode="lin" valueType="num">
                                      <p:cBhvr>
                                        <p:cTn id="807"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8" dur="1" fill="hold">
                                          <p:stCondLst>
                                            <p:cond delay="2999"/>
                                          </p:stCondLst>
                                        </p:cTn>
                                        <p:tgtEl>
                                          <p:spTgt spid="22"/>
                                        </p:tgtEl>
                                        <p:attrNameLst>
                                          <p:attrName>style.visibility</p:attrName>
                                        </p:attrNameLst>
                                      </p:cBhvr>
                                      <p:to>
                                        <p:strVal val="hidden"/>
                                      </p:to>
                                    </p:set>
                                  </p:childTnLst>
                                </p:cTn>
                              </p:par>
                              <p:par>
                                <p:cTn id="809" presetID="19" presetClass="exit" presetSubtype="5" fill="hold" grpId="3" nodeType="withEffect">
                                  <p:stCondLst>
                                    <p:cond delay="0"/>
                                  </p:stCondLst>
                                  <p:childTnLst>
                                    <p:anim calcmode="lin" valueType="num">
                                      <p:cBhvr>
                                        <p:cTn id="810" dur="3000"/>
                                        <p:tgtEl>
                                          <p:spTgt spid="23"/>
                                        </p:tgtEl>
                                        <p:attrNameLst>
                                          <p:attrName>ppt_w</p:attrName>
                                        </p:attrNameLst>
                                      </p:cBhvr>
                                      <p:tavLst>
                                        <p:tav tm="0">
                                          <p:val>
                                            <p:strVal val="ppt_w"/>
                                          </p:val>
                                        </p:tav>
                                        <p:tav tm="100000">
                                          <p:val>
                                            <p:strVal val="ppt_w"/>
                                          </p:val>
                                        </p:tav>
                                      </p:tavLst>
                                    </p:anim>
                                    <p:anim calcmode="lin" valueType="num">
                                      <p:cBhvr>
                                        <p:cTn id="811"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2" dur="1" fill="hold">
                                          <p:stCondLst>
                                            <p:cond delay="2999"/>
                                          </p:stCondLst>
                                        </p:cTn>
                                        <p:tgtEl>
                                          <p:spTgt spid="23"/>
                                        </p:tgtEl>
                                        <p:attrNameLst>
                                          <p:attrName>style.visibility</p:attrName>
                                        </p:attrNameLst>
                                      </p:cBhvr>
                                      <p:to>
                                        <p:strVal val="hidden"/>
                                      </p:to>
                                    </p:set>
                                  </p:childTnLst>
                                </p:cTn>
                              </p:par>
                              <p:par>
                                <p:cTn id="813" presetID="19" presetClass="exit" presetSubtype="5" fill="hold" grpId="3" nodeType="withEffect">
                                  <p:stCondLst>
                                    <p:cond delay="0"/>
                                  </p:stCondLst>
                                  <p:childTnLst>
                                    <p:anim calcmode="lin" valueType="num">
                                      <p:cBhvr>
                                        <p:cTn id="814" dur="3000"/>
                                        <p:tgtEl>
                                          <p:spTgt spid="24"/>
                                        </p:tgtEl>
                                        <p:attrNameLst>
                                          <p:attrName>ppt_w</p:attrName>
                                        </p:attrNameLst>
                                      </p:cBhvr>
                                      <p:tavLst>
                                        <p:tav tm="0">
                                          <p:val>
                                            <p:strVal val="ppt_w"/>
                                          </p:val>
                                        </p:tav>
                                        <p:tav tm="100000">
                                          <p:val>
                                            <p:strVal val="ppt_w"/>
                                          </p:val>
                                        </p:tav>
                                      </p:tavLst>
                                    </p:anim>
                                    <p:anim calcmode="lin" valueType="num">
                                      <p:cBhvr>
                                        <p:cTn id="815"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6" dur="1" fill="hold">
                                          <p:stCondLst>
                                            <p:cond delay="2999"/>
                                          </p:stCondLst>
                                        </p:cTn>
                                        <p:tgtEl>
                                          <p:spTgt spid="24"/>
                                        </p:tgtEl>
                                        <p:attrNameLst>
                                          <p:attrName>style.visibility</p:attrName>
                                        </p:attrNameLst>
                                      </p:cBhvr>
                                      <p:to>
                                        <p:strVal val="hidden"/>
                                      </p:to>
                                    </p:set>
                                  </p:childTnLst>
                                </p:cTn>
                              </p:par>
                              <p:par>
                                <p:cTn id="817" presetID="19" presetClass="exit" presetSubtype="5" fill="hold" grpId="3" nodeType="withEffect">
                                  <p:stCondLst>
                                    <p:cond delay="0"/>
                                  </p:stCondLst>
                                  <p:childTnLst>
                                    <p:anim calcmode="lin" valueType="num">
                                      <p:cBhvr>
                                        <p:cTn id="818" dur="3000"/>
                                        <p:tgtEl>
                                          <p:spTgt spid="25"/>
                                        </p:tgtEl>
                                        <p:attrNameLst>
                                          <p:attrName>ppt_w</p:attrName>
                                        </p:attrNameLst>
                                      </p:cBhvr>
                                      <p:tavLst>
                                        <p:tav tm="0">
                                          <p:val>
                                            <p:strVal val="ppt_w"/>
                                          </p:val>
                                        </p:tav>
                                        <p:tav tm="100000">
                                          <p:val>
                                            <p:strVal val="ppt_w"/>
                                          </p:val>
                                        </p:tav>
                                      </p:tavLst>
                                    </p:anim>
                                    <p:anim calcmode="lin" valueType="num">
                                      <p:cBhvr>
                                        <p:cTn id="819"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0" dur="1" fill="hold">
                                          <p:stCondLst>
                                            <p:cond delay="2999"/>
                                          </p:stCondLst>
                                        </p:cTn>
                                        <p:tgtEl>
                                          <p:spTgt spid="25"/>
                                        </p:tgtEl>
                                        <p:attrNameLst>
                                          <p:attrName>style.visibility</p:attrName>
                                        </p:attrNameLst>
                                      </p:cBhvr>
                                      <p:to>
                                        <p:strVal val="hidden"/>
                                      </p:to>
                                    </p:set>
                                  </p:childTnLst>
                                </p:cTn>
                              </p:par>
                              <p:par>
                                <p:cTn id="821" presetID="19" presetClass="exit" presetSubtype="5" fill="hold" grpId="3" nodeType="withEffect">
                                  <p:stCondLst>
                                    <p:cond delay="0"/>
                                  </p:stCondLst>
                                  <p:childTnLst>
                                    <p:anim calcmode="lin" valueType="num">
                                      <p:cBhvr>
                                        <p:cTn id="822" dur="3000"/>
                                        <p:tgtEl>
                                          <p:spTgt spid="26"/>
                                        </p:tgtEl>
                                        <p:attrNameLst>
                                          <p:attrName>ppt_w</p:attrName>
                                        </p:attrNameLst>
                                      </p:cBhvr>
                                      <p:tavLst>
                                        <p:tav tm="0">
                                          <p:val>
                                            <p:strVal val="ppt_w"/>
                                          </p:val>
                                        </p:tav>
                                        <p:tav tm="100000">
                                          <p:val>
                                            <p:strVal val="ppt_w"/>
                                          </p:val>
                                        </p:tav>
                                      </p:tavLst>
                                    </p:anim>
                                    <p:anim calcmode="lin" valueType="num">
                                      <p:cBhvr>
                                        <p:cTn id="823"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4" dur="1" fill="hold">
                                          <p:stCondLst>
                                            <p:cond delay="2999"/>
                                          </p:stCondLst>
                                        </p:cTn>
                                        <p:tgtEl>
                                          <p:spTgt spid="26"/>
                                        </p:tgtEl>
                                        <p:attrNameLst>
                                          <p:attrName>style.visibility</p:attrName>
                                        </p:attrNameLst>
                                      </p:cBhvr>
                                      <p:to>
                                        <p:strVal val="hidden"/>
                                      </p:to>
                                    </p:set>
                                  </p:childTnLst>
                                </p:cTn>
                              </p:par>
                              <p:par>
                                <p:cTn id="825" presetID="19" presetClass="exit" presetSubtype="5" fill="hold" grpId="3" nodeType="withEffect">
                                  <p:stCondLst>
                                    <p:cond delay="0"/>
                                  </p:stCondLst>
                                  <p:childTnLst>
                                    <p:anim calcmode="lin" valueType="num">
                                      <p:cBhvr>
                                        <p:cTn id="826" dur="3000"/>
                                        <p:tgtEl>
                                          <p:spTgt spid="27"/>
                                        </p:tgtEl>
                                        <p:attrNameLst>
                                          <p:attrName>ppt_w</p:attrName>
                                        </p:attrNameLst>
                                      </p:cBhvr>
                                      <p:tavLst>
                                        <p:tav tm="0">
                                          <p:val>
                                            <p:strVal val="ppt_w"/>
                                          </p:val>
                                        </p:tav>
                                        <p:tav tm="100000">
                                          <p:val>
                                            <p:strVal val="ppt_w"/>
                                          </p:val>
                                        </p:tav>
                                      </p:tavLst>
                                    </p:anim>
                                    <p:anim calcmode="lin" valueType="num">
                                      <p:cBhvr>
                                        <p:cTn id="827"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8" dur="1" fill="hold">
                                          <p:stCondLst>
                                            <p:cond delay="2999"/>
                                          </p:stCondLst>
                                        </p:cTn>
                                        <p:tgtEl>
                                          <p:spTgt spid="27"/>
                                        </p:tgtEl>
                                        <p:attrNameLst>
                                          <p:attrName>style.visibility</p:attrName>
                                        </p:attrNameLst>
                                      </p:cBhvr>
                                      <p:to>
                                        <p:strVal val="hidden"/>
                                      </p:to>
                                    </p:set>
                                  </p:childTnLst>
                                </p:cTn>
                              </p:par>
                              <p:par>
                                <p:cTn id="829" presetID="19" presetClass="exit" presetSubtype="5" fill="hold" grpId="3" nodeType="withEffect">
                                  <p:stCondLst>
                                    <p:cond delay="0"/>
                                  </p:stCondLst>
                                  <p:childTnLst>
                                    <p:anim calcmode="lin" valueType="num">
                                      <p:cBhvr>
                                        <p:cTn id="830" dur="3000"/>
                                        <p:tgtEl>
                                          <p:spTgt spid="28"/>
                                        </p:tgtEl>
                                        <p:attrNameLst>
                                          <p:attrName>ppt_w</p:attrName>
                                        </p:attrNameLst>
                                      </p:cBhvr>
                                      <p:tavLst>
                                        <p:tav tm="0">
                                          <p:val>
                                            <p:strVal val="ppt_w"/>
                                          </p:val>
                                        </p:tav>
                                        <p:tav tm="100000">
                                          <p:val>
                                            <p:strVal val="ppt_w"/>
                                          </p:val>
                                        </p:tav>
                                      </p:tavLst>
                                    </p:anim>
                                    <p:anim calcmode="lin" valueType="num">
                                      <p:cBhvr>
                                        <p:cTn id="831"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2" dur="1" fill="hold">
                                          <p:stCondLst>
                                            <p:cond delay="2999"/>
                                          </p:stCondLst>
                                        </p:cTn>
                                        <p:tgtEl>
                                          <p:spTgt spid="28"/>
                                        </p:tgtEl>
                                        <p:attrNameLst>
                                          <p:attrName>style.visibility</p:attrName>
                                        </p:attrNameLst>
                                      </p:cBhvr>
                                      <p:to>
                                        <p:strVal val="hidden"/>
                                      </p:to>
                                    </p:set>
                                  </p:childTnLst>
                                </p:cTn>
                              </p:par>
                              <p:par>
                                <p:cTn id="833" presetID="19" presetClass="exit" presetSubtype="5" fill="hold" grpId="3" nodeType="withEffect">
                                  <p:stCondLst>
                                    <p:cond delay="0"/>
                                  </p:stCondLst>
                                  <p:childTnLst>
                                    <p:anim calcmode="lin" valueType="num">
                                      <p:cBhvr>
                                        <p:cTn id="834" dur="3000"/>
                                        <p:tgtEl>
                                          <p:spTgt spid="29"/>
                                        </p:tgtEl>
                                        <p:attrNameLst>
                                          <p:attrName>ppt_w</p:attrName>
                                        </p:attrNameLst>
                                      </p:cBhvr>
                                      <p:tavLst>
                                        <p:tav tm="0">
                                          <p:val>
                                            <p:strVal val="ppt_w"/>
                                          </p:val>
                                        </p:tav>
                                        <p:tav tm="100000">
                                          <p:val>
                                            <p:strVal val="ppt_w"/>
                                          </p:val>
                                        </p:tav>
                                      </p:tavLst>
                                    </p:anim>
                                    <p:anim calcmode="lin" valueType="num">
                                      <p:cBhvr>
                                        <p:cTn id="835"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6" dur="1" fill="hold">
                                          <p:stCondLst>
                                            <p:cond delay="2999"/>
                                          </p:stCondLst>
                                        </p:cTn>
                                        <p:tgtEl>
                                          <p:spTgt spid="29"/>
                                        </p:tgtEl>
                                        <p:attrNameLst>
                                          <p:attrName>style.visibility</p:attrName>
                                        </p:attrNameLst>
                                      </p:cBhvr>
                                      <p:to>
                                        <p:strVal val="hidden"/>
                                      </p:to>
                                    </p:set>
                                  </p:childTnLst>
                                </p:cTn>
                              </p:par>
                              <p:par>
                                <p:cTn id="837" presetID="19" presetClass="exit" presetSubtype="5" fill="hold" grpId="3" nodeType="withEffect">
                                  <p:stCondLst>
                                    <p:cond delay="0"/>
                                  </p:stCondLst>
                                  <p:childTnLst>
                                    <p:anim calcmode="lin" valueType="num">
                                      <p:cBhvr>
                                        <p:cTn id="838" dur="3000"/>
                                        <p:tgtEl>
                                          <p:spTgt spid="30"/>
                                        </p:tgtEl>
                                        <p:attrNameLst>
                                          <p:attrName>ppt_w</p:attrName>
                                        </p:attrNameLst>
                                      </p:cBhvr>
                                      <p:tavLst>
                                        <p:tav tm="0">
                                          <p:val>
                                            <p:strVal val="ppt_w"/>
                                          </p:val>
                                        </p:tav>
                                        <p:tav tm="100000">
                                          <p:val>
                                            <p:strVal val="ppt_w"/>
                                          </p:val>
                                        </p:tav>
                                      </p:tavLst>
                                    </p:anim>
                                    <p:anim calcmode="lin" valueType="num">
                                      <p:cBhvr>
                                        <p:cTn id="839"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0" dur="1" fill="hold">
                                          <p:stCondLst>
                                            <p:cond delay="2999"/>
                                          </p:stCondLst>
                                        </p:cTn>
                                        <p:tgtEl>
                                          <p:spTgt spid="30"/>
                                        </p:tgtEl>
                                        <p:attrNameLst>
                                          <p:attrName>style.visibility</p:attrName>
                                        </p:attrNameLst>
                                      </p:cBhvr>
                                      <p:to>
                                        <p:strVal val="hidden"/>
                                      </p:to>
                                    </p:set>
                                  </p:childTnLst>
                                </p:cTn>
                              </p:par>
                              <p:par>
                                <p:cTn id="841" presetID="19" presetClass="exit" presetSubtype="5" fill="hold" grpId="3" nodeType="withEffect">
                                  <p:stCondLst>
                                    <p:cond delay="0"/>
                                  </p:stCondLst>
                                  <p:childTnLst>
                                    <p:anim calcmode="lin" valueType="num">
                                      <p:cBhvr>
                                        <p:cTn id="842" dur="3000"/>
                                        <p:tgtEl>
                                          <p:spTgt spid="31"/>
                                        </p:tgtEl>
                                        <p:attrNameLst>
                                          <p:attrName>ppt_w</p:attrName>
                                        </p:attrNameLst>
                                      </p:cBhvr>
                                      <p:tavLst>
                                        <p:tav tm="0">
                                          <p:val>
                                            <p:strVal val="ppt_w"/>
                                          </p:val>
                                        </p:tav>
                                        <p:tav tm="100000">
                                          <p:val>
                                            <p:strVal val="ppt_w"/>
                                          </p:val>
                                        </p:tav>
                                      </p:tavLst>
                                    </p:anim>
                                    <p:anim calcmode="lin" valueType="num">
                                      <p:cBhvr>
                                        <p:cTn id="843"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4" dur="1" fill="hold">
                                          <p:stCondLst>
                                            <p:cond delay="2999"/>
                                          </p:stCondLst>
                                        </p:cTn>
                                        <p:tgtEl>
                                          <p:spTgt spid="31"/>
                                        </p:tgtEl>
                                        <p:attrNameLst>
                                          <p:attrName>style.visibility</p:attrName>
                                        </p:attrNameLst>
                                      </p:cBhvr>
                                      <p:to>
                                        <p:strVal val="hidden"/>
                                      </p:to>
                                    </p:set>
                                  </p:childTnLst>
                                </p:cTn>
                              </p:par>
                              <p:par>
                                <p:cTn id="845" presetID="19" presetClass="exit" presetSubtype="5" fill="hold" grpId="3" nodeType="withEffect">
                                  <p:stCondLst>
                                    <p:cond delay="0"/>
                                  </p:stCondLst>
                                  <p:childTnLst>
                                    <p:anim calcmode="lin" valueType="num">
                                      <p:cBhvr>
                                        <p:cTn id="846" dur="3000"/>
                                        <p:tgtEl>
                                          <p:spTgt spid="32"/>
                                        </p:tgtEl>
                                        <p:attrNameLst>
                                          <p:attrName>ppt_w</p:attrName>
                                        </p:attrNameLst>
                                      </p:cBhvr>
                                      <p:tavLst>
                                        <p:tav tm="0">
                                          <p:val>
                                            <p:strVal val="ppt_w"/>
                                          </p:val>
                                        </p:tav>
                                        <p:tav tm="100000">
                                          <p:val>
                                            <p:strVal val="ppt_w"/>
                                          </p:val>
                                        </p:tav>
                                      </p:tavLst>
                                    </p:anim>
                                    <p:anim calcmode="lin" valueType="num">
                                      <p:cBhvr>
                                        <p:cTn id="847"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8" dur="1" fill="hold">
                                          <p:stCondLst>
                                            <p:cond delay="2999"/>
                                          </p:stCondLst>
                                        </p:cTn>
                                        <p:tgtEl>
                                          <p:spTgt spid="32"/>
                                        </p:tgtEl>
                                        <p:attrNameLst>
                                          <p:attrName>style.visibility</p:attrName>
                                        </p:attrNameLst>
                                      </p:cBhvr>
                                      <p:to>
                                        <p:strVal val="hidden"/>
                                      </p:to>
                                    </p:set>
                                  </p:childTnLst>
                                </p:cTn>
                              </p:par>
                              <p:par>
                                <p:cTn id="849" presetID="19" presetClass="exit" presetSubtype="5" fill="hold" grpId="3" nodeType="withEffect">
                                  <p:stCondLst>
                                    <p:cond delay="0"/>
                                  </p:stCondLst>
                                  <p:childTnLst>
                                    <p:anim calcmode="lin" valueType="num">
                                      <p:cBhvr>
                                        <p:cTn id="850" dur="3000"/>
                                        <p:tgtEl>
                                          <p:spTgt spid="33"/>
                                        </p:tgtEl>
                                        <p:attrNameLst>
                                          <p:attrName>ppt_w</p:attrName>
                                        </p:attrNameLst>
                                      </p:cBhvr>
                                      <p:tavLst>
                                        <p:tav tm="0">
                                          <p:val>
                                            <p:strVal val="ppt_w"/>
                                          </p:val>
                                        </p:tav>
                                        <p:tav tm="100000">
                                          <p:val>
                                            <p:strVal val="ppt_w"/>
                                          </p:val>
                                        </p:tav>
                                      </p:tavLst>
                                    </p:anim>
                                    <p:anim calcmode="lin" valueType="num">
                                      <p:cBhvr>
                                        <p:cTn id="851"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2" dur="1" fill="hold">
                                          <p:stCondLst>
                                            <p:cond delay="2999"/>
                                          </p:stCondLst>
                                        </p:cTn>
                                        <p:tgtEl>
                                          <p:spTgt spid="33"/>
                                        </p:tgtEl>
                                        <p:attrNameLst>
                                          <p:attrName>style.visibility</p:attrName>
                                        </p:attrNameLst>
                                      </p:cBhvr>
                                      <p:to>
                                        <p:strVal val="hidden"/>
                                      </p:to>
                                    </p:set>
                                  </p:childTnLst>
                                </p:cTn>
                              </p:par>
                              <p:par>
                                <p:cTn id="853" presetID="19" presetClass="exit" presetSubtype="5" fill="hold" grpId="3" nodeType="withEffect">
                                  <p:stCondLst>
                                    <p:cond delay="0"/>
                                  </p:stCondLst>
                                  <p:childTnLst>
                                    <p:anim calcmode="lin" valueType="num">
                                      <p:cBhvr>
                                        <p:cTn id="854" dur="3000"/>
                                        <p:tgtEl>
                                          <p:spTgt spid="34"/>
                                        </p:tgtEl>
                                        <p:attrNameLst>
                                          <p:attrName>ppt_w</p:attrName>
                                        </p:attrNameLst>
                                      </p:cBhvr>
                                      <p:tavLst>
                                        <p:tav tm="0">
                                          <p:val>
                                            <p:strVal val="ppt_w"/>
                                          </p:val>
                                        </p:tav>
                                        <p:tav tm="100000">
                                          <p:val>
                                            <p:strVal val="ppt_w"/>
                                          </p:val>
                                        </p:tav>
                                      </p:tavLst>
                                    </p:anim>
                                    <p:anim calcmode="lin" valueType="num">
                                      <p:cBhvr>
                                        <p:cTn id="855"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6" dur="1" fill="hold">
                                          <p:stCondLst>
                                            <p:cond delay="2999"/>
                                          </p:stCondLst>
                                        </p:cTn>
                                        <p:tgtEl>
                                          <p:spTgt spid="34"/>
                                        </p:tgtEl>
                                        <p:attrNameLst>
                                          <p:attrName>style.visibility</p:attrName>
                                        </p:attrNameLst>
                                      </p:cBhvr>
                                      <p:to>
                                        <p:strVal val="hidden"/>
                                      </p:to>
                                    </p:set>
                                  </p:childTnLst>
                                </p:cTn>
                              </p:par>
                              <p:par>
                                <p:cTn id="857" presetID="19" presetClass="exit" presetSubtype="5" fill="hold" grpId="3" nodeType="withEffect">
                                  <p:stCondLst>
                                    <p:cond delay="0"/>
                                  </p:stCondLst>
                                  <p:childTnLst>
                                    <p:anim calcmode="lin" valueType="num">
                                      <p:cBhvr>
                                        <p:cTn id="858" dur="3000"/>
                                        <p:tgtEl>
                                          <p:spTgt spid="35"/>
                                        </p:tgtEl>
                                        <p:attrNameLst>
                                          <p:attrName>ppt_w</p:attrName>
                                        </p:attrNameLst>
                                      </p:cBhvr>
                                      <p:tavLst>
                                        <p:tav tm="0">
                                          <p:val>
                                            <p:strVal val="ppt_w"/>
                                          </p:val>
                                        </p:tav>
                                        <p:tav tm="100000">
                                          <p:val>
                                            <p:strVal val="ppt_w"/>
                                          </p:val>
                                        </p:tav>
                                      </p:tavLst>
                                    </p:anim>
                                    <p:anim calcmode="lin" valueType="num">
                                      <p:cBhvr>
                                        <p:cTn id="859"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0" dur="1" fill="hold">
                                          <p:stCondLst>
                                            <p:cond delay="2999"/>
                                          </p:stCondLst>
                                        </p:cTn>
                                        <p:tgtEl>
                                          <p:spTgt spid="35"/>
                                        </p:tgtEl>
                                        <p:attrNameLst>
                                          <p:attrName>style.visibility</p:attrName>
                                        </p:attrNameLst>
                                      </p:cBhvr>
                                      <p:to>
                                        <p:strVal val="hidden"/>
                                      </p:to>
                                    </p:set>
                                  </p:childTnLst>
                                </p:cTn>
                              </p:par>
                              <p:par>
                                <p:cTn id="861" presetID="19" presetClass="exit" presetSubtype="5" fill="hold" grpId="3" nodeType="withEffect">
                                  <p:stCondLst>
                                    <p:cond delay="0"/>
                                  </p:stCondLst>
                                  <p:childTnLst>
                                    <p:anim calcmode="lin" valueType="num">
                                      <p:cBhvr>
                                        <p:cTn id="862" dur="3000"/>
                                        <p:tgtEl>
                                          <p:spTgt spid="36"/>
                                        </p:tgtEl>
                                        <p:attrNameLst>
                                          <p:attrName>ppt_w</p:attrName>
                                        </p:attrNameLst>
                                      </p:cBhvr>
                                      <p:tavLst>
                                        <p:tav tm="0">
                                          <p:val>
                                            <p:strVal val="ppt_w"/>
                                          </p:val>
                                        </p:tav>
                                        <p:tav tm="100000">
                                          <p:val>
                                            <p:strVal val="ppt_w"/>
                                          </p:val>
                                        </p:tav>
                                      </p:tavLst>
                                    </p:anim>
                                    <p:anim calcmode="lin" valueType="num">
                                      <p:cBhvr>
                                        <p:cTn id="863"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4" dur="1" fill="hold">
                                          <p:stCondLst>
                                            <p:cond delay="2999"/>
                                          </p:stCondLst>
                                        </p:cTn>
                                        <p:tgtEl>
                                          <p:spTgt spid="36"/>
                                        </p:tgtEl>
                                        <p:attrNameLst>
                                          <p:attrName>style.visibility</p:attrName>
                                        </p:attrNameLst>
                                      </p:cBhvr>
                                      <p:to>
                                        <p:strVal val="hidden"/>
                                      </p:to>
                                    </p:set>
                                  </p:childTnLst>
                                </p:cTn>
                              </p:par>
                              <p:par>
                                <p:cTn id="865" presetID="19" presetClass="exit" presetSubtype="5" fill="hold" grpId="3" nodeType="withEffect">
                                  <p:stCondLst>
                                    <p:cond delay="0"/>
                                  </p:stCondLst>
                                  <p:childTnLst>
                                    <p:anim calcmode="lin" valueType="num">
                                      <p:cBhvr>
                                        <p:cTn id="866" dur="3000"/>
                                        <p:tgtEl>
                                          <p:spTgt spid="37"/>
                                        </p:tgtEl>
                                        <p:attrNameLst>
                                          <p:attrName>ppt_w</p:attrName>
                                        </p:attrNameLst>
                                      </p:cBhvr>
                                      <p:tavLst>
                                        <p:tav tm="0">
                                          <p:val>
                                            <p:strVal val="ppt_w"/>
                                          </p:val>
                                        </p:tav>
                                        <p:tav tm="100000">
                                          <p:val>
                                            <p:strVal val="ppt_w"/>
                                          </p:val>
                                        </p:tav>
                                      </p:tavLst>
                                    </p:anim>
                                    <p:anim calcmode="lin" valueType="num">
                                      <p:cBhvr>
                                        <p:cTn id="867"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8" dur="1" fill="hold">
                                          <p:stCondLst>
                                            <p:cond delay="2999"/>
                                          </p:stCondLst>
                                        </p:cTn>
                                        <p:tgtEl>
                                          <p:spTgt spid="37"/>
                                        </p:tgtEl>
                                        <p:attrNameLst>
                                          <p:attrName>style.visibility</p:attrName>
                                        </p:attrNameLst>
                                      </p:cBhvr>
                                      <p:to>
                                        <p:strVal val="hidden"/>
                                      </p:to>
                                    </p:set>
                                  </p:childTnLst>
                                </p:cTn>
                              </p:par>
                              <p:par>
                                <p:cTn id="869" presetID="19" presetClass="exit" presetSubtype="5" fill="hold" grpId="3" nodeType="withEffect">
                                  <p:stCondLst>
                                    <p:cond delay="0"/>
                                  </p:stCondLst>
                                  <p:childTnLst>
                                    <p:anim calcmode="lin" valueType="num">
                                      <p:cBhvr>
                                        <p:cTn id="870" dur="3000"/>
                                        <p:tgtEl>
                                          <p:spTgt spid="38"/>
                                        </p:tgtEl>
                                        <p:attrNameLst>
                                          <p:attrName>ppt_w</p:attrName>
                                        </p:attrNameLst>
                                      </p:cBhvr>
                                      <p:tavLst>
                                        <p:tav tm="0">
                                          <p:val>
                                            <p:strVal val="ppt_w"/>
                                          </p:val>
                                        </p:tav>
                                        <p:tav tm="100000">
                                          <p:val>
                                            <p:strVal val="ppt_w"/>
                                          </p:val>
                                        </p:tav>
                                      </p:tavLst>
                                    </p:anim>
                                    <p:anim calcmode="lin" valueType="num">
                                      <p:cBhvr>
                                        <p:cTn id="871"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2" dur="1" fill="hold">
                                          <p:stCondLst>
                                            <p:cond delay="2999"/>
                                          </p:stCondLst>
                                        </p:cTn>
                                        <p:tgtEl>
                                          <p:spTgt spid="38"/>
                                        </p:tgtEl>
                                        <p:attrNameLst>
                                          <p:attrName>style.visibility</p:attrName>
                                        </p:attrNameLst>
                                      </p:cBhvr>
                                      <p:to>
                                        <p:strVal val="hidden"/>
                                      </p:to>
                                    </p:set>
                                  </p:childTnLst>
                                </p:cTn>
                              </p:par>
                              <p:par>
                                <p:cTn id="873" presetID="19" presetClass="exit" presetSubtype="5" fill="hold" grpId="3" nodeType="withEffect">
                                  <p:stCondLst>
                                    <p:cond delay="0"/>
                                  </p:stCondLst>
                                  <p:childTnLst>
                                    <p:anim calcmode="lin" valueType="num">
                                      <p:cBhvr>
                                        <p:cTn id="874" dur="3000"/>
                                        <p:tgtEl>
                                          <p:spTgt spid="39"/>
                                        </p:tgtEl>
                                        <p:attrNameLst>
                                          <p:attrName>ppt_w</p:attrName>
                                        </p:attrNameLst>
                                      </p:cBhvr>
                                      <p:tavLst>
                                        <p:tav tm="0">
                                          <p:val>
                                            <p:strVal val="ppt_w"/>
                                          </p:val>
                                        </p:tav>
                                        <p:tav tm="100000">
                                          <p:val>
                                            <p:strVal val="ppt_w"/>
                                          </p:val>
                                        </p:tav>
                                      </p:tavLst>
                                    </p:anim>
                                    <p:anim calcmode="lin" valueType="num">
                                      <p:cBhvr>
                                        <p:cTn id="875"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6" dur="1" fill="hold">
                                          <p:stCondLst>
                                            <p:cond delay="2999"/>
                                          </p:stCondLst>
                                        </p:cTn>
                                        <p:tgtEl>
                                          <p:spTgt spid="39"/>
                                        </p:tgtEl>
                                        <p:attrNameLst>
                                          <p:attrName>style.visibility</p:attrName>
                                        </p:attrNameLst>
                                      </p:cBhvr>
                                      <p:to>
                                        <p:strVal val="hidden"/>
                                      </p:to>
                                    </p:set>
                                  </p:childTnLst>
                                </p:cTn>
                              </p:par>
                              <p:par>
                                <p:cTn id="877" presetID="19" presetClass="exit" presetSubtype="5" fill="hold" grpId="3" nodeType="withEffect">
                                  <p:stCondLst>
                                    <p:cond delay="0"/>
                                  </p:stCondLst>
                                  <p:childTnLst>
                                    <p:anim calcmode="lin" valueType="num">
                                      <p:cBhvr>
                                        <p:cTn id="878" dur="3000"/>
                                        <p:tgtEl>
                                          <p:spTgt spid="40"/>
                                        </p:tgtEl>
                                        <p:attrNameLst>
                                          <p:attrName>ppt_w</p:attrName>
                                        </p:attrNameLst>
                                      </p:cBhvr>
                                      <p:tavLst>
                                        <p:tav tm="0">
                                          <p:val>
                                            <p:strVal val="ppt_w"/>
                                          </p:val>
                                        </p:tav>
                                        <p:tav tm="100000">
                                          <p:val>
                                            <p:strVal val="ppt_w"/>
                                          </p:val>
                                        </p:tav>
                                      </p:tavLst>
                                    </p:anim>
                                    <p:anim calcmode="lin" valueType="num">
                                      <p:cBhvr>
                                        <p:cTn id="879"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0" dur="1" fill="hold">
                                          <p:stCondLst>
                                            <p:cond delay="2999"/>
                                          </p:stCondLst>
                                        </p:cTn>
                                        <p:tgtEl>
                                          <p:spTgt spid="40"/>
                                        </p:tgtEl>
                                        <p:attrNameLst>
                                          <p:attrName>style.visibility</p:attrName>
                                        </p:attrNameLst>
                                      </p:cBhvr>
                                      <p:to>
                                        <p:strVal val="hidden"/>
                                      </p:to>
                                    </p:set>
                                  </p:childTnLst>
                                </p:cTn>
                              </p:par>
                              <p:par>
                                <p:cTn id="881" presetID="19" presetClass="exit" presetSubtype="5" fill="hold" grpId="3" nodeType="withEffect">
                                  <p:stCondLst>
                                    <p:cond delay="0"/>
                                  </p:stCondLst>
                                  <p:childTnLst>
                                    <p:anim calcmode="lin" valueType="num">
                                      <p:cBhvr>
                                        <p:cTn id="882" dur="3000"/>
                                        <p:tgtEl>
                                          <p:spTgt spid="41"/>
                                        </p:tgtEl>
                                        <p:attrNameLst>
                                          <p:attrName>ppt_w</p:attrName>
                                        </p:attrNameLst>
                                      </p:cBhvr>
                                      <p:tavLst>
                                        <p:tav tm="0">
                                          <p:val>
                                            <p:strVal val="ppt_w"/>
                                          </p:val>
                                        </p:tav>
                                        <p:tav tm="100000">
                                          <p:val>
                                            <p:strVal val="ppt_w"/>
                                          </p:val>
                                        </p:tav>
                                      </p:tavLst>
                                    </p:anim>
                                    <p:anim calcmode="lin" valueType="num">
                                      <p:cBhvr>
                                        <p:cTn id="883"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4" dur="1" fill="hold">
                                          <p:stCondLst>
                                            <p:cond delay="2999"/>
                                          </p:stCondLst>
                                        </p:cTn>
                                        <p:tgtEl>
                                          <p:spTgt spid="41"/>
                                        </p:tgtEl>
                                        <p:attrNameLst>
                                          <p:attrName>style.visibility</p:attrName>
                                        </p:attrNameLst>
                                      </p:cBhvr>
                                      <p:to>
                                        <p:strVal val="hidden"/>
                                      </p:to>
                                    </p:set>
                                  </p:childTnLst>
                                </p:cTn>
                              </p:par>
                              <p:par>
                                <p:cTn id="885" presetID="19" presetClass="exit" presetSubtype="5" fill="hold" grpId="3" nodeType="withEffect">
                                  <p:stCondLst>
                                    <p:cond delay="0"/>
                                  </p:stCondLst>
                                  <p:childTnLst>
                                    <p:anim calcmode="lin" valueType="num">
                                      <p:cBhvr>
                                        <p:cTn id="886" dur="3000"/>
                                        <p:tgtEl>
                                          <p:spTgt spid="42"/>
                                        </p:tgtEl>
                                        <p:attrNameLst>
                                          <p:attrName>ppt_w</p:attrName>
                                        </p:attrNameLst>
                                      </p:cBhvr>
                                      <p:tavLst>
                                        <p:tav tm="0">
                                          <p:val>
                                            <p:strVal val="ppt_w"/>
                                          </p:val>
                                        </p:tav>
                                        <p:tav tm="100000">
                                          <p:val>
                                            <p:strVal val="ppt_w"/>
                                          </p:val>
                                        </p:tav>
                                      </p:tavLst>
                                    </p:anim>
                                    <p:anim calcmode="lin" valueType="num">
                                      <p:cBhvr>
                                        <p:cTn id="887"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8" dur="1" fill="hold">
                                          <p:stCondLst>
                                            <p:cond delay="2999"/>
                                          </p:stCondLst>
                                        </p:cTn>
                                        <p:tgtEl>
                                          <p:spTgt spid="42"/>
                                        </p:tgtEl>
                                        <p:attrNameLst>
                                          <p:attrName>style.visibility</p:attrName>
                                        </p:attrNameLst>
                                      </p:cBhvr>
                                      <p:to>
                                        <p:strVal val="hidden"/>
                                      </p:to>
                                    </p:set>
                                  </p:childTnLst>
                                </p:cTn>
                              </p:par>
                              <p:par>
                                <p:cTn id="889" presetID="19" presetClass="exit" presetSubtype="5" fill="hold" grpId="3" nodeType="withEffect">
                                  <p:stCondLst>
                                    <p:cond delay="0"/>
                                  </p:stCondLst>
                                  <p:childTnLst>
                                    <p:anim calcmode="lin" valueType="num">
                                      <p:cBhvr>
                                        <p:cTn id="890" dur="3000"/>
                                        <p:tgtEl>
                                          <p:spTgt spid="43"/>
                                        </p:tgtEl>
                                        <p:attrNameLst>
                                          <p:attrName>ppt_w</p:attrName>
                                        </p:attrNameLst>
                                      </p:cBhvr>
                                      <p:tavLst>
                                        <p:tav tm="0">
                                          <p:val>
                                            <p:strVal val="ppt_w"/>
                                          </p:val>
                                        </p:tav>
                                        <p:tav tm="100000">
                                          <p:val>
                                            <p:strVal val="ppt_w"/>
                                          </p:val>
                                        </p:tav>
                                      </p:tavLst>
                                    </p:anim>
                                    <p:anim calcmode="lin" valueType="num">
                                      <p:cBhvr>
                                        <p:cTn id="891"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2" dur="1" fill="hold">
                                          <p:stCondLst>
                                            <p:cond delay="2999"/>
                                          </p:stCondLst>
                                        </p:cTn>
                                        <p:tgtEl>
                                          <p:spTgt spid="43"/>
                                        </p:tgtEl>
                                        <p:attrNameLst>
                                          <p:attrName>style.visibility</p:attrName>
                                        </p:attrNameLst>
                                      </p:cBhvr>
                                      <p:to>
                                        <p:strVal val="hidden"/>
                                      </p:to>
                                    </p:set>
                                  </p:childTnLst>
                                </p:cTn>
                              </p:par>
                              <p:par>
                                <p:cTn id="893" presetID="19" presetClass="exit" presetSubtype="5" fill="hold" grpId="3" nodeType="withEffect">
                                  <p:stCondLst>
                                    <p:cond delay="0"/>
                                  </p:stCondLst>
                                  <p:childTnLst>
                                    <p:anim calcmode="lin" valueType="num">
                                      <p:cBhvr>
                                        <p:cTn id="894" dur="3000"/>
                                        <p:tgtEl>
                                          <p:spTgt spid="44"/>
                                        </p:tgtEl>
                                        <p:attrNameLst>
                                          <p:attrName>ppt_w</p:attrName>
                                        </p:attrNameLst>
                                      </p:cBhvr>
                                      <p:tavLst>
                                        <p:tav tm="0">
                                          <p:val>
                                            <p:strVal val="ppt_w"/>
                                          </p:val>
                                        </p:tav>
                                        <p:tav tm="100000">
                                          <p:val>
                                            <p:strVal val="ppt_w"/>
                                          </p:val>
                                        </p:tav>
                                      </p:tavLst>
                                    </p:anim>
                                    <p:anim calcmode="lin" valueType="num">
                                      <p:cBhvr>
                                        <p:cTn id="895"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6" dur="1" fill="hold">
                                          <p:stCondLst>
                                            <p:cond delay="2999"/>
                                          </p:stCondLst>
                                        </p:cTn>
                                        <p:tgtEl>
                                          <p:spTgt spid="44"/>
                                        </p:tgtEl>
                                        <p:attrNameLst>
                                          <p:attrName>style.visibility</p:attrName>
                                        </p:attrNameLst>
                                      </p:cBhvr>
                                      <p:to>
                                        <p:strVal val="hidden"/>
                                      </p:to>
                                    </p:set>
                                  </p:childTnLst>
                                </p:cTn>
                              </p:par>
                              <p:par>
                                <p:cTn id="897" presetID="19" presetClass="exit" presetSubtype="5" fill="hold" grpId="3" nodeType="withEffect">
                                  <p:stCondLst>
                                    <p:cond delay="0"/>
                                  </p:stCondLst>
                                  <p:childTnLst>
                                    <p:anim calcmode="lin" valueType="num">
                                      <p:cBhvr>
                                        <p:cTn id="898" dur="3000"/>
                                        <p:tgtEl>
                                          <p:spTgt spid="45"/>
                                        </p:tgtEl>
                                        <p:attrNameLst>
                                          <p:attrName>ppt_w</p:attrName>
                                        </p:attrNameLst>
                                      </p:cBhvr>
                                      <p:tavLst>
                                        <p:tav tm="0">
                                          <p:val>
                                            <p:strVal val="ppt_w"/>
                                          </p:val>
                                        </p:tav>
                                        <p:tav tm="100000">
                                          <p:val>
                                            <p:strVal val="ppt_w"/>
                                          </p:val>
                                        </p:tav>
                                      </p:tavLst>
                                    </p:anim>
                                    <p:anim calcmode="lin" valueType="num">
                                      <p:cBhvr>
                                        <p:cTn id="899"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0" dur="1" fill="hold">
                                          <p:stCondLst>
                                            <p:cond delay="2999"/>
                                          </p:stCondLst>
                                        </p:cTn>
                                        <p:tgtEl>
                                          <p:spTgt spid="45"/>
                                        </p:tgtEl>
                                        <p:attrNameLst>
                                          <p:attrName>style.visibility</p:attrName>
                                        </p:attrNameLst>
                                      </p:cBhvr>
                                      <p:to>
                                        <p:strVal val="hidden"/>
                                      </p:to>
                                    </p:set>
                                  </p:childTnLst>
                                </p:cTn>
                              </p:par>
                              <p:par>
                                <p:cTn id="901" presetID="19" presetClass="exit" presetSubtype="5" fill="hold" grpId="3" nodeType="withEffect">
                                  <p:stCondLst>
                                    <p:cond delay="0"/>
                                  </p:stCondLst>
                                  <p:childTnLst>
                                    <p:anim calcmode="lin" valueType="num">
                                      <p:cBhvr>
                                        <p:cTn id="902" dur="3000"/>
                                        <p:tgtEl>
                                          <p:spTgt spid="46"/>
                                        </p:tgtEl>
                                        <p:attrNameLst>
                                          <p:attrName>ppt_w</p:attrName>
                                        </p:attrNameLst>
                                      </p:cBhvr>
                                      <p:tavLst>
                                        <p:tav tm="0">
                                          <p:val>
                                            <p:strVal val="ppt_w"/>
                                          </p:val>
                                        </p:tav>
                                        <p:tav tm="100000">
                                          <p:val>
                                            <p:strVal val="ppt_w"/>
                                          </p:val>
                                        </p:tav>
                                      </p:tavLst>
                                    </p:anim>
                                    <p:anim calcmode="lin" valueType="num">
                                      <p:cBhvr>
                                        <p:cTn id="903" dur="3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4" dur="1" fill="hold">
                                          <p:stCondLst>
                                            <p:cond delay="2999"/>
                                          </p:stCondLst>
                                        </p:cTn>
                                        <p:tgtEl>
                                          <p:spTgt spid="46"/>
                                        </p:tgtEl>
                                        <p:attrNameLst>
                                          <p:attrName>style.visibility</p:attrName>
                                        </p:attrNameLst>
                                      </p:cBhvr>
                                      <p:to>
                                        <p:strVal val="hidden"/>
                                      </p:to>
                                    </p:set>
                                  </p:childTnLst>
                                </p:cTn>
                              </p:par>
                              <p:par>
                                <p:cTn id="905" presetID="19" presetClass="exit" presetSubtype="5" fill="hold" grpId="3" nodeType="withEffect">
                                  <p:stCondLst>
                                    <p:cond delay="0"/>
                                  </p:stCondLst>
                                  <p:childTnLst>
                                    <p:anim calcmode="lin" valueType="num">
                                      <p:cBhvr>
                                        <p:cTn id="906" dur="3000"/>
                                        <p:tgtEl>
                                          <p:spTgt spid="47"/>
                                        </p:tgtEl>
                                        <p:attrNameLst>
                                          <p:attrName>ppt_w</p:attrName>
                                        </p:attrNameLst>
                                      </p:cBhvr>
                                      <p:tavLst>
                                        <p:tav tm="0">
                                          <p:val>
                                            <p:strVal val="ppt_w"/>
                                          </p:val>
                                        </p:tav>
                                        <p:tav tm="100000">
                                          <p:val>
                                            <p:strVal val="ppt_w"/>
                                          </p:val>
                                        </p:tav>
                                      </p:tavLst>
                                    </p:anim>
                                    <p:anim calcmode="lin" valueType="num">
                                      <p:cBhvr>
                                        <p:cTn id="907"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8" dur="1" fill="hold">
                                          <p:stCondLst>
                                            <p:cond delay="2999"/>
                                          </p:stCondLst>
                                        </p:cTn>
                                        <p:tgtEl>
                                          <p:spTgt spid="47"/>
                                        </p:tgtEl>
                                        <p:attrNameLst>
                                          <p:attrName>style.visibility</p:attrName>
                                        </p:attrNameLst>
                                      </p:cBhvr>
                                      <p:to>
                                        <p:strVal val="hidden"/>
                                      </p:to>
                                    </p:set>
                                  </p:childTnLst>
                                </p:cTn>
                              </p:par>
                              <p:par>
                                <p:cTn id="909" presetID="19" presetClass="exit" presetSubtype="5" fill="hold" grpId="3" nodeType="withEffect">
                                  <p:stCondLst>
                                    <p:cond delay="0"/>
                                  </p:stCondLst>
                                  <p:childTnLst>
                                    <p:anim calcmode="lin" valueType="num">
                                      <p:cBhvr>
                                        <p:cTn id="910" dur="3000"/>
                                        <p:tgtEl>
                                          <p:spTgt spid="48"/>
                                        </p:tgtEl>
                                        <p:attrNameLst>
                                          <p:attrName>ppt_w</p:attrName>
                                        </p:attrNameLst>
                                      </p:cBhvr>
                                      <p:tavLst>
                                        <p:tav tm="0">
                                          <p:val>
                                            <p:strVal val="ppt_w"/>
                                          </p:val>
                                        </p:tav>
                                        <p:tav tm="100000">
                                          <p:val>
                                            <p:strVal val="ppt_w"/>
                                          </p:val>
                                        </p:tav>
                                      </p:tavLst>
                                    </p:anim>
                                    <p:anim calcmode="lin" valueType="num">
                                      <p:cBhvr>
                                        <p:cTn id="911"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2" dur="1" fill="hold">
                                          <p:stCondLst>
                                            <p:cond delay="2999"/>
                                          </p:stCondLst>
                                        </p:cTn>
                                        <p:tgtEl>
                                          <p:spTgt spid="48"/>
                                        </p:tgtEl>
                                        <p:attrNameLst>
                                          <p:attrName>style.visibility</p:attrName>
                                        </p:attrNameLst>
                                      </p:cBhvr>
                                      <p:to>
                                        <p:strVal val="hidden"/>
                                      </p:to>
                                    </p:set>
                                  </p:childTnLst>
                                </p:cTn>
                              </p:par>
                              <p:par>
                                <p:cTn id="913" presetID="19" presetClass="exit" presetSubtype="5" fill="hold" grpId="3" nodeType="withEffect">
                                  <p:stCondLst>
                                    <p:cond delay="0"/>
                                  </p:stCondLst>
                                  <p:childTnLst>
                                    <p:anim calcmode="lin" valueType="num">
                                      <p:cBhvr>
                                        <p:cTn id="914" dur="3000"/>
                                        <p:tgtEl>
                                          <p:spTgt spid="49"/>
                                        </p:tgtEl>
                                        <p:attrNameLst>
                                          <p:attrName>ppt_w</p:attrName>
                                        </p:attrNameLst>
                                      </p:cBhvr>
                                      <p:tavLst>
                                        <p:tav tm="0">
                                          <p:val>
                                            <p:strVal val="ppt_w"/>
                                          </p:val>
                                        </p:tav>
                                        <p:tav tm="100000">
                                          <p:val>
                                            <p:strVal val="ppt_w"/>
                                          </p:val>
                                        </p:tav>
                                      </p:tavLst>
                                    </p:anim>
                                    <p:anim calcmode="lin" valueType="num">
                                      <p:cBhvr>
                                        <p:cTn id="915"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6" dur="1" fill="hold">
                                          <p:stCondLst>
                                            <p:cond delay="2999"/>
                                          </p:stCondLst>
                                        </p:cTn>
                                        <p:tgtEl>
                                          <p:spTgt spid="49"/>
                                        </p:tgtEl>
                                        <p:attrNameLst>
                                          <p:attrName>style.visibility</p:attrName>
                                        </p:attrNameLst>
                                      </p:cBhvr>
                                      <p:to>
                                        <p:strVal val="hidden"/>
                                      </p:to>
                                    </p:set>
                                  </p:childTnLst>
                                </p:cTn>
                              </p:par>
                              <p:par>
                                <p:cTn id="917" presetID="19" presetClass="exit" presetSubtype="5" fill="hold" grpId="3" nodeType="withEffect">
                                  <p:stCondLst>
                                    <p:cond delay="0"/>
                                  </p:stCondLst>
                                  <p:childTnLst>
                                    <p:anim calcmode="lin" valueType="num">
                                      <p:cBhvr>
                                        <p:cTn id="918" dur="3000"/>
                                        <p:tgtEl>
                                          <p:spTgt spid="50"/>
                                        </p:tgtEl>
                                        <p:attrNameLst>
                                          <p:attrName>ppt_w</p:attrName>
                                        </p:attrNameLst>
                                      </p:cBhvr>
                                      <p:tavLst>
                                        <p:tav tm="0">
                                          <p:val>
                                            <p:strVal val="ppt_w"/>
                                          </p:val>
                                        </p:tav>
                                        <p:tav tm="100000">
                                          <p:val>
                                            <p:strVal val="ppt_w"/>
                                          </p:val>
                                        </p:tav>
                                      </p:tavLst>
                                    </p:anim>
                                    <p:anim calcmode="lin" valueType="num">
                                      <p:cBhvr>
                                        <p:cTn id="919" dur="3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0" dur="1" fill="hold">
                                          <p:stCondLst>
                                            <p:cond delay="2999"/>
                                          </p:stCondLst>
                                        </p:cTn>
                                        <p:tgtEl>
                                          <p:spTgt spid="50"/>
                                        </p:tgtEl>
                                        <p:attrNameLst>
                                          <p:attrName>style.visibility</p:attrName>
                                        </p:attrNameLst>
                                      </p:cBhvr>
                                      <p:to>
                                        <p:strVal val="hidden"/>
                                      </p:to>
                                    </p:set>
                                  </p:childTnLst>
                                </p:cTn>
                              </p:par>
                              <p:par>
                                <p:cTn id="921" presetID="19" presetClass="exit" presetSubtype="5" fill="hold" grpId="3" nodeType="withEffect">
                                  <p:stCondLst>
                                    <p:cond delay="0"/>
                                  </p:stCondLst>
                                  <p:childTnLst>
                                    <p:anim calcmode="lin" valueType="num">
                                      <p:cBhvr>
                                        <p:cTn id="922" dur="3000"/>
                                        <p:tgtEl>
                                          <p:spTgt spid="51"/>
                                        </p:tgtEl>
                                        <p:attrNameLst>
                                          <p:attrName>ppt_w</p:attrName>
                                        </p:attrNameLst>
                                      </p:cBhvr>
                                      <p:tavLst>
                                        <p:tav tm="0">
                                          <p:val>
                                            <p:strVal val="ppt_w"/>
                                          </p:val>
                                        </p:tav>
                                        <p:tav tm="100000">
                                          <p:val>
                                            <p:strVal val="ppt_w"/>
                                          </p:val>
                                        </p:tav>
                                      </p:tavLst>
                                    </p:anim>
                                    <p:anim calcmode="lin" valueType="num">
                                      <p:cBhvr>
                                        <p:cTn id="923" dur="300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4" dur="1" fill="hold">
                                          <p:stCondLst>
                                            <p:cond delay="2999"/>
                                          </p:stCondLst>
                                        </p:cTn>
                                        <p:tgtEl>
                                          <p:spTgt spid="51"/>
                                        </p:tgtEl>
                                        <p:attrNameLst>
                                          <p:attrName>style.visibility</p:attrName>
                                        </p:attrNameLst>
                                      </p:cBhvr>
                                      <p:to>
                                        <p:strVal val="hidden"/>
                                      </p:to>
                                    </p:set>
                                  </p:childTnLst>
                                </p:cTn>
                              </p:par>
                              <p:par>
                                <p:cTn id="925" presetID="19" presetClass="exit" presetSubtype="5" fill="hold" grpId="3" nodeType="withEffect">
                                  <p:stCondLst>
                                    <p:cond delay="0"/>
                                  </p:stCondLst>
                                  <p:childTnLst>
                                    <p:anim calcmode="lin" valueType="num">
                                      <p:cBhvr>
                                        <p:cTn id="926" dur="3000"/>
                                        <p:tgtEl>
                                          <p:spTgt spid="52"/>
                                        </p:tgtEl>
                                        <p:attrNameLst>
                                          <p:attrName>ppt_w</p:attrName>
                                        </p:attrNameLst>
                                      </p:cBhvr>
                                      <p:tavLst>
                                        <p:tav tm="0">
                                          <p:val>
                                            <p:strVal val="ppt_w"/>
                                          </p:val>
                                        </p:tav>
                                        <p:tav tm="100000">
                                          <p:val>
                                            <p:strVal val="ppt_w"/>
                                          </p:val>
                                        </p:tav>
                                      </p:tavLst>
                                    </p:anim>
                                    <p:anim calcmode="lin" valueType="num">
                                      <p:cBhvr>
                                        <p:cTn id="927" dur="3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8" dur="1" fill="hold">
                                          <p:stCondLst>
                                            <p:cond delay="2999"/>
                                          </p:stCondLst>
                                        </p:cTn>
                                        <p:tgtEl>
                                          <p:spTgt spid="52"/>
                                        </p:tgtEl>
                                        <p:attrNameLst>
                                          <p:attrName>style.visibility</p:attrName>
                                        </p:attrNameLst>
                                      </p:cBhvr>
                                      <p:to>
                                        <p:strVal val="hidden"/>
                                      </p:to>
                                    </p:set>
                                  </p:childTnLst>
                                </p:cTn>
                              </p:par>
                              <p:par>
                                <p:cTn id="929" presetID="19" presetClass="exit" presetSubtype="5" fill="hold" grpId="3" nodeType="withEffect">
                                  <p:stCondLst>
                                    <p:cond delay="0"/>
                                  </p:stCondLst>
                                  <p:childTnLst>
                                    <p:anim calcmode="lin" valueType="num">
                                      <p:cBhvr>
                                        <p:cTn id="930" dur="3000"/>
                                        <p:tgtEl>
                                          <p:spTgt spid="53"/>
                                        </p:tgtEl>
                                        <p:attrNameLst>
                                          <p:attrName>ppt_w</p:attrName>
                                        </p:attrNameLst>
                                      </p:cBhvr>
                                      <p:tavLst>
                                        <p:tav tm="0">
                                          <p:val>
                                            <p:strVal val="ppt_w"/>
                                          </p:val>
                                        </p:tav>
                                        <p:tav tm="100000">
                                          <p:val>
                                            <p:strVal val="ppt_w"/>
                                          </p:val>
                                        </p:tav>
                                      </p:tavLst>
                                    </p:anim>
                                    <p:anim calcmode="lin" valueType="num">
                                      <p:cBhvr>
                                        <p:cTn id="931" dur="300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2" dur="1" fill="hold">
                                          <p:stCondLst>
                                            <p:cond delay="2999"/>
                                          </p:stCondLst>
                                        </p:cTn>
                                        <p:tgtEl>
                                          <p:spTgt spid="53"/>
                                        </p:tgtEl>
                                        <p:attrNameLst>
                                          <p:attrName>style.visibility</p:attrName>
                                        </p:attrNameLst>
                                      </p:cBhvr>
                                      <p:to>
                                        <p:strVal val="hidden"/>
                                      </p:to>
                                    </p:set>
                                  </p:childTnLst>
                                </p:cTn>
                              </p:par>
                              <p:par>
                                <p:cTn id="933" presetID="19" presetClass="exit" presetSubtype="5" fill="hold" grpId="3" nodeType="withEffect">
                                  <p:stCondLst>
                                    <p:cond delay="0"/>
                                  </p:stCondLst>
                                  <p:childTnLst>
                                    <p:anim calcmode="lin" valueType="num">
                                      <p:cBhvr>
                                        <p:cTn id="934" dur="3000"/>
                                        <p:tgtEl>
                                          <p:spTgt spid="54"/>
                                        </p:tgtEl>
                                        <p:attrNameLst>
                                          <p:attrName>ppt_w</p:attrName>
                                        </p:attrNameLst>
                                      </p:cBhvr>
                                      <p:tavLst>
                                        <p:tav tm="0">
                                          <p:val>
                                            <p:strVal val="ppt_w"/>
                                          </p:val>
                                        </p:tav>
                                        <p:tav tm="100000">
                                          <p:val>
                                            <p:strVal val="ppt_w"/>
                                          </p:val>
                                        </p:tav>
                                      </p:tavLst>
                                    </p:anim>
                                    <p:anim calcmode="lin" valueType="num">
                                      <p:cBhvr>
                                        <p:cTn id="935" dur="3000"/>
                                        <p:tgtEl>
                                          <p:spTgt spid="5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6" dur="1" fill="hold">
                                          <p:stCondLst>
                                            <p:cond delay="2999"/>
                                          </p:stCondLst>
                                        </p:cTn>
                                        <p:tgtEl>
                                          <p:spTgt spid="54"/>
                                        </p:tgtEl>
                                        <p:attrNameLst>
                                          <p:attrName>style.visibility</p:attrName>
                                        </p:attrNameLst>
                                      </p:cBhvr>
                                      <p:to>
                                        <p:strVal val="hidden"/>
                                      </p:to>
                                    </p:set>
                                  </p:childTnLst>
                                </p:cTn>
                              </p:par>
                              <p:par>
                                <p:cTn id="937" presetID="19" presetClass="exit" presetSubtype="5" fill="hold" grpId="3" nodeType="withEffect">
                                  <p:stCondLst>
                                    <p:cond delay="0"/>
                                  </p:stCondLst>
                                  <p:childTnLst>
                                    <p:anim calcmode="lin" valueType="num">
                                      <p:cBhvr>
                                        <p:cTn id="938" dur="3000"/>
                                        <p:tgtEl>
                                          <p:spTgt spid="55"/>
                                        </p:tgtEl>
                                        <p:attrNameLst>
                                          <p:attrName>ppt_w</p:attrName>
                                        </p:attrNameLst>
                                      </p:cBhvr>
                                      <p:tavLst>
                                        <p:tav tm="0">
                                          <p:val>
                                            <p:strVal val="ppt_w"/>
                                          </p:val>
                                        </p:tav>
                                        <p:tav tm="100000">
                                          <p:val>
                                            <p:strVal val="ppt_w"/>
                                          </p:val>
                                        </p:tav>
                                      </p:tavLst>
                                    </p:anim>
                                    <p:anim calcmode="lin" valueType="num">
                                      <p:cBhvr>
                                        <p:cTn id="939" dur="3000"/>
                                        <p:tgtEl>
                                          <p:spTgt spid="5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0" dur="1" fill="hold">
                                          <p:stCondLst>
                                            <p:cond delay="2999"/>
                                          </p:stCondLst>
                                        </p:cTn>
                                        <p:tgtEl>
                                          <p:spTgt spid="55"/>
                                        </p:tgtEl>
                                        <p:attrNameLst>
                                          <p:attrName>style.visibility</p:attrName>
                                        </p:attrNameLst>
                                      </p:cBhvr>
                                      <p:to>
                                        <p:strVal val="hidden"/>
                                      </p:to>
                                    </p:set>
                                  </p:childTnLst>
                                </p:cTn>
                              </p:par>
                              <p:par>
                                <p:cTn id="941" presetID="19" presetClass="exit" presetSubtype="5" fill="hold" grpId="3" nodeType="withEffect">
                                  <p:stCondLst>
                                    <p:cond delay="0"/>
                                  </p:stCondLst>
                                  <p:childTnLst>
                                    <p:anim calcmode="lin" valueType="num">
                                      <p:cBhvr>
                                        <p:cTn id="942" dur="3000"/>
                                        <p:tgtEl>
                                          <p:spTgt spid="56"/>
                                        </p:tgtEl>
                                        <p:attrNameLst>
                                          <p:attrName>ppt_w</p:attrName>
                                        </p:attrNameLst>
                                      </p:cBhvr>
                                      <p:tavLst>
                                        <p:tav tm="0">
                                          <p:val>
                                            <p:strVal val="ppt_w"/>
                                          </p:val>
                                        </p:tav>
                                        <p:tav tm="100000">
                                          <p:val>
                                            <p:strVal val="ppt_w"/>
                                          </p:val>
                                        </p:tav>
                                      </p:tavLst>
                                    </p:anim>
                                    <p:anim calcmode="lin" valueType="num">
                                      <p:cBhvr>
                                        <p:cTn id="943" dur="3000"/>
                                        <p:tgtEl>
                                          <p:spTgt spid="5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4" dur="1" fill="hold">
                                          <p:stCondLst>
                                            <p:cond delay="2999"/>
                                          </p:stCondLst>
                                        </p:cTn>
                                        <p:tgtEl>
                                          <p:spTgt spid="56"/>
                                        </p:tgtEl>
                                        <p:attrNameLst>
                                          <p:attrName>style.visibility</p:attrName>
                                        </p:attrNameLst>
                                      </p:cBhvr>
                                      <p:to>
                                        <p:strVal val="hidden"/>
                                      </p:to>
                                    </p:set>
                                  </p:childTnLst>
                                </p:cTn>
                              </p:par>
                              <p:par>
                                <p:cTn id="945" presetID="19" presetClass="exit" presetSubtype="5" fill="hold" grpId="3" nodeType="withEffect">
                                  <p:stCondLst>
                                    <p:cond delay="0"/>
                                  </p:stCondLst>
                                  <p:childTnLst>
                                    <p:anim calcmode="lin" valueType="num">
                                      <p:cBhvr>
                                        <p:cTn id="946" dur="3000"/>
                                        <p:tgtEl>
                                          <p:spTgt spid="57"/>
                                        </p:tgtEl>
                                        <p:attrNameLst>
                                          <p:attrName>ppt_w</p:attrName>
                                        </p:attrNameLst>
                                      </p:cBhvr>
                                      <p:tavLst>
                                        <p:tav tm="0">
                                          <p:val>
                                            <p:strVal val="ppt_w"/>
                                          </p:val>
                                        </p:tav>
                                        <p:tav tm="100000">
                                          <p:val>
                                            <p:strVal val="ppt_w"/>
                                          </p:val>
                                        </p:tav>
                                      </p:tavLst>
                                    </p:anim>
                                    <p:anim calcmode="lin" valueType="num">
                                      <p:cBhvr>
                                        <p:cTn id="947" dur="30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8" dur="1" fill="hold">
                                          <p:stCondLst>
                                            <p:cond delay="2999"/>
                                          </p:stCondLst>
                                        </p:cTn>
                                        <p:tgtEl>
                                          <p:spTgt spid="57"/>
                                        </p:tgtEl>
                                        <p:attrNameLst>
                                          <p:attrName>style.visibility</p:attrName>
                                        </p:attrNameLst>
                                      </p:cBhvr>
                                      <p:to>
                                        <p:strVal val="hidden"/>
                                      </p:to>
                                    </p:set>
                                  </p:childTnLst>
                                </p:cTn>
                              </p:par>
                              <p:par>
                                <p:cTn id="949" presetID="19" presetClass="exit" presetSubtype="5" fill="hold" grpId="3" nodeType="withEffect">
                                  <p:stCondLst>
                                    <p:cond delay="0"/>
                                  </p:stCondLst>
                                  <p:childTnLst>
                                    <p:anim calcmode="lin" valueType="num">
                                      <p:cBhvr>
                                        <p:cTn id="950" dur="3000"/>
                                        <p:tgtEl>
                                          <p:spTgt spid="58"/>
                                        </p:tgtEl>
                                        <p:attrNameLst>
                                          <p:attrName>ppt_w</p:attrName>
                                        </p:attrNameLst>
                                      </p:cBhvr>
                                      <p:tavLst>
                                        <p:tav tm="0">
                                          <p:val>
                                            <p:strVal val="ppt_w"/>
                                          </p:val>
                                        </p:tav>
                                        <p:tav tm="100000">
                                          <p:val>
                                            <p:strVal val="ppt_w"/>
                                          </p:val>
                                        </p:tav>
                                      </p:tavLst>
                                    </p:anim>
                                    <p:anim calcmode="lin" valueType="num">
                                      <p:cBhvr>
                                        <p:cTn id="951" dur="3000"/>
                                        <p:tgtEl>
                                          <p:spTgt spid="5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2" dur="1" fill="hold">
                                          <p:stCondLst>
                                            <p:cond delay="2999"/>
                                          </p:stCondLst>
                                        </p:cTn>
                                        <p:tgtEl>
                                          <p:spTgt spid="58"/>
                                        </p:tgtEl>
                                        <p:attrNameLst>
                                          <p:attrName>style.visibility</p:attrName>
                                        </p:attrNameLst>
                                      </p:cBhvr>
                                      <p:to>
                                        <p:strVal val="hidden"/>
                                      </p:to>
                                    </p:set>
                                  </p:childTnLst>
                                </p:cTn>
                              </p:par>
                              <p:par>
                                <p:cTn id="953" presetID="19" presetClass="exit" presetSubtype="5" fill="hold" grpId="3" nodeType="withEffect">
                                  <p:stCondLst>
                                    <p:cond delay="0"/>
                                  </p:stCondLst>
                                  <p:childTnLst>
                                    <p:anim calcmode="lin" valueType="num">
                                      <p:cBhvr>
                                        <p:cTn id="954" dur="3000"/>
                                        <p:tgtEl>
                                          <p:spTgt spid="59"/>
                                        </p:tgtEl>
                                        <p:attrNameLst>
                                          <p:attrName>ppt_w</p:attrName>
                                        </p:attrNameLst>
                                      </p:cBhvr>
                                      <p:tavLst>
                                        <p:tav tm="0">
                                          <p:val>
                                            <p:strVal val="ppt_w"/>
                                          </p:val>
                                        </p:tav>
                                        <p:tav tm="100000">
                                          <p:val>
                                            <p:strVal val="ppt_w"/>
                                          </p:val>
                                        </p:tav>
                                      </p:tavLst>
                                    </p:anim>
                                    <p:anim calcmode="lin" valueType="num">
                                      <p:cBhvr>
                                        <p:cTn id="955" dur="3000"/>
                                        <p:tgtEl>
                                          <p:spTgt spid="5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6" dur="1" fill="hold">
                                          <p:stCondLst>
                                            <p:cond delay="2999"/>
                                          </p:stCondLst>
                                        </p:cTn>
                                        <p:tgtEl>
                                          <p:spTgt spid="59"/>
                                        </p:tgtEl>
                                        <p:attrNameLst>
                                          <p:attrName>style.visibility</p:attrName>
                                        </p:attrNameLst>
                                      </p:cBhvr>
                                      <p:to>
                                        <p:strVal val="hidden"/>
                                      </p:to>
                                    </p:set>
                                  </p:childTnLst>
                                </p:cTn>
                              </p:par>
                              <p:par>
                                <p:cTn id="957" presetID="19" presetClass="exit" presetSubtype="5" fill="hold" grpId="3" nodeType="withEffect">
                                  <p:stCondLst>
                                    <p:cond delay="0"/>
                                  </p:stCondLst>
                                  <p:childTnLst>
                                    <p:anim calcmode="lin" valueType="num">
                                      <p:cBhvr>
                                        <p:cTn id="958" dur="3000"/>
                                        <p:tgtEl>
                                          <p:spTgt spid="60"/>
                                        </p:tgtEl>
                                        <p:attrNameLst>
                                          <p:attrName>ppt_w</p:attrName>
                                        </p:attrNameLst>
                                      </p:cBhvr>
                                      <p:tavLst>
                                        <p:tav tm="0">
                                          <p:val>
                                            <p:strVal val="ppt_w"/>
                                          </p:val>
                                        </p:tav>
                                        <p:tav tm="100000">
                                          <p:val>
                                            <p:strVal val="ppt_w"/>
                                          </p:val>
                                        </p:tav>
                                      </p:tavLst>
                                    </p:anim>
                                    <p:anim calcmode="lin" valueType="num">
                                      <p:cBhvr>
                                        <p:cTn id="959" dur="3000"/>
                                        <p:tgtEl>
                                          <p:spTgt spid="6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0" dur="1" fill="hold">
                                          <p:stCondLst>
                                            <p:cond delay="2999"/>
                                          </p:stCondLst>
                                        </p:cTn>
                                        <p:tgtEl>
                                          <p:spTgt spid="60"/>
                                        </p:tgtEl>
                                        <p:attrNameLst>
                                          <p:attrName>style.visibility</p:attrName>
                                        </p:attrNameLst>
                                      </p:cBhvr>
                                      <p:to>
                                        <p:strVal val="hidden"/>
                                      </p:to>
                                    </p:set>
                                  </p:childTnLst>
                                </p:cTn>
                              </p:par>
                              <p:par>
                                <p:cTn id="961" presetID="19" presetClass="exit" presetSubtype="5" fill="hold" grpId="3" nodeType="withEffect">
                                  <p:stCondLst>
                                    <p:cond delay="0"/>
                                  </p:stCondLst>
                                  <p:childTnLst>
                                    <p:anim calcmode="lin" valueType="num">
                                      <p:cBhvr>
                                        <p:cTn id="962" dur="3000"/>
                                        <p:tgtEl>
                                          <p:spTgt spid="61"/>
                                        </p:tgtEl>
                                        <p:attrNameLst>
                                          <p:attrName>ppt_w</p:attrName>
                                        </p:attrNameLst>
                                      </p:cBhvr>
                                      <p:tavLst>
                                        <p:tav tm="0">
                                          <p:val>
                                            <p:strVal val="ppt_w"/>
                                          </p:val>
                                        </p:tav>
                                        <p:tav tm="100000">
                                          <p:val>
                                            <p:strVal val="ppt_w"/>
                                          </p:val>
                                        </p:tav>
                                      </p:tavLst>
                                    </p:anim>
                                    <p:anim calcmode="lin" valueType="num">
                                      <p:cBhvr>
                                        <p:cTn id="963" dur="3000"/>
                                        <p:tgtEl>
                                          <p:spTgt spid="6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4" dur="1" fill="hold">
                                          <p:stCondLst>
                                            <p:cond delay="2999"/>
                                          </p:stCondLst>
                                        </p:cTn>
                                        <p:tgtEl>
                                          <p:spTgt spid="61"/>
                                        </p:tgtEl>
                                        <p:attrNameLst>
                                          <p:attrName>style.visibility</p:attrName>
                                        </p:attrNameLst>
                                      </p:cBhvr>
                                      <p:to>
                                        <p:strVal val="hidden"/>
                                      </p:to>
                                    </p:set>
                                  </p:childTnLst>
                                </p:cTn>
                              </p:par>
                              <p:par>
                                <p:cTn id="965" presetID="19" presetClass="exit" presetSubtype="5" fill="hold" grpId="3" nodeType="withEffect">
                                  <p:stCondLst>
                                    <p:cond delay="0"/>
                                  </p:stCondLst>
                                  <p:childTnLst>
                                    <p:anim calcmode="lin" valueType="num">
                                      <p:cBhvr>
                                        <p:cTn id="966" dur="3000"/>
                                        <p:tgtEl>
                                          <p:spTgt spid="62"/>
                                        </p:tgtEl>
                                        <p:attrNameLst>
                                          <p:attrName>ppt_w</p:attrName>
                                        </p:attrNameLst>
                                      </p:cBhvr>
                                      <p:tavLst>
                                        <p:tav tm="0">
                                          <p:val>
                                            <p:strVal val="ppt_w"/>
                                          </p:val>
                                        </p:tav>
                                        <p:tav tm="100000">
                                          <p:val>
                                            <p:strVal val="ppt_w"/>
                                          </p:val>
                                        </p:tav>
                                      </p:tavLst>
                                    </p:anim>
                                    <p:anim calcmode="lin" valueType="num">
                                      <p:cBhvr>
                                        <p:cTn id="967" dur="3000"/>
                                        <p:tgtEl>
                                          <p:spTgt spid="6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8" dur="1" fill="hold">
                                          <p:stCondLst>
                                            <p:cond delay="2999"/>
                                          </p:stCondLst>
                                        </p:cTn>
                                        <p:tgtEl>
                                          <p:spTgt spid="62"/>
                                        </p:tgtEl>
                                        <p:attrNameLst>
                                          <p:attrName>style.visibility</p:attrName>
                                        </p:attrNameLst>
                                      </p:cBhvr>
                                      <p:to>
                                        <p:strVal val="hidden"/>
                                      </p:to>
                                    </p:set>
                                  </p:childTnLst>
                                </p:cTn>
                              </p:par>
                              <p:par>
                                <p:cTn id="969" presetID="17" presetClass="entr" presetSubtype="1" fill="hold" nodeType="withEffect">
                                  <p:stCondLst>
                                    <p:cond delay="0"/>
                                  </p:stCondLst>
                                  <p:childTnLst>
                                    <p:set>
                                      <p:cBhvr>
                                        <p:cTn id="970" dur="1" fill="hold">
                                          <p:stCondLst>
                                            <p:cond delay="0"/>
                                          </p:stCondLst>
                                        </p:cTn>
                                        <p:tgtEl>
                                          <p:spTgt spid="2"/>
                                        </p:tgtEl>
                                        <p:attrNameLst>
                                          <p:attrName>style.visibility</p:attrName>
                                        </p:attrNameLst>
                                      </p:cBhvr>
                                      <p:to>
                                        <p:strVal val="visible"/>
                                      </p:to>
                                    </p:set>
                                    <p:anim calcmode="lin" valueType="num">
                                      <p:cBhvr>
                                        <p:cTn id="971" dur="3000" fill="hold"/>
                                        <p:tgtEl>
                                          <p:spTgt spid="2"/>
                                        </p:tgtEl>
                                        <p:attrNameLst>
                                          <p:attrName>ppt_x</p:attrName>
                                        </p:attrNameLst>
                                      </p:cBhvr>
                                      <p:tavLst>
                                        <p:tav tm="0">
                                          <p:val>
                                            <p:strVal val="#ppt_x"/>
                                          </p:val>
                                        </p:tav>
                                        <p:tav tm="100000">
                                          <p:val>
                                            <p:strVal val="#ppt_x"/>
                                          </p:val>
                                        </p:tav>
                                      </p:tavLst>
                                    </p:anim>
                                    <p:anim calcmode="lin" valueType="num">
                                      <p:cBhvr>
                                        <p:cTn id="972" dur="3000" fill="hold"/>
                                        <p:tgtEl>
                                          <p:spTgt spid="2"/>
                                        </p:tgtEl>
                                        <p:attrNameLst>
                                          <p:attrName>ppt_y</p:attrName>
                                        </p:attrNameLst>
                                      </p:cBhvr>
                                      <p:tavLst>
                                        <p:tav tm="0">
                                          <p:val>
                                            <p:strVal val="#ppt_y-#ppt_h/2"/>
                                          </p:val>
                                        </p:tav>
                                        <p:tav tm="100000">
                                          <p:val>
                                            <p:strVal val="#ppt_y"/>
                                          </p:val>
                                        </p:tav>
                                      </p:tavLst>
                                    </p:anim>
                                    <p:anim calcmode="lin" valueType="num">
                                      <p:cBhvr>
                                        <p:cTn id="973" dur="3000" fill="hold"/>
                                        <p:tgtEl>
                                          <p:spTgt spid="2"/>
                                        </p:tgtEl>
                                        <p:attrNameLst>
                                          <p:attrName>ppt_w</p:attrName>
                                        </p:attrNameLst>
                                      </p:cBhvr>
                                      <p:tavLst>
                                        <p:tav tm="0">
                                          <p:val>
                                            <p:strVal val="#ppt_w"/>
                                          </p:val>
                                        </p:tav>
                                        <p:tav tm="100000">
                                          <p:val>
                                            <p:strVal val="#ppt_w"/>
                                          </p:val>
                                        </p:tav>
                                      </p:tavLst>
                                    </p:anim>
                                    <p:anim calcmode="lin" valueType="num">
                                      <p:cBhvr>
                                        <p:cTn id="97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96bd29156cc3469545e73aa8dd560d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286116"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572000"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286116"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72000"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86116"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72000"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286116"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86116"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286116"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86116"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72000"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14348"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000232"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14348"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000232"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14348"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000232"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14348"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000232"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14348"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2000232"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14348"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2000232"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714348"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2000232"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5857884"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7143768"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5857884"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143768"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5857884"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143768"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5857884"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7143768"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5857884"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7143768"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5857884"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7143768"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5857884"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7143768"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ppt_x"/>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ppt_x"/>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ppt_x"/>
                                          </p:val>
                                        </p:tav>
                                        <p:tav tm="100000">
                                          <p:val>
                                            <p:strVal val="#ppt_x"/>
                                          </p:val>
                                        </p:tav>
                                      </p:tavLst>
                                    </p:anim>
                                    <p:anim calcmode="lin" valueType="num">
                                      <p:cBhvr additive="base">
                                        <p:cTn id="47" dur="30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ppt_x"/>
                                          </p:val>
                                        </p:tav>
                                        <p:tav tm="100000">
                                          <p:val>
                                            <p:strVal val="#ppt_x"/>
                                          </p:val>
                                        </p:tav>
                                      </p:tavLst>
                                    </p:anim>
                                    <p:anim calcmode="lin" valueType="num">
                                      <p:cBhvr additive="base">
                                        <p:cTn id="51" dur="30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ppt_x"/>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3000" fill="hold"/>
                                        <p:tgtEl>
                                          <p:spTgt spid="22"/>
                                        </p:tgtEl>
                                        <p:attrNameLst>
                                          <p:attrName>ppt_x</p:attrName>
                                        </p:attrNameLst>
                                      </p:cBhvr>
                                      <p:tavLst>
                                        <p:tav tm="0">
                                          <p:val>
                                            <p:strVal val="#ppt_x"/>
                                          </p:val>
                                        </p:tav>
                                        <p:tav tm="100000">
                                          <p:val>
                                            <p:strVal val="#ppt_x"/>
                                          </p:val>
                                        </p:tav>
                                      </p:tavLst>
                                    </p:anim>
                                    <p:anim calcmode="lin" valueType="num">
                                      <p:cBhvr additive="base">
                                        <p:cTn id="59" dur="3000" fill="hold"/>
                                        <p:tgtEl>
                                          <p:spTgt spid="2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3000" fill="hold"/>
                                        <p:tgtEl>
                                          <p:spTgt spid="23"/>
                                        </p:tgtEl>
                                        <p:attrNameLst>
                                          <p:attrName>ppt_x</p:attrName>
                                        </p:attrNameLst>
                                      </p:cBhvr>
                                      <p:tavLst>
                                        <p:tav tm="0">
                                          <p:val>
                                            <p:strVal val="#ppt_x"/>
                                          </p:val>
                                        </p:tav>
                                        <p:tav tm="100000">
                                          <p:val>
                                            <p:strVal val="#ppt_x"/>
                                          </p:val>
                                        </p:tav>
                                      </p:tavLst>
                                    </p:anim>
                                    <p:anim calcmode="lin" valueType="num">
                                      <p:cBhvr additive="base">
                                        <p:cTn id="63" dur="3000" fill="hold"/>
                                        <p:tgtEl>
                                          <p:spTgt spid="2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ppt_x"/>
                                          </p:val>
                                        </p:tav>
                                        <p:tav tm="100000">
                                          <p:val>
                                            <p:strVal val="#ppt_x"/>
                                          </p:val>
                                        </p:tav>
                                      </p:tavLst>
                                    </p:anim>
                                    <p:anim calcmode="lin" valueType="num">
                                      <p:cBhvr additive="base">
                                        <p:cTn id="67" dur="3000" fill="hold"/>
                                        <p:tgtEl>
                                          <p:spTgt spid="24"/>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3000" fill="hold"/>
                                        <p:tgtEl>
                                          <p:spTgt spid="25"/>
                                        </p:tgtEl>
                                        <p:attrNameLst>
                                          <p:attrName>ppt_x</p:attrName>
                                        </p:attrNameLst>
                                      </p:cBhvr>
                                      <p:tavLst>
                                        <p:tav tm="0">
                                          <p:val>
                                            <p:strVal val="#ppt_x"/>
                                          </p:val>
                                        </p:tav>
                                        <p:tav tm="100000">
                                          <p:val>
                                            <p:strVal val="#ppt_x"/>
                                          </p:val>
                                        </p:tav>
                                      </p:tavLst>
                                    </p:anim>
                                    <p:anim calcmode="lin" valueType="num">
                                      <p:cBhvr additive="base">
                                        <p:cTn id="71" dur="3000" fill="hold"/>
                                        <p:tgtEl>
                                          <p:spTgt spid="25"/>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3000" fill="hold"/>
                                        <p:tgtEl>
                                          <p:spTgt spid="26"/>
                                        </p:tgtEl>
                                        <p:attrNameLst>
                                          <p:attrName>ppt_x</p:attrName>
                                        </p:attrNameLst>
                                      </p:cBhvr>
                                      <p:tavLst>
                                        <p:tav tm="0">
                                          <p:val>
                                            <p:strVal val="#ppt_x"/>
                                          </p:val>
                                        </p:tav>
                                        <p:tav tm="100000">
                                          <p:val>
                                            <p:strVal val="#ppt_x"/>
                                          </p:val>
                                        </p:tav>
                                      </p:tavLst>
                                    </p:anim>
                                    <p:anim calcmode="lin" valueType="num">
                                      <p:cBhvr additive="base">
                                        <p:cTn id="75" dur="3000" fill="hold"/>
                                        <p:tgtEl>
                                          <p:spTgt spid="26"/>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 calcmode="lin" valueType="num">
                                      <p:cBhvr additive="base">
                                        <p:cTn id="78" dur="3000" fill="hold"/>
                                        <p:tgtEl>
                                          <p:spTgt spid="27"/>
                                        </p:tgtEl>
                                        <p:attrNameLst>
                                          <p:attrName>ppt_x</p:attrName>
                                        </p:attrNameLst>
                                      </p:cBhvr>
                                      <p:tavLst>
                                        <p:tav tm="0">
                                          <p:val>
                                            <p:strVal val="#ppt_x"/>
                                          </p:val>
                                        </p:tav>
                                        <p:tav tm="100000">
                                          <p:val>
                                            <p:strVal val="#ppt_x"/>
                                          </p:val>
                                        </p:tav>
                                      </p:tavLst>
                                    </p:anim>
                                    <p:anim calcmode="lin" valueType="num">
                                      <p:cBhvr additive="base">
                                        <p:cTn id="79" dur="3000" fill="hold"/>
                                        <p:tgtEl>
                                          <p:spTgt spid="27"/>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additive="base">
                                        <p:cTn id="82" dur="3000" fill="hold"/>
                                        <p:tgtEl>
                                          <p:spTgt spid="28"/>
                                        </p:tgtEl>
                                        <p:attrNameLst>
                                          <p:attrName>ppt_x</p:attrName>
                                        </p:attrNameLst>
                                      </p:cBhvr>
                                      <p:tavLst>
                                        <p:tav tm="0">
                                          <p:val>
                                            <p:strVal val="#ppt_x"/>
                                          </p:val>
                                        </p:tav>
                                        <p:tav tm="100000">
                                          <p:val>
                                            <p:strVal val="#ppt_x"/>
                                          </p:val>
                                        </p:tav>
                                      </p:tavLst>
                                    </p:anim>
                                    <p:anim calcmode="lin" valueType="num">
                                      <p:cBhvr additive="base">
                                        <p:cTn id="83" dur="3000" fill="hold"/>
                                        <p:tgtEl>
                                          <p:spTgt spid="28"/>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9"/>
                                        </p:tgtEl>
                                        <p:attrNameLst>
                                          <p:attrName>style.visibility</p:attrName>
                                        </p:attrNameLst>
                                      </p:cBhvr>
                                      <p:to>
                                        <p:strVal val="visible"/>
                                      </p:to>
                                    </p:set>
                                    <p:anim calcmode="lin" valueType="num">
                                      <p:cBhvr additive="base">
                                        <p:cTn id="86" dur="3000" fill="hold"/>
                                        <p:tgtEl>
                                          <p:spTgt spid="29"/>
                                        </p:tgtEl>
                                        <p:attrNameLst>
                                          <p:attrName>ppt_x</p:attrName>
                                        </p:attrNameLst>
                                      </p:cBhvr>
                                      <p:tavLst>
                                        <p:tav tm="0">
                                          <p:val>
                                            <p:strVal val="#ppt_x"/>
                                          </p:val>
                                        </p:tav>
                                        <p:tav tm="100000">
                                          <p:val>
                                            <p:strVal val="#ppt_x"/>
                                          </p:val>
                                        </p:tav>
                                      </p:tavLst>
                                    </p:anim>
                                    <p:anim calcmode="lin" valueType="num">
                                      <p:cBhvr additive="base">
                                        <p:cTn id="87" dur="3000" fill="hold"/>
                                        <p:tgtEl>
                                          <p:spTgt spid="29"/>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 calcmode="lin" valueType="num">
                                      <p:cBhvr additive="base">
                                        <p:cTn id="90" dur="3000" fill="hold"/>
                                        <p:tgtEl>
                                          <p:spTgt spid="30"/>
                                        </p:tgtEl>
                                        <p:attrNameLst>
                                          <p:attrName>ppt_x</p:attrName>
                                        </p:attrNameLst>
                                      </p:cBhvr>
                                      <p:tavLst>
                                        <p:tav tm="0">
                                          <p:val>
                                            <p:strVal val="#ppt_x"/>
                                          </p:val>
                                        </p:tav>
                                        <p:tav tm="100000">
                                          <p:val>
                                            <p:strVal val="#ppt_x"/>
                                          </p:val>
                                        </p:tav>
                                      </p:tavLst>
                                    </p:anim>
                                    <p:anim calcmode="lin" valueType="num">
                                      <p:cBhvr additive="base">
                                        <p:cTn id="91" dur="3000" fill="hold"/>
                                        <p:tgtEl>
                                          <p:spTgt spid="30"/>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additive="base">
                                        <p:cTn id="94" dur="3000" fill="hold"/>
                                        <p:tgtEl>
                                          <p:spTgt spid="4"/>
                                        </p:tgtEl>
                                        <p:attrNameLst>
                                          <p:attrName>ppt_x</p:attrName>
                                        </p:attrNameLst>
                                      </p:cBhvr>
                                      <p:tavLst>
                                        <p:tav tm="0">
                                          <p:val>
                                            <p:strVal val="#ppt_x"/>
                                          </p:val>
                                        </p:tav>
                                        <p:tav tm="100000">
                                          <p:val>
                                            <p:strVal val="#ppt_x"/>
                                          </p:val>
                                        </p:tav>
                                      </p:tavLst>
                                    </p:anim>
                                    <p:anim calcmode="lin" valueType="num">
                                      <p:cBhvr additive="base">
                                        <p:cTn id="95" dur="3000" fill="hold"/>
                                        <p:tgtEl>
                                          <p:spTgt spid="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additive="base">
                                        <p:cTn id="98" dur="3000" fill="hold"/>
                                        <p:tgtEl>
                                          <p:spTgt spid="6"/>
                                        </p:tgtEl>
                                        <p:attrNameLst>
                                          <p:attrName>ppt_x</p:attrName>
                                        </p:attrNameLst>
                                      </p:cBhvr>
                                      <p:tavLst>
                                        <p:tav tm="0">
                                          <p:val>
                                            <p:strVal val="#ppt_x"/>
                                          </p:val>
                                        </p:tav>
                                        <p:tav tm="100000">
                                          <p:val>
                                            <p:strVal val="#ppt_x"/>
                                          </p:val>
                                        </p:tav>
                                      </p:tavLst>
                                    </p:anim>
                                    <p:anim calcmode="lin" valueType="num">
                                      <p:cBhvr additive="base">
                                        <p:cTn id="99" dur="3000" fill="hold"/>
                                        <p:tgtEl>
                                          <p:spTgt spid="6"/>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ppt_x"/>
                                          </p:val>
                                        </p:tav>
                                        <p:tav tm="100000">
                                          <p:val>
                                            <p:strVal val="#ppt_x"/>
                                          </p:val>
                                        </p:tav>
                                      </p:tavLst>
                                    </p:anim>
                                    <p:anim calcmode="lin" valueType="num">
                                      <p:cBhvr additive="base">
                                        <p:cTn id="103" dur="3000" fill="hold"/>
                                        <p:tgtEl>
                                          <p:spTgt spid="8"/>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3000" fill="hold"/>
                                        <p:tgtEl>
                                          <p:spTgt spid="10"/>
                                        </p:tgtEl>
                                        <p:attrNameLst>
                                          <p:attrName>ppt_x</p:attrName>
                                        </p:attrNameLst>
                                      </p:cBhvr>
                                      <p:tavLst>
                                        <p:tav tm="0">
                                          <p:val>
                                            <p:strVal val="#ppt_x"/>
                                          </p:val>
                                        </p:tav>
                                        <p:tav tm="100000">
                                          <p:val>
                                            <p:strVal val="#ppt_x"/>
                                          </p:val>
                                        </p:tav>
                                      </p:tavLst>
                                    </p:anim>
                                    <p:anim calcmode="lin" valueType="num">
                                      <p:cBhvr additive="base">
                                        <p:cTn id="107" dur="3000" fill="hold"/>
                                        <p:tgtEl>
                                          <p:spTgt spid="10"/>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ppt_x"/>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additive="base">
                                        <p:cTn id="114" dur="3000" fill="hold"/>
                                        <p:tgtEl>
                                          <p:spTgt spid="14"/>
                                        </p:tgtEl>
                                        <p:attrNameLst>
                                          <p:attrName>ppt_x</p:attrName>
                                        </p:attrNameLst>
                                      </p:cBhvr>
                                      <p:tavLst>
                                        <p:tav tm="0">
                                          <p:val>
                                            <p:strVal val="#ppt_x"/>
                                          </p:val>
                                        </p:tav>
                                        <p:tav tm="100000">
                                          <p:val>
                                            <p:strVal val="#ppt_x"/>
                                          </p:val>
                                        </p:tav>
                                      </p:tavLst>
                                    </p:anim>
                                    <p:anim calcmode="lin" valueType="num">
                                      <p:cBhvr additive="base">
                                        <p:cTn id="115" dur="3000" fill="hold"/>
                                        <p:tgtEl>
                                          <p:spTgt spid="14"/>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ppt_x"/>
                                          </p:val>
                                        </p:tav>
                                        <p:tav tm="100000">
                                          <p:val>
                                            <p:strVal val="#ppt_x"/>
                                          </p:val>
                                        </p:tav>
                                      </p:tavLst>
                                    </p:anim>
                                    <p:anim calcmode="lin" valueType="num">
                                      <p:cBhvr additive="base">
                                        <p:cTn id="119" dur="3000" fill="hold"/>
                                        <p:tgtEl>
                                          <p:spTgt spid="16"/>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0-#ppt_h/2"/>
                                          </p:val>
                                        </p:tav>
                                        <p:tav tm="100000">
                                          <p:val>
                                            <p:strVal val="#ppt_y"/>
                                          </p:val>
                                        </p:tav>
                                      </p:tavLst>
                                    </p:anim>
                                  </p:childTnLst>
                                </p:cTn>
                              </p:par>
                              <p:par>
                                <p:cTn id="168" presetID="2" presetClass="entr" presetSubtype="1" fill="hold" grpId="0" nodeType="withEffect">
                                  <p:stCondLst>
                                    <p:cond delay="0"/>
                                  </p:stCondLst>
                                  <p:childTnLst>
                                    <p:set>
                                      <p:cBhvr>
                                        <p:cTn id="169" dur="1" fill="hold">
                                          <p:stCondLst>
                                            <p:cond delay="0"/>
                                          </p:stCondLst>
                                        </p:cTn>
                                        <p:tgtEl>
                                          <p:spTgt spid="43"/>
                                        </p:tgtEl>
                                        <p:attrNameLst>
                                          <p:attrName>style.visibility</p:attrName>
                                        </p:attrNameLst>
                                      </p:cBhvr>
                                      <p:to>
                                        <p:strVal val="visible"/>
                                      </p:to>
                                    </p:set>
                                    <p:anim calcmode="lin" valueType="num">
                                      <p:cBhvr additive="base">
                                        <p:cTn id="170" dur="3000" fill="hold"/>
                                        <p:tgtEl>
                                          <p:spTgt spid="43"/>
                                        </p:tgtEl>
                                        <p:attrNameLst>
                                          <p:attrName>ppt_x</p:attrName>
                                        </p:attrNameLst>
                                      </p:cBhvr>
                                      <p:tavLst>
                                        <p:tav tm="0">
                                          <p:val>
                                            <p:strVal val="#ppt_x"/>
                                          </p:val>
                                        </p:tav>
                                        <p:tav tm="100000">
                                          <p:val>
                                            <p:strVal val="#ppt_x"/>
                                          </p:val>
                                        </p:tav>
                                      </p:tavLst>
                                    </p:anim>
                                    <p:anim calcmode="lin" valueType="num">
                                      <p:cBhvr additive="base">
                                        <p:cTn id="171" dur="3000" fill="hold"/>
                                        <p:tgtEl>
                                          <p:spTgt spid="43"/>
                                        </p:tgtEl>
                                        <p:attrNameLst>
                                          <p:attrName>ppt_y</p:attrName>
                                        </p:attrNameLst>
                                      </p:cBhvr>
                                      <p:tavLst>
                                        <p:tav tm="0">
                                          <p:val>
                                            <p:strVal val="0-#ppt_h/2"/>
                                          </p:val>
                                        </p:tav>
                                        <p:tav tm="100000">
                                          <p:val>
                                            <p:strVal val="#ppt_y"/>
                                          </p:val>
                                        </p:tav>
                                      </p:tavLst>
                                    </p:anim>
                                  </p:childTnLst>
                                </p:cTn>
                              </p:par>
                              <p:par>
                                <p:cTn id="172" presetID="2" presetClass="entr" presetSubtype="1" fill="hold" grpId="0" nodeType="withEffect">
                                  <p:stCondLst>
                                    <p:cond delay="0"/>
                                  </p:stCondLst>
                                  <p:childTnLst>
                                    <p:set>
                                      <p:cBhvr>
                                        <p:cTn id="173" dur="1" fill="hold">
                                          <p:stCondLst>
                                            <p:cond delay="0"/>
                                          </p:stCondLst>
                                        </p:cTn>
                                        <p:tgtEl>
                                          <p:spTgt spid="44"/>
                                        </p:tgtEl>
                                        <p:attrNameLst>
                                          <p:attrName>style.visibility</p:attrName>
                                        </p:attrNameLst>
                                      </p:cBhvr>
                                      <p:to>
                                        <p:strVal val="visible"/>
                                      </p:to>
                                    </p:set>
                                    <p:anim calcmode="lin" valueType="num">
                                      <p:cBhvr additive="base">
                                        <p:cTn id="174" dur="3000" fill="hold"/>
                                        <p:tgtEl>
                                          <p:spTgt spid="44"/>
                                        </p:tgtEl>
                                        <p:attrNameLst>
                                          <p:attrName>ppt_x</p:attrName>
                                        </p:attrNameLst>
                                      </p:cBhvr>
                                      <p:tavLst>
                                        <p:tav tm="0">
                                          <p:val>
                                            <p:strVal val="#ppt_x"/>
                                          </p:val>
                                        </p:tav>
                                        <p:tav tm="100000">
                                          <p:val>
                                            <p:strVal val="#ppt_x"/>
                                          </p:val>
                                        </p:tav>
                                      </p:tavLst>
                                    </p:anim>
                                    <p:anim calcmode="lin" valueType="num">
                                      <p:cBhvr additive="base">
                                        <p:cTn id="175" dur="3000" fill="hold"/>
                                        <p:tgtEl>
                                          <p:spTgt spid="44"/>
                                        </p:tgtEl>
                                        <p:attrNameLst>
                                          <p:attrName>ppt_y</p:attrName>
                                        </p:attrNameLst>
                                      </p:cBhvr>
                                      <p:tavLst>
                                        <p:tav tm="0">
                                          <p:val>
                                            <p:strVal val="0-#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4"/>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5"/>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6"/>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7"/>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8"/>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9"/>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0"/>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1"/>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2"/>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3"/>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5"/>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6"/>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7"/>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8"/>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9"/>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20"/>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21"/>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3"/>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24"/>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25"/>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6"/>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27"/>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28"/>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29"/>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30"/>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31"/>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32"/>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33"/>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34"/>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35"/>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36"/>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37"/>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38"/>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39"/>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40"/>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41"/>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42"/>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43"/>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44"/>
                                        </p:tgtEl>
                                        <p:attrNameLst>
                                          <p:attrName>r</p:attrName>
                                        </p:attrNameLst>
                                      </p:cBhvr>
                                    </p:animRot>
                                  </p:childTnLst>
                                </p:cTn>
                              </p:par>
                            </p:childTnLst>
                          </p:cTn>
                        </p:par>
                        <p:par>
                          <p:cTn id="260" fill="hold">
                            <p:stCondLst>
                              <p:cond delay="3000"/>
                            </p:stCondLst>
                            <p:childTnLst>
                              <p:par>
                                <p:cTn id="261" presetID="2" presetClass="exit" presetSubtype="2" fill="hold" grpId="2" nodeType="afterEffect">
                                  <p:stCondLst>
                                    <p:cond delay="0"/>
                                  </p:stCondLst>
                                  <p:childTnLst>
                                    <p:anim calcmode="lin" valueType="num">
                                      <p:cBhvr additive="base">
                                        <p:cTn id="262" dur="3000"/>
                                        <p:tgtEl>
                                          <p:spTgt spid="3"/>
                                        </p:tgtEl>
                                        <p:attrNameLst>
                                          <p:attrName>ppt_x</p:attrName>
                                        </p:attrNameLst>
                                      </p:cBhvr>
                                      <p:tavLst>
                                        <p:tav tm="0">
                                          <p:val>
                                            <p:strVal val="ppt_x"/>
                                          </p:val>
                                        </p:tav>
                                        <p:tav tm="100000">
                                          <p:val>
                                            <p:strVal val="1+ppt_w/2"/>
                                          </p:val>
                                        </p:tav>
                                      </p:tavLst>
                                    </p:anim>
                                    <p:anim calcmode="lin" valueType="num">
                                      <p:cBhvr additive="base">
                                        <p:cTn id="263" dur="3000"/>
                                        <p:tgtEl>
                                          <p:spTgt spid="3"/>
                                        </p:tgtEl>
                                        <p:attrNameLst>
                                          <p:attrName>ppt_y</p:attrName>
                                        </p:attrNameLst>
                                      </p:cBhvr>
                                      <p:tavLst>
                                        <p:tav tm="0">
                                          <p:val>
                                            <p:strVal val="ppt_y"/>
                                          </p:val>
                                        </p:tav>
                                        <p:tav tm="100000">
                                          <p:val>
                                            <p:strVal val="ppt_y"/>
                                          </p:val>
                                        </p:tav>
                                      </p:tavLst>
                                    </p:anim>
                                    <p:set>
                                      <p:cBhvr>
                                        <p:cTn id="264" dur="1" fill="hold">
                                          <p:stCondLst>
                                            <p:cond delay="2999"/>
                                          </p:stCondLst>
                                        </p:cTn>
                                        <p:tgtEl>
                                          <p:spTgt spid="3"/>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5"/>
                                        </p:tgtEl>
                                        <p:attrNameLst>
                                          <p:attrName>ppt_x</p:attrName>
                                        </p:attrNameLst>
                                      </p:cBhvr>
                                      <p:tavLst>
                                        <p:tav tm="0">
                                          <p:val>
                                            <p:strVal val="ppt_x"/>
                                          </p:val>
                                        </p:tav>
                                        <p:tav tm="100000">
                                          <p:val>
                                            <p:strVal val="1+ppt_w/2"/>
                                          </p:val>
                                        </p:tav>
                                      </p:tavLst>
                                    </p:anim>
                                    <p:anim calcmode="lin" valueType="num">
                                      <p:cBhvr additive="base">
                                        <p:cTn id="267" dur="3000"/>
                                        <p:tgtEl>
                                          <p:spTgt spid="5"/>
                                        </p:tgtEl>
                                        <p:attrNameLst>
                                          <p:attrName>ppt_y</p:attrName>
                                        </p:attrNameLst>
                                      </p:cBhvr>
                                      <p:tavLst>
                                        <p:tav tm="0">
                                          <p:val>
                                            <p:strVal val="ppt_y"/>
                                          </p:val>
                                        </p:tav>
                                        <p:tav tm="100000">
                                          <p:val>
                                            <p:strVal val="ppt_y"/>
                                          </p:val>
                                        </p:tav>
                                      </p:tavLst>
                                    </p:anim>
                                    <p:set>
                                      <p:cBhvr>
                                        <p:cTn id="268" dur="1" fill="hold">
                                          <p:stCondLst>
                                            <p:cond delay="2999"/>
                                          </p:stCondLst>
                                        </p:cTn>
                                        <p:tgtEl>
                                          <p:spTgt spid="5"/>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7"/>
                                        </p:tgtEl>
                                        <p:attrNameLst>
                                          <p:attrName>ppt_x</p:attrName>
                                        </p:attrNameLst>
                                      </p:cBhvr>
                                      <p:tavLst>
                                        <p:tav tm="0">
                                          <p:val>
                                            <p:strVal val="ppt_x"/>
                                          </p:val>
                                        </p:tav>
                                        <p:tav tm="100000">
                                          <p:val>
                                            <p:strVal val="1+ppt_w/2"/>
                                          </p:val>
                                        </p:tav>
                                      </p:tavLst>
                                    </p:anim>
                                    <p:anim calcmode="lin" valueType="num">
                                      <p:cBhvr additive="base">
                                        <p:cTn id="271" dur="3000"/>
                                        <p:tgtEl>
                                          <p:spTgt spid="7"/>
                                        </p:tgtEl>
                                        <p:attrNameLst>
                                          <p:attrName>ppt_y</p:attrName>
                                        </p:attrNameLst>
                                      </p:cBhvr>
                                      <p:tavLst>
                                        <p:tav tm="0">
                                          <p:val>
                                            <p:strVal val="ppt_y"/>
                                          </p:val>
                                        </p:tav>
                                        <p:tav tm="100000">
                                          <p:val>
                                            <p:strVal val="ppt_y"/>
                                          </p:val>
                                        </p:tav>
                                      </p:tavLst>
                                    </p:anim>
                                    <p:set>
                                      <p:cBhvr>
                                        <p:cTn id="272" dur="1" fill="hold">
                                          <p:stCondLst>
                                            <p:cond delay="2999"/>
                                          </p:stCondLst>
                                        </p:cTn>
                                        <p:tgtEl>
                                          <p:spTgt spid="7"/>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9"/>
                                        </p:tgtEl>
                                        <p:attrNameLst>
                                          <p:attrName>ppt_x</p:attrName>
                                        </p:attrNameLst>
                                      </p:cBhvr>
                                      <p:tavLst>
                                        <p:tav tm="0">
                                          <p:val>
                                            <p:strVal val="ppt_x"/>
                                          </p:val>
                                        </p:tav>
                                        <p:tav tm="100000">
                                          <p:val>
                                            <p:strVal val="1+ppt_w/2"/>
                                          </p:val>
                                        </p:tav>
                                      </p:tavLst>
                                    </p:anim>
                                    <p:anim calcmode="lin" valueType="num">
                                      <p:cBhvr additive="base">
                                        <p:cTn id="275" dur="3000"/>
                                        <p:tgtEl>
                                          <p:spTgt spid="9"/>
                                        </p:tgtEl>
                                        <p:attrNameLst>
                                          <p:attrName>ppt_y</p:attrName>
                                        </p:attrNameLst>
                                      </p:cBhvr>
                                      <p:tavLst>
                                        <p:tav tm="0">
                                          <p:val>
                                            <p:strVal val="ppt_y"/>
                                          </p:val>
                                        </p:tav>
                                        <p:tav tm="100000">
                                          <p:val>
                                            <p:strVal val="ppt_y"/>
                                          </p:val>
                                        </p:tav>
                                      </p:tavLst>
                                    </p:anim>
                                    <p:set>
                                      <p:cBhvr>
                                        <p:cTn id="276" dur="1" fill="hold">
                                          <p:stCondLst>
                                            <p:cond delay="2999"/>
                                          </p:stCondLst>
                                        </p:cTn>
                                        <p:tgtEl>
                                          <p:spTgt spid="9"/>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11"/>
                                        </p:tgtEl>
                                        <p:attrNameLst>
                                          <p:attrName>ppt_x</p:attrName>
                                        </p:attrNameLst>
                                      </p:cBhvr>
                                      <p:tavLst>
                                        <p:tav tm="0">
                                          <p:val>
                                            <p:strVal val="ppt_x"/>
                                          </p:val>
                                        </p:tav>
                                        <p:tav tm="100000">
                                          <p:val>
                                            <p:strVal val="1+ppt_w/2"/>
                                          </p:val>
                                        </p:tav>
                                      </p:tavLst>
                                    </p:anim>
                                    <p:anim calcmode="lin" valueType="num">
                                      <p:cBhvr additive="base">
                                        <p:cTn id="279" dur="3000"/>
                                        <p:tgtEl>
                                          <p:spTgt spid="11"/>
                                        </p:tgtEl>
                                        <p:attrNameLst>
                                          <p:attrName>ppt_y</p:attrName>
                                        </p:attrNameLst>
                                      </p:cBhvr>
                                      <p:tavLst>
                                        <p:tav tm="0">
                                          <p:val>
                                            <p:strVal val="ppt_y"/>
                                          </p:val>
                                        </p:tav>
                                        <p:tav tm="100000">
                                          <p:val>
                                            <p:strVal val="ppt_y"/>
                                          </p:val>
                                        </p:tav>
                                      </p:tavLst>
                                    </p:anim>
                                    <p:set>
                                      <p:cBhvr>
                                        <p:cTn id="280" dur="1" fill="hold">
                                          <p:stCondLst>
                                            <p:cond delay="2999"/>
                                          </p:stCondLst>
                                        </p:cTn>
                                        <p:tgtEl>
                                          <p:spTgt spid="11"/>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13"/>
                                        </p:tgtEl>
                                        <p:attrNameLst>
                                          <p:attrName>ppt_x</p:attrName>
                                        </p:attrNameLst>
                                      </p:cBhvr>
                                      <p:tavLst>
                                        <p:tav tm="0">
                                          <p:val>
                                            <p:strVal val="ppt_x"/>
                                          </p:val>
                                        </p:tav>
                                        <p:tav tm="100000">
                                          <p:val>
                                            <p:strVal val="1+ppt_w/2"/>
                                          </p:val>
                                        </p:tav>
                                      </p:tavLst>
                                    </p:anim>
                                    <p:anim calcmode="lin" valueType="num">
                                      <p:cBhvr additive="base">
                                        <p:cTn id="283" dur="3000"/>
                                        <p:tgtEl>
                                          <p:spTgt spid="13"/>
                                        </p:tgtEl>
                                        <p:attrNameLst>
                                          <p:attrName>ppt_y</p:attrName>
                                        </p:attrNameLst>
                                      </p:cBhvr>
                                      <p:tavLst>
                                        <p:tav tm="0">
                                          <p:val>
                                            <p:strVal val="ppt_y"/>
                                          </p:val>
                                        </p:tav>
                                        <p:tav tm="100000">
                                          <p:val>
                                            <p:strVal val="ppt_y"/>
                                          </p:val>
                                        </p:tav>
                                      </p:tavLst>
                                    </p:anim>
                                    <p:set>
                                      <p:cBhvr>
                                        <p:cTn id="284" dur="1" fill="hold">
                                          <p:stCondLst>
                                            <p:cond delay="2999"/>
                                          </p:stCondLst>
                                        </p:cTn>
                                        <p:tgtEl>
                                          <p:spTgt spid="13"/>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15"/>
                                        </p:tgtEl>
                                        <p:attrNameLst>
                                          <p:attrName>ppt_x</p:attrName>
                                        </p:attrNameLst>
                                      </p:cBhvr>
                                      <p:tavLst>
                                        <p:tav tm="0">
                                          <p:val>
                                            <p:strVal val="ppt_x"/>
                                          </p:val>
                                        </p:tav>
                                        <p:tav tm="100000">
                                          <p:val>
                                            <p:strVal val="1+ppt_w/2"/>
                                          </p:val>
                                        </p:tav>
                                      </p:tavLst>
                                    </p:anim>
                                    <p:anim calcmode="lin" valueType="num">
                                      <p:cBhvr additive="base">
                                        <p:cTn id="287" dur="3000"/>
                                        <p:tgtEl>
                                          <p:spTgt spid="15"/>
                                        </p:tgtEl>
                                        <p:attrNameLst>
                                          <p:attrName>ppt_y</p:attrName>
                                        </p:attrNameLst>
                                      </p:cBhvr>
                                      <p:tavLst>
                                        <p:tav tm="0">
                                          <p:val>
                                            <p:strVal val="ppt_y"/>
                                          </p:val>
                                        </p:tav>
                                        <p:tav tm="100000">
                                          <p:val>
                                            <p:strVal val="ppt_y"/>
                                          </p:val>
                                        </p:tav>
                                      </p:tavLst>
                                    </p:anim>
                                    <p:set>
                                      <p:cBhvr>
                                        <p:cTn id="288" dur="1" fill="hold">
                                          <p:stCondLst>
                                            <p:cond delay="2999"/>
                                          </p:stCondLst>
                                        </p:cTn>
                                        <p:tgtEl>
                                          <p:spTgt spid="15"/>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17"/>
                                        </p:tgtEl>
                                        <p:attrNameLst>
                                          <p:attrName>ppt_x</p:attrName>
                                        </p:attrNameLst>
                                      </p:cBhvr>
                                      <p:tavLst>
                                        <p:tav tm="0">
                                          <p:val>
                                            <p:strVal val="ppt_x"/>
                                          </p:val>
                                        </p:tav>
                                        <p:tav tm="100000">
                                          <p:val>
                                            <p:strVal val="1+ppt_w/2"/>
                                          </p:val>
                                        </p:tav>
                                      </p:tavLst>
                                    </p:anim>
                                    <p:anim calcmode="lin" valueType="num">
                                      <p:cBhvr additive="base">
                                        <p:cTn id="291" dur="3000"/>
                                        <p:tgtEl>
                                          <p:spTgt spid="17"/>
                                        </p:tgtEl>
                                        <p:attrNameLst>
                                          <p:attrName>ppt_y</p:attrName>
                                        </p:attrNameLst>
                                      </p:cBhvr>
                                      <p:tavLst>
                                        <p:tav tm="0">
                                          <p:val>
                                            <p:strVal val="ppt_y"/>
                                          </p:val>
                                        </p:tav>
                                        <p:tav tm="100000">
                                          <p:val>
                                            <p:strVal val="ppt_y"/>
                                          </p:val>
                                        </p:tav>
                                      </p:tavLst>
                                    </p:anim>
                                    <p:set>
                                      <p:cBhvr>
                                        <p:cTn id="292" dur="1" fill="hold">
                                          <p:stCondLst>
                                            <p:cond delay="2999"/>
                                          </p:stCondLst>
                                        </p:cTn>
                                        <p:tgtEl>
                                          <p:spTgt spid="17"/>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18"/>
                                        </p:tgtEl>
                                        <p:attrNameLst>
                                          <p:attrName>ppt_x</p:attrName>
                                        </p:attrNameLst>
                                      </p:cBhvr>
                                      <p:tavLst>
                                        <p:tav tm="0">
                                          <p:val>
                                            <p:strVal val="ppt_x"/>
                                          </p:val>
                                        </p:tav>
                                        <p:tav tm="100000">
                                          <p:val>
                                            <p:strVal val="1+ppt_w/2"/>
                                          </p:val>
                                        </p:tav>
                                      </p:tavLst>
                                    </p:anim>
                                    <p:anim calcmode="lin" valueType="num">
                                      <p:cBhvr additive="base">
                                        <p:cTn id="295" dur="3000"/>
                                        <p:tgtEl>
                                          <p:spTgt spid="18"/>
                                        </p:tgtEl>
                                        <p:attrNameLst>
                                          <p:attrName>ppt_y</p:attrName>
                                        </p:attrNameLst>
                                      </p:cBhvr>
                                      <p:tavLst>
                                        <p:tav tm="0">
                                          <p:val>
                                            <p:strVal val="ppt_y"/>
                                          </p:val>
                                        </p:tav>
                                        <p:tav tm="100000">
                                          <p:val>
                                            <p:strVal val="ppt_y"/>
                                          </p:val>
                                        </p:tav>
                                      </p:tavLst>
                                    </p:anim>
                                    <p:set>
                                      <p:cBhvr>
                                        <p:cTn id="296" dur="1" fill="hold">
                                          <p:stCondLst>
                                            <p:cond delay="2999"/>
                                          </p:stCondLst>
                                        </p:cTn>
                                        <p:tgtEl>
                                          <p:spTgt spid="18"/>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19"/>
                                        </p:tgtEl>
                                        <p:attrNameLst>
                                          <p:attrName>ppt_x</p:attrName>
                                        </p:attrNameLst>
                                      </p:cBhvr>
                                      <p:tavLst>
                                        <p:tav tm="0">
                                          <p:val>
                                            <p:strVal val="ppt_x"/>
                                          </p:val>
                                        </p:tav>
                                        <p:tav tm="100000">
                                          <p:val>
                                            <p:strVal val="1+ppt_w/2"/>
                                          </p:val>
                                        </p:tav>
                                      </p:tavLst>
                                    </p:anim>
                                    <p:anim calcmode="lin" valueType="num">
                                      <p:cBhvr additive="base">
                                        <p:cTn id="299" dur="3000"/>
                                        <p:tgtEl>
                                          <p:spTgt spid="19"/>
                                        </p:tgtEl>
                                        <p:attrNameLst>
                                          <p:attrName>ppt_y</p:attrName>
                                        </p:attrNameLst>
                                      </p:cBhvr>
                                      <p:tavLst>
                                        <p:tav tm="0">
                                          <p:val>
                                            <p:strVal val="ppt_y"/>
                                          </p:val>
                                        </p:tav>
                                        <p:tav tm="100000">
                                          <p:val>
                                            <p:strVal val="ppt_y"/>
                                          </p:val>
                                        </p:tav>
                                      </p:tavLst>
                                    </p:anim>
                                    <p:set>
                                      <p:cBhvr>
                                        <p:cTn id="300" dur="1" fill="hold">
                                          <p:stCondLst>
                                            <p:cond delay="2999"/>
                                          </p:stCondLst>
                                        </p:cTn>
                                        <p:tgtEl>
                                          <p:spTgt spid="19"/>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1+ppt_w/2"/>
                                          </p:val>
                                        </p:tav>
                                      </p:tavLst>
                                    </p:anim>
                                    <p:anim calcmode="lin" valueType="num">
                                      <p:cBhvr additive="base">
                                        <p:cTn id="303" dur="3000"/>
                                        <p:tgtEl>
                                          <p:spTgt spid="20"/>
                                        </p:tgtEl>
                                        <p:attrNameLst>
                                          <p:attrName>ppt_y</p:attrName>
                                        </p:attrNameLst>
                                      </p:cBhvr>
                                      <p:tavLst>
                                        <p:tav tm="0">
                                          <p:val>
                                            <p:strVal val="ppt_y"/>
                                          </p:val>
                                        </p:tav>
                                        <p:tav tm="100000">
                                          <p:val>
                                            <p:strVal val="ppt_y"/>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21"/>
                                        </p:tgtEl>
                                        <p:attrNameLst>
                                          <p:attrName>ppt_x</p:attrName>
                                        </p:attrNameLst>
                                      </p:cBhvr>
                                      <p:tavLst>
                                        <p:tav tm="0">
                                          <p:val>
                                            <p:strVal val="ppt_x"/>
                                          </p:val>
                                        </p:tav>
                                        <p:tav tm="100000">
                                          <p:val>
                                            <p:strVal val="1+ppt_w/2"/>
                                          </p:val>
                                        </p:tav>
                                      </p:tavLst>
                                    </p:anim>
                                    <p:anim calcmode="lin" valueType="num">
                                      <p:cBhvr additive="base">
                                        <p:cTn id="307" dur="3000"/>
                                        <p:tgtEl>
                                          <p:spTgt spid="21"/>
                                        </p:tgtEl>
                                        <p:attrNameLst>
                                          <p:attrName>ppt_y</p:attrName>
                                        </p:attrNameLst>
                                      </p:cBhvr>
                                      <p:tavLst>
                                        <p:tav tm="0">
                                          <p:val>
                                            <p:strVal val="ppt_y"/>
                                          </p:val>
                                        </p:tav>
                                        <p:tav tm="100000">
                                          <p:val>
                                            <p:strVal val="ppt_y"/>
                                          </p:val>
                                        </p:tav>
                                      </p:tavLst>
                                    </p:anim>
                                    <p:set>
                                      <p:cBhvr>
                                        <p:cTn id="308" dur="1" fill="hold">
                                          <p:stCondLst>
                                            <p:cond delay="2999"/>
                                          </p:stCondLst>
                                        </p:cTn>
                                        <p:tgtEl>
                                          <p:spTgt spid="21"/>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22"/>
                                        </p:tgtEl>
                                        <p:attrNameLst>
                                          <p:attrName>ppt_x</p:attrName>
                                        </p:attrNameLst>
                                      </p:cBhvr>
                                      <p:tavLst>
                                        <p:tav tm="0">
                                          <p:val>
                                            <p:strVal val="ppt_x"/>
                                          </p:val>
                                        </p:tav>
                                        <p:tav tm="100000">
                                          <p:val>
                                            <p:strVal val="1+ppt_w/2"/>
                                          </p:val>
                                        </p:tav>
                                      </p:tavLst>
                                    </p:anim>
                                    <p:anim calcmode="lin" valueType="num">
                                      <p:cBhvr additive="base">
                                        <p:cTn id="311" dur="3000"/>
                                        <p:tgtEl>
                                          <p:spTgt spid="22"/>
                                        </p:tgtEl>
                                        <p:attrNameLst>
                                          <p:attrName>ppt_y</p:attrName>
                                        </p:attrNameLst>
                                      </p:cBhvr>
                                      <p:tavLst>
                                        <p:tav tm="0">
                                          <p:val>
                                            <p:strVal val="ppt_y"/>
                                          </p:val>
                                        </p:tav>
                                        <p:tav tm="100000">
                                          <p:val>
                                            <p:strVal val="ppt_y"/>
                                          </p:val>
                                        </p:tav>
                                      </p:tavLst>
                                    </p:anim>
                                    <p:set>
                                      <p:cBhvr>
                                        <p:cTn id="312" dur="1" fill="hold">
                                          <p:stCondLst>
                                            <p:cond delay="2999"/>
                                          </p:stCondLst>
                                        </p:cTn>
                                        <p:tgtEl>
                                          <p:spTgt spid="22"/>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23"/>
                                        </p:tgtEl>
                                        <p:attrNameLst>
                                          <p:attrName>ppt_x</p:attrName>
                                        </p:attrNameLst>
                                      </p:cBhvr>
                                      <p:tavLst>
                                        <p:tav tm="0">
                                          <p:val>
                                            <p:strVal val="ppt_x"/>
                                          </p:val>
                                        </p:tav>
                                        <p:tav tm="100000">
                                          <p:val>
                                            <p:strVal val="1+ppt_w/2"/>
                                          </p:val>
                                        </p:tav>
                                      </p:tavLst>
                                    </p:anim>
                                    <p:anim calcmode="lin" valueType="num">
                                      <p:cBhvr additive="base">
                                        <p:cTn id="315" dur="3000"/>
                                        <p:tgtEl>
                                          <p:spTgt spid="23"/>
                                        </p:tgtEl>
                                        <p:attrNameLst>
                                          <p:attrName>ppt_y</p:attrName>
                                        </p:attrNameLst>
                                      </p:cBhvr>
                                      <p:tavLst>
                                        <p:tav tm="0">
                                          <p:val>
                                            <p:strVal val="ppt_y"/>
                                          </p:val>
                                        </p:tav>
                                        <p:tav tm="100000">
                                          <p:val>
                                            <p:strVal val="ppt_y"/>
                                          </p:val>
                                        </p:tav>
                                      </p:tavLst>
                                    </p:anim>
                                    <p:set>
                                      <p:cBhvr>
                                        <p:cTn id="316" dur="1" fill="hold">
                                          <p:stCondLst>
                                            <p:cond delay="2999"/>
                                          </p:stCondLst>
                                        </p:cTn>
                                        <p:tgtEl>
                                          <p:spTgt spid="23"/>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24"/>
                                        </p:tgtEl>
                                        <p:attrNameLst>
                                          <p:attrName>ppt_x</p:attrName>
                                        </p:attrNameLst>
                                      </p:cBhvr>
                                      <p:tavLst>
                                        <p:tav tm="0">
                                          <p:val>
                                            <p:strVal val="ppt_x"/>
                                          </p:val>
                                        </p:tav>
                                        <p:tav tm="100000">
                                          <p:val>
                                            <p:strVal val="1+ppt_w/2"/>
                                          </p:val>
                                        </p:tav>
                                      </p:tavLst>
                                    </p:anim>
                                    <p:anim calcmode="lin" valueType="num">
                                      <p:cBhvr additive="base">
                                        <p:cTn id="319" dur="3000"/>
                                        <p:tgtEl>
                                          <p:spTgt spid="24"/>
                                        </p:tgtEl>
                                        <p:attrNameLst>
                                          <p:attrName>ppt_y</p:attrName>
                                        </p:attrNameLst>
                                      </p:cBhvr>
                                      <p:tavLst>
                                        <p:tav tm="0">
                                          <p:val>
                                            <p:strVal val="ppt_y"/>
                                          </p:val>
                                        </p:tav>
                                        <p:tav tm="100000">
                                          <p:val>
                                            <p:strVal val="ppt_y"/>
                                          </p:val>
                                        </p:tav>
                                      </p:tavLst>
                                    </p:anim>
                                    <p:set>
                                      <p:cBhvr>
                                        <p:cTn id="320" dur="1" fill="hold">
                                          <p:stCondLst>
                                            <p:cond delay="2999"/>
                                          </p:stCondLst>
                                        </p:cTn>
                                        <p:tgtEl>
                                          <p:spTgt spid="24"/>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25"/>
                                        </p:tgtEl>
                                        <p:attrNameLst>
                                          <p:attrName>ppt_x</p:attrName>
                                        </p:attrNameLst>
                                      </p:cBhvr>
                                      <p:tavLst>
                                        <p:tav tm="0">
                                          <p:val>
                                            <p:strVal val="ppt_x"/>
                                          </p:val>
                                        </p:tav>
                                        <p:tav tm="100000">
                                          <p:val>
                                            <p:strVal val="1+ppt_w/2"/>
                                          </p:val>
                                        </p:tav>
                                      </p:tavLst>
                                    </p:anim>
                                    <p:anim calcmode="lin" valueType="num">
                                      <p:cBhvr additive="base">
                                        <p:cTn id="323" dur="3000"/>
                                        <p:tgtEl>
                                          <p:spTgt spid="25"/>
                                        </p:tgtEl>
                                        <p:attrNameLst>
                                          <p:attrName>ppt_y</p:attrName>
                                        </p:attrNameLst>
                                      </p:cBhvr>
                                      <p:tavLst>
                                        <p:tav tm="0">
                                          <p:val>
                                            <p:strVal val="ppt_y"/>
                                          </p:val>
                                        </p:tav>
                                        <p:tav tm="100000">
                                          <p:val>
                                            <p:strVal val="ppt_y"/>
                                          </p:val>
                                        </p:tav>
                                      </p:tavLst>
                                    </p:anim>
                                    <p:set>
                                      <p:cBhvr>
                                        <p:cTn id="324" dur="1" fill="hold">
                                          <p:stCondLst>
                                            <p:cond delay="2999"/>
                                          </p:stCondLst>
                                        </p:cTn>
                                        <p:tgtEl>
                                          <p:spTgt spid="25"/>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26"/>
                                        </p:tgtEl>
                                        <p:attrNameLst>
                                          <p:attrName>ppt_x</p:attrName>
                                        </p:attrNameLst>
                                      </p:cBhvr>
                                      <p:tavLst>
                                        <p:tav tm="0">
                                          <p:val>
                                            <p:strVal val="ppt_x"/>
                                          </p:val>
                                        </p:tav>
                                        <p:tav tm="100000">
                                          <p:val>
                                            <p:strVal val="1+ppt_w/2"/>
                                          </p:val>
                                        </p:tav>
                                      </p:tavLst>
                                    </p:anim>
                                    <p:anim calcmode="lin" valueType="num">
                                      <p:cBhvr additive="base">
                                        <p:cTn id="327" dur="3000"/>
                                        <p:tgtEl>
                                          <p:spTgt spid="26"/>
                                        </p:tgtEl>
                                        <p:attrNameLst>
                                          <p:attrName>ppt_y</p:attrName>
                                        </p:attrNameLst>
                                      </p:cBhvr>
                                      <p:tavLst>
                                        <p:tav tm="0">
                                          <p:val>
                                            <p:strVal val="ppt_y"/>
                                          </p:val>
                                        </p:tav>
                                        <p:tav tm="100000">
                                          <p:val>
                                            <p:strVal val="ppt_y"/>
                                          </p:val>
                                        </p:tav>
                                      </p:tavLst>
                                    </p:anim>
                                    <p:set>
                                      <p:cBhvr>
                                        <p:cTn id="328" dur="1" fill="hold">
                                          <p:stCondLst>
                                            <p:cond delay="2999"/>
                                          </p:stCondLst>
                                        </p:cTn>
                                        <p:tgtEl>
                                          <p:spTgt spid="26"/>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27"/>
                                        </p:tgtEl>
                                        <p:attrNameLst>
                                          <p:attrName>ppt_x</p:attrName>
                                        </p:attrNameLst>
                                      </p:cBhvr>
                                      <p:tavLst>
                                        <p:tav tm="0">
                                          <p:val>
                                            <p:strVal val="ppt_x"/>
                                          </p:val>
                                        </p:tav>
                                        <p:tav tm="100000">
                                          <p:val>
                                            <p:strVal val="1+ppt_w/2"/>
                                          </p:val>
                                        </p:tav>
                                      </p:tavLst>
                                    </p:anim>
                                    <p:anim calcmode="lin" valueType="num">
                                      <p:cBhvr additive="base">
                                        <p:cTn id="331" dur="3000"/>
                                        <p:tgtEl>
                                          <p:spTgt spid="27"/>
                                        </p:tgtEl>
                                        <p:attrNameLst>
                                          <p:attrName>ppt_y</p:attrName>
                                        </p:attrNameLst>
                                      </p:cBhvr>
                                      <p:tavLst>
                                        <p:tav tm="0">
                                          <p:val>
                                            <p:strVal val="ppt_y"/>
                                          </p:val>
                                        </p:tav>
                                        <p:tav tm="100000">
                                          <p:val>
                                            <p:strVal val="ppt_y"/>
                                          </p:val>
                                        </p:tav>
                                      </p:tavLst>
                                    </p:anim>
                                    <p:set>
                                      <p:cBhvr>
                                        <p:cTn id="332" dur="1" fill="hold">
                                          <p:stCondLst>
                                            <p:cond delay="2999"/>
                                          </p:stCondLst>
                                        </p:cTn>
                                        <p:tgtEl>
                                          <p:spTgt spid="27"/>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28"/>
                                        </p:tgtEl>
                                        <p:attrNameLst>
                                          <p:attrName>ppt_x</p:attrName>
                                        </p:attrNameLst>
                                      </p:cBhvr>
                                      <p:tavLst>
                                        <p:tav tm="0">
                                          <p:val>
                                            <p:strVal val="ppt_x"/>
                                          </p:val>
                                        </p:tav>
                                        <p:tav tm="100000">
                                          <p:val>
                                            <p:strVal val="1+ppt_w/2"/>
                                          </p:val>
                                        </p:tav>
                                      </p:tavLst>
                                    </p:anim>
                                    <p:anim calcmode="lin" valueType="num">
                                      <p:cBhvr additive="base">
                                        <p:cTn id="335" dur="3000"/>
                                        <p:tgtEl>
                                          <p:spTgt spid="28"/>
                                        </p:tgtEl>
                                        <p:attrNameLst>
                                          <p:attrName>ppt_y</p:attrName>
                                        </p:attrNameLst>
                                      </p:cBhvr>
                                      <p:tavLst>
                                        <p:tav tm="0">
                                          <p:val>
                                            <p:strVal val="ppt_y"/>
                                          </p:val>
                                        </p:tav>
                                        <p:tav tm="100000">
                                          <p:val>
                                            <p:strVal val="ppt_y"/>
                                          </p:val>
                                        </p:tav>
                                      </p:tavLst>
                                    </p:anim>
                                    <p:set>
                                      <p:cBhvr>
                                        <p:cTn id="336" dur="1" fill="hold">
                                          <p:stCondLst>
                                            <p:cond delay="2999"/>
                                          </p:stCondLst>
                                        </p:cTn>
                                        <p:tgtEl>
                                          <p:spTgt spid="28"/>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29"/>
                                        </p:tgtEl>
                                        <p:attrNameLst>
                                          <p:attrName>ppt_x</p:attrName>
                                        </p:attrNameLst>
                                      </p:cBhvr>
                                      <p:tavLst>
                                        <p:tav tm="0">
                                          <p:val>
                                            <p:strVal val="ppt_x"/>
                                          </p:val>
                                        </p:tav>
                                        <p:tav tm="100000">
                                          <p:val>
                                            <p:strVal val="1+ppt_w/2"/>
                                          </p:val>
                                        </p:tav>
                                      </p:tavLst>
                                    </p:anim>
                                    <p:anim calcmode="lin" valueType="num">
                                      <p:cBhvr additive="base">
                                        <p:cTn id="339" dur="3000"/>
                                        <p:tgtEl>
                                          <p:spTgt spid="29"/>
                                        </p:tgtEl>
                                        <p:attrNameLst>
                                          <p:attrName>ppt_y</p:attrName>
                                        </p:attrNameLst>
                                      </p:cBhvr>
                                      <p:tavLst>
                                        <p:tav tm="0">
                                          <p:val>
                                            <p:strVal val="ppt_y"/>
                                          </p:val>
                                        </p:tav>
                                        <p:tav tm="100000">
                                          <p:val>
                                            <p:strVal val="ppt_y"/>
                                          </p:val>
                                        </p:tav>
                                      </p:tavLst>
                                    </p:anim>
                                    <p:set>
                                      <p:cBhvr>
                                        <p:cTn id="340" dur="1" fill="hold">
                                          <p:stCondLst>
                                            <p:cond delay="2999"/>
                                          </p:stCondLst>
                                        </p:cTn>
                                        <p:tgtEl>
                                          <p:spTgt spid="29"/>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30"/>
                                        </p:tgtEl>
                                        <p:attrNameLst>
                                          <p:attrName>ppt_x</p:attrName>
                                        </p:attrNameLst>
                                      </p:cBhvr>
                                      <p:tavLst>
                                        <p:tav tm="0">
                                          <p:val>
                                            <p:strVal val="ppt_x"/>
                                          </p:val>
                                        </p:tav>
                                        <p:tav tm="100000">
                                          <p:val>
                                            <p:strVal val="1+ppt_w/2"/>
                                          </p:val>
                                        </p:tav>
                                      </p:tavLst>
                                    </p:anim>
                                    <p:anim calcmode="lin" valueType="num">
                                      <p:cBhvr additive="base">
                                        <p:cTn id="343" dur="3000"/>
                                        <p:tgtEl>
                                          <p:spTgt spid="30"/>
                                        </p:tgtEl>
                                        <p:attrNameLst>
                                          <p:attrName>ppt_y</p:attrName>
                                        </p:attrNameLst>
                                      </p:cBhvr>
                                      <p:tavLst>
                                        <p:tav tm="0">
                                          <p:val>
                                            <p:strVal val="ppt_y"/>
                                          </p:val>
                                        </p:tav>
                                        <p:tav tm="100000">
                                          <p:val>
                                            <p:strVal val="ppt_y"/>
                                          </p:val>
                                        </p:tav>
                                      </p:tavLst>
                                    </p:anim>
                                    <p:set>
                                      <p:cBhvr>
                                        <p:cTn id="344" dur="1" fill="hold">
                                          <p:stCondLst>
                                            <p:cond delay="2999"/>
                                          </p:stCondLst>
                                        </p:cTn>
                                        <p:tgtEl>
                                          <p:spTgt spid="30"/>
                                        </p:tgtEl>
                                        <p:attrNameLst>
                                          <p:attrName>style.visibility</p:attrName>
                                        </p:attrNameLst>
                                      </p:cBhvr>
                                      <p:to>
                                        <p:strVal val="hidden"/>
                                      </p:to>
                                    </p:set>
                                  </p:childTnLst>
                                </p:cTn>
                              </p:par>
                              <p:par>
                                <p:cTn id="345" presetID="8" presetClass="emph" presetSubtype="0" fill="hold" grpId="3" nodeType="withEffect">
                                  <p:stCondLst>
                                    <p:cond delay="0"/>
                                  </p:stCondLst>
                                  <p:childTnLst>
                                    <p:animRot by="21600000">
                                      <p:cBhvr>
                                        <p:cTn id="346" dur="3000" fill="hold"/>
                                        <p:tgtEl>
                                          <p:spTgt spid="3"/>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5"/>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7"/>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9"/>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1"/>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3"/>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5"/>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7"/>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18"/>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19"/>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0"/>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1"/>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22"/>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23"/>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24"/>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25"/>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26"/>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7"/>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28"/>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29"/>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30"/>
                                        </p:tgtEl>
                                        <p:attrNameLst>
                                          <p:attrName>r</p:attrName>
                                        </p:attrNameLst>
                                      </p:cBhvr>
                                    </p:animRot>
                                  </p:childTnLst>
                                </p:cTn>
                              </p:par>
                              <p:par>
                                <p:cTn id="387" presetID="2" presetClass="exit" presetSubtype="8" fill="hold" grpId="2" nodeType="withEffect">
                                  <p:stCondLst>
                                    <p:cond delay="0"/>
                                  </p:stCondLst>
                                  <p:childTnLst>
                                    <p:anim calcmode="lin" valueType="num">
                                      <p:cBhvr additive="base">
                                        <p:cTn id="388" dur="3000"/>
                                        <p:tgtEl>
                                          <p:spTgt spid="4"/>
                                        </p:tgtEl>
                                        <p:attrNameLst>
                                          <p:attrName>ppt_x</p:attrName>
                                        </p:attrNameLst>
                                      </p:cBhvr>
                                      <p:tavLst>
                                        <p:tav tm="0">
                                          <p:val>
                                            <p:strVal val="ppt_x"/>
                                          </p:val>
                                        </p:tav>
                                        <p:tav tm="100000">
                                          <p:val>
                                            <p:strVal val="0-ppt_w/2"/>
                                          </p:val>
                                        </p:tav>
                                      </p:tavLst>
                                    </p:anim>
                                    <p:anim calcmode="lin" valueType="num">
                                      <p:cBhvr additive="base">
                                        <p:cTn id="389" dur="3000"/>
                                        <p:tgtEl>
                                          <p:spTgt spid="4"/>
                                        </p:tgtEl>
                                        <p:attrNameLst>
                                          <p:attrName>ppt_y</p:attrName>
                                        </p:attrNameLst>
                                      </p:cBhvr>
                                      <p:tavLst>
                                        <p:tav tm="0">
                                          <p:val>
                                            <p:strVal val="ppt_y"/>
                                          </p:val>
                                        </p:tav>
                                        <p:tav tm="100000">
                                          <p:val>
                                            <p:strVal val="ppt_y"/>
                                          </p:val>
                                        </p:tav>
                                      </p:tavLst>
                                    </p:anim>
                                    <p:set>
                                      <p:cBhvr>
                                        <p:cTn id="390" dur="1" fill="hold">
                                          <p:stCondLst>
                                            <p:cond delay="2999"/>
                                          </p:stCondLst>
                                        </p:cTn>
                                        <p:tgtEl>
                                          <p:spTgt spid="4"/>
                                        </p:tgtEl>
                                        <p:attrNameLst>
                                          <p:attrName>style.visibility</p:attrName>
                                        </p:attrNameLst>
                                      </p:cBhvr>
                                      <p:to>
                                        <p:strVal val="hidden"/>
                                      </p:to>
                                    </p:set>
                                  </p:childTnLst>
                                </p:cTn>
                              </p:par>
                              <p:par>
                                <p:cTn id="391" presetID="2" presetClass="exit" presetSubtype="8" fill="hold" grpId="2" nodeType="withEffect">
                                  <p:stCondLst>
                                    <p:cond delay="0"/>
                                  </p:stCondLst>
                                  <p:childTnLst>
                                    <p:anim calcmode="lin" valueType="num">
                                      <p:cBhvr additive="base">
                                        <p:cTn id="392" dur="3000"/>
                                        <p:tgtEl>
                                          <p:spTgt spid="6"/>
                                        </p:tgtEl>
                                        <p:attrNameLst>
                                          <p:attrName>ppt_x</p:attrName>
                                        </p:attrNameLst>
                                      </p:cBhvr>
                                      <p:tavLst>
                                        <p:tav tm="0">
                                          <p:val>
                                            <p:strVal val="ppt_x"/>
                                          </p:val>
                                        </p:tav>
                                        <p:tav tm="100000">
                                          <p:val>
                                            <p:strVal val="0-ppt_w/2"/>
                                          </p:val>
                                        </p:tav>
                                      </p:tavLst>
                                    </p:anim>
                                    <p:anim calcmode="lin" valueType="num">
                                      <p:cBhvr additive="base">
                                        <p:cTn id="393" dur="3000"/>
                                        <p:tgtEl>
                                          <p:spTgt spid="6"/>
                                        </p:tgtEl>
                                        <p:attrNameLst>
                                          <p:attrName>ppt_y</p:attrName>
                                        </p:attrNameLst>
                                      </p:cBhvr>
                                      <p:tavLst>
                                        <p:tav tm="0">
                                          <p:val>
                                            <p:strVal val="ppt_y"/>
                                          </p:val>
                                        </p:tav>
                                        <p:tav tm="100000">
                                          <p:val>
                                            <p:strVal val="ppt_y"/>
                                          </p:val>
                                        </p:tav>
                                      </p:tavLst>
                                    </p:anim>
                                    <p:set>
                                      <p:cBhvr>
                                        <p:cTn id="394" dur="1" fill="hold">
                                          <p:stCondLst>
                                            <p:cond delay="2999"/>
                                          </p:stCondLst>
                                        </p:cTn>
                                        <p:tgtEl>
                                          <p:spTgt spid="6"/>
                                        </p:tgtEl>
                                        <p:attrNameLst>
                                          <p:attrName>style.visibility</p:attrName>
                                        </p:attrNameLst>
                                      </p:cBhvr>
                                      <p:to>
                                        <p:strVal val="hidden"/>
                                      </p:to>
                                    </p:set>
                                  </p:childTnLst>
                                </p:cTn>
                              </p:par>
                              <p:par>
                                <p:cTn id="395" presetID="2" presetClass="exit" presetSubtype="8" fill="hold" grpId="2" nodeType="withEffect">
                                  <p:stCondLst>
                                    <p:cond delay="0"/>
                                  </p:stCondLst>
                                  <p:childTnLst>
                                    <p:anim calcmode="lin" valueType="num">
                                      <p:cBhvr additive="base">
                                        <p:cTn id="396" dur="3000"/>
                                        <p:tgtEl>
                                          <p:spTgt spid="8"/>
                                        </p:tgtEl>
                                        <p:attrNameLst>
                                          <p:attrName>ppt_x</p:attrName>
                                        </p:attrNameLst>
                                      </p:cBhvr>
                                      <p:tavLst>
                                        <p:tav tm="0">
                                          <p:val>
                                            <p:strVal val="ppt_x"/>
                                          </p:val>
                                        </p:tav>
                                        <p:tav tm="100000">
                                          <p:val>
                                            <p:strVal val="0-ppt_w/2"/>
                                          </p:val>
                                        </p:tav>
                                      </p:tavLst>
                                    </p:anim>
                                    <p:anim calcmode="lin" valueType="num">
                                      <p:cBhvr additive="base">
                                        <p:cTn id="397" dur="3000"/>
                                        <p:tgtEl>
                                          <p:spTgt spid="8"/>
                                        </p:tgtEl>
                                        <p:attrNameLst>
                                          <p:attrName>ppt_y</p:attrName>
                                        </p:attrNameLst>
                                      </p:cBhvr>
                                      <p:tavLst>
                                        <p:tav tm="0">
                                          <p:val>
                                            <p:strVal val="ppt_y"/>
                                          </p:val>
                                        </p:tav>
                                        <p:tav tm="100000">
                                          <p:val>
                                            <p:strVal val="ppt_y"/>
                                          </p:val>
                                        </p:tav>
                                      </p:tavLst>
                                    </p:anim>
                                    <p:set>
                                      <p:cBhvr>
                                        <p:cTn id="398" dur="1" fill="hold">
                                          <p:stCondLst>
                                            <p:cond delay="2999"/>
                                          </p:stCondLst>
                                        </p:cTn>
                                        <p:tgtEl>
                                          <p:spTgt spid="8"/>
                                        </p:tgtEl>
                                        <p:attrNameLst>
                                          <p:attrName>style.visibility</p:attrName>
                                        </p:attrNameLst>
                                      </p:cBhvr>
                                      <p:to>
                                        <p:strVal val="hidden"/>
                                      </p:to>
                                    </p:set>
                                  </p:childTnLst>
                                </p:cTn>
                              </p:par>
                              <p:par>
                                <p:cTn id="399" presetID="2" presetClass="exit" presetSubtype="8" fill="hold" grpId="2" nodeType="withEffect">
                                  <p:stCondLst>
                                    <p:cond delay="0"/>
                                  </p:stCondLst>
                                  <p:childTnLst>
                                    <p:anim calcmode="lin" valueType="num">
                                      <p:cBhvr additive="base">
                                        <p:cTn id="400" dur="3000"/>
                                        <p:tgtEl>
                                          <p:spTgt spid="10"/>
                                        </p:tgtEl>
                                        <p:attrNameLst>
                                          <p:attrName>ppt_x</p:attrName>
                                        </p:attrNameLst>
                                      </p:cBhvr>
                                      <p:tavLst>
                                        <p:tav tm="0">
                                          <p:val>
                                            <p:strVal val="ppt_x"/>
                                          </p:val>
                                        </p:tav>
                                        <p:tav tm="100000">
                                          <p:val>
                                            <p:strVal val="0-ppt_w/2"/>
                                          </p:val>
                                        </p:tav>
                                      </p:tavLst>
                                    </p:anim>
                                    <p:anim calcmode="lin" valueType="num">
                                      <p:cBhvr additive="base">
                                        <p:cTn id="401" dur="3000"/>
                                        <p:tgtEl>
                                          <p:spTgt spid="10"/>
                                        </p:tgtEl>
                                        <p:attrNameLst>
                                          <p:attrName>ppt_y</p:attrName>
                                        </p:attrNameLst>
                                      </p:cBhvr>
                                      <p:tavLst>
                                        <p:tav tm="0">
                                          <p:val>
                                            <p:strVal val="ppt_y"/>
                                          </p:val>
                                        </p:tav>
                                        <p:tav tm="100000">
                                          <p:val>
                                            <p:strVal val="ppt_y"/>
                                          </p:val>
                                        </p:tav>
                                      </p:tavLst>
                                    </p:anim>
                                    <p:set>
                                      <p:cBhvr>
                                        <p:cTn id="402" dur="1" fill="hold">
                                          <p:stCondLst>
                                            <p:cond delay="2999"/>
                                          </p:stCondLst>
                                        </p:cTn>
                                        <p:tgtEl>
                                          <p:spTgt spid="10"/>
                                        </p:tgtEl>
                                        <p:attrNameLst>
                                          <p:attrName>style.visibility</p:attrName>
                                        </p:attrNameLst>
                                      </p:cBhvr>
                                      <p:to>
                                        <p:strVal val="hidden"/>
                                      </p:to>
                                    </p:set>
                                  </p:childTnLst>
                                </p:cTn>
                              </p:par>
                              <p:par>
                                <p:cTn id="403" presetID="2" presetClass="exit" presetSubtype="8" fill="hold" grpId="2" nodeType="withEffect">
                                  <p:stCondLst>
                                    <p:cond delay="0"/>
                                  </p:stCondLst>
                                  <p:childTnLst>
                                    <p:anim calcmode="lin" valueType="num">
                                      <p:cBhvr additive="base">
                                        <p:cTn id="404" dur="3000"/>
                                        <p:tgtEl>
                                          <p:spTgt spid="12"/>
                                        </p:tgtEl>
                                        <p:attrNameLst>
                                          <p:attrName>ppt_x</p:attrName>
                                        </p:attrNameLst>
                                      </p:cBhvr>
                                      <p:tavLst>
                                        <p:tav tm="0">
                                          <p:val>
                                            <p:strVal val="ppt_x"/>
                                          </p:val>
                                        </p:tav>
                                        <p:tav tm="100000">
                                          <p:val>
                                            <p:strVal val="0-ppt_w/2"/>
                                          </p:val>
                                        </p:tav>
                                      </p:tavLst>
                                    </p:anim>
                                    <p:anim calcmode="lin" valueType="num">
                                      <p:cBhvr additive="base">
                                        <p:cTn id="405" dur="3000"/>
                                        <p:tgtEl>
                                          <p:spTgt spid="12"/>
                                        </p:tgtEl>
                                        <p:attrNameLst>
                                          <p:attrName>ppt_y</p:attrName>
                                        </p:attrNameLst>
                                      </p:cBhvr>
                                      <p:tavLst>
                                        <p:tav tm="0">
                                          <p:val>
                                            <p:strVal val="ppt_y"/>
                                          </p:val>
                                        </p:tav>
                                        <p:tav tm="100000">
                                          <p:val>
                                            <p:strVal val="ppt_y"/>
                                          </p:val>
                                        </p:tav>
                                      </p:tavLst>
                                    </p:anim>
                                    <p:set>
                                      <p:cBhvr>
                                        <p:cTn id="406" dur="1" fill="hold">
                                          <p:stCondLst>
                                            <p:cond delay="2999"/>
                                          </p:stCondLst>
                                        </p:cTn>
                                        <p:tgtEl>
                                          <p:spTgt spid="12"/>
                                        </p:tgtEl>
                                        <p:attrNameLst>
                                          <p:attrName>style.visibility</p:attrName>
                                        </p:attrNameLst>
                                      </p:cBhvr>
                                      <p:to>
                                        <p:strVal val="hidden"/>
                                      </p:to>
                                    </p:set>
                                  </p:childTnLst>
                                </p:cTn>
                              </p:par>
                              <p:par>
                                <p:cTn id="407" presetID="2" presetClass="exit" presetSubtype="8" fill="hold" grpId="2" nodeType="withEffect">
                                  <p:stCondLst>
                                    <p:cond delay="0"/>
                                  </p:stCondLst>
                                  <p:childTnLst>
                                    <p:anim calcmode="lin" valueType="num">
                                      <p:cBhvr additive="base">
                                        <p:cTn id="408" dur="3000"/>
                                        <p:tgtEl>
                                          <p:spTgt spid="14"/>
                                        </p:tgtEl>
                                        <p:attrNameLst>
                                          <p:attrName>ppt_x</p:attrName>
                                        </p:attrNameLst>
                                      </p:cBhvr>
                                      <p:tavLst>
                                        <p:tav tm="0">
                                          <p:val>
                                            <p:strVal val="ppt_x"/>
                                          </p:val>
                                        </p:tav>
                                        <p:tav tm="100000">
                                          <p:val>
                                            <p:strVal val="0-ppt_w/2"/>
                                          </p:val>
                                        </p:tav>
                                      </p:tavLst>
                                    </p:anim>
                                    <p:anim calcmode="lin" valueType="num">
                                      <p:cBhvr additive="base">
                                        <p:cTn id="409" dur="3000"/>
                                        <p:tgtEl>
                                          <p:spTgt spid="14"/>
                                        </p:tgtEl>
                                        <p:attrNameLst>
                                          <p:attrName>ppt_y</p:attrName>
                                        </p:attrNameLst>
                                      </p:cBhvr>
                                      <p:tavLst>
                                        <p:tav tm="0">
                                          <p:val>
                                            <p:strVal val="ppt_y"/>
                                          </p:val>
                                        </p:tav>
                                        <p:tav tm="100000">
                                          <p:val>
                                            <p:strVal val="ppt_y"/>
                                          </p:val>
                                        </p:tav>
                                      </p:tavLst>
                                    </p:anim>
                                    <p:set>
                                      <p:cBhvr>
                                        <p:cTn id="410" dur="1" fill="hold">
                                          <p:stCondLst>
                                            <p:cond delay="2999"/>
                                          </p:stCondLst>
                                        </p:cTn>
                                        <p:tgtEl>
                                          <p:spTgt spid="14"/>
                                        </p:tgtEl>
                                        <p:attrNameLst>
                                          <p:attrName>style.visibility</p:attrName>
                                        </p:attrNameLst>
                                      </p:cBhvr>
                                      <p:to>
                                        <p:strVal val="hidden"/>
                                      </p:to>
                                    </p:set>
                                  </p:childTnLst>
                                </p:cTn>
                              </p:par>
                              <p:par>
                                <p:cTn id="411" presetID="2" presetClass="exit" presetSubtype="8" fill="hold" grpId="2" nodeType="withEffect">
                                  <p:stCondLst>
                                    <p:cond delay="0"/>
                                  </p:stCondLst>
                                  <p:childTnLst>
                                    <p:anim calcmode="lin" valueType="num">
                                      <p:cBhvr additive="base">
                                        <p:cTn id="412" dur="3000"/>
                                        <p:tgtEl>
                                          <p:spTgt spid="16"/>
                                        </p:tgtEl>
                                        <p:attrNameLst>
                                          <p:attrName>ppt_x</p:attrName>
                                        </p:attrNameLst>
                                      </p:cBhvr>
                                      <p:tavLst>
                                        <p:tav tm="0">
                                          <p:val>
                                            <p:strVal val="ppt_x"/>
                                          </p:val>
                                        </p:tav>
                                        <p:tav tm="100000">
                                          <p:val>
                                            <p:strVal val="0-ppt_w/2"/>
                                          </p:val>
                                        </p:tav>
                                      </p:tavLst>
                                    </p:anim>
                                    <p:anim calcmode="lin" valueType="num">
                                      <p:cBhvr additive="base">
                                        <p:cTn id="413" dur="3000"/>
                                        <p:tgtEl>
                                          <p:spTgt spid="16"/>
                                        </p:tgtEl>
                                        <p:attrNameLst>
                                          <p:attrName>ppt_y</p:attrName>
                                        </p:attrNameLst>
                                      </p:cBhvr>
                                      <p:tavLst>
                                        <p:tav tm="0">
                                          <p:val>
                                            <p:strVal val="ppt_y"/>
                                          </p:val>
                                        </p:tav>
                                        <p:tav tm="100000">
                                          <p:val>
                                            <p:strVal val="ppt_y"/>
                                          </p:val>
                                        </p:tav>
                                      </p:tavLst>
                                    </p:anim>
                                    <p:set>
                                      <p:cBhvr>
                                        <p:cTn id="414" dur="1" fill="hold">
                                          <p:stCondLst>
                                            <p:cond delay="2999"/>
                                          </p:stCondLst>
                                        </p:cTn>
                                        <p:tgtEl>
                                          <p:spTgt spid="16"/>
                                        </p:tgtEl>
                                        <p:attrNameLst>
                                          <p:attrName>style.visibility</p:attrName>
                                        </p:attrNameLst>
                                      </p:cBhvr>
                                      <p:to>
                                        <p:strVal val="hidden"/>
                                      </p:to>
                                    </p:set>
                                  </p:childTnLst>
                                </p:cTn>
                              </p:par>
                              <p:par>
                                <p:cTn id="415" presetID="2" presetClass="exit" presetSubtype="8" fill="hold" grpId="2" nodeType="withEffect">
                                  <p:stCondLst>
                                    <p:cond delay="0"/>
                                  </p:stCondLst>
                                  <p:childTnLst>
                                    <p:anim calcmode="lin" valueType="num">
                                      <p:cBhvr additive="base">
                                        <p:cTn id="416" dur="3000"/>
                                        <p:tgtEl>
                                          <p:spTgt spid="31"/>
                                        </p:tgtEl>
                                        <p:attrNameLst>
                                          <p:attrName>ppt_x</p:attrName>
                                        </p:attrNameLst>
                                      </p:cBhvr>
                                      <p:tavLst>
                                        <p:tav tm="0">
                                          <p:val>
                                            <p:strVal val="ppt_x"/>
                                          </p:val>
                                        </p:tav>
                                        <p:tav tm="100000">
                                          <p:val>
                                            <p:strVal val="0-ppt_w/2"/>
                                          </p:val>
                                        </p:tav>
                                      </p:tavLst>
                                    </p:anim>
                                    <p:anim calcmode="lin" valueType="num">
                                      <p:cBhvr additive="base">
                                        <p:cTn id="417" dur="3000"/>
                                        <p:tgtEl>
                                          <p:spTgt spid="31"/>
                                        </p:tgtEl>
                                        <p:attrNameLst>
                                          <p:attrName>ppt_y</p:attrName>
                                        </p:attrNameLst>
                                      </p:cBhvr>
                                      <p:tavLst>
                                        <p:tav tm="0">
                                          <p:val>
                                            <p:strVal val="ppt_y"/>
                                          </p:val>
                                        </p:tav>
                                        <p:tav tm="100000">
                                          <p:val>
                                            <p:strVal val="ppt_y"/>
                                          </p:val>
                                        </p:tav>
                                      </p:tavLst>
                                    </p:anim>
                                    <p:set>
                                      <p:cBhvr>
                                        <p:cTn id="418" dur="1" fill="hold">
                                          <p:stCondLst>
                                            <p:cond delay="2999"/>
                                          </p:stCondLst>
                                        </p:cTn>
                                        <p:tgtEl>
                                          <p:spTgt spid="31"/>
                                        </p:tgtEl>
                                        <p:attrNameLst>
                                          <p:attrName>style.visibility</p:attrName>
                                        </p:attrNameLst>
                                      </p:cBhvr>
                                      <p:to>
                                        <p:strVal val="hidden"/>
                                      </p:to>
                                    </p:set>
                                  </p:childTnLst>
                                </p:cTn>
                              </p:par>
                              <p:par>
                                <p:cTn id="419" presetID="2" presetClass="exit" presetSubtype="8" fill="hold" grpId="2" nodeType="withEffect">
                                  <p:stCondLst>
                                    <p:cond delay="0"/>
                                  </p:stCondLst>
                                  <p:childTnLst>
                                    <p:anim calcmode="lin" valueType="num">
                                      <p:cBhvr additive="base">
                                        <p:cTn id="420" dur="3000"/>
                                        <p:tgtEl>
                                          <p:spTgt spid="32"/>
                                        </p:tgtEl>
                                        <p:attrNameLst>
                                          <p:attrName>ppt_x</p:attrName>
                                        </p:attrNameLst>
                                      </p:cBhvr>
                                      <p:tavLst>
                                        <p:tav tm="0">
                                          <p:val>
                                            <p:strVal val="ppt_x"/>
                                          </p:val>
                                        </p:tav>
                                        <p:tav tm="100000">
                                          <p:val>
                                            <p:strVal val="0-ppt_w/2"/>
                                          </p:val>
                                        </p:tav>
                                      </p:tavLst>
                                    </p:anim>
                                    <p:anim calcmode="lin" valueType="num">
                                      <p:cBhvr additive="base">
                                        <p:cTn id="421" dur="3000"/>
                                        <p:tgtEl>
                                          <p:spTgt spid="32"/>
                                        </p:tgtEl>
                                        <p:attrNameLst>
                                          <p:attrName>ppt_y</p:attrName>
                                        </p:attrNameLst>
                                      </p:cBhvr>
                                      <p:tavLst>
                                        <p:tav tm="0">
                                          <p:val>
                                            <p:strVal val="ppt_y"/>
                                          </p:val>
                                        </p:tav>
                                        <p:tav tm="100000">
                                          <p:val>
                                            <p:strVal val="ppt_y"/>
                                          </p:val>
                                        </p:tav>
                                      </p:tavLst>
                                    </p:anim>
                                    <p:set>
                                      <p:cBhvr>
                                        <p:cTn id="422" dur="1" fill="hold">
                                          <p:stCondLst>
                                            <p:cond delay="2999"/>
                                          </p:stCondLst>
                                        </p:cTn>
                                        <p:tgtEl>
                                          <p:spTgt spid="32"/>
                                        </p:tgtEl>
                                        <p:attrNameLst>
                                          <p:attrName>style.visibility</p:attrName>
                                        </p:attrNameLst>
                                      </p:cBhvr>
                                      <p:to>
                                        <p:strVal val="hidden"/>
                                      </p:to>
                                    </p:set>
                                  </p:childTnLst>
                                </p:cTn>
                              </p:par>
                              <p:par>
                                <p:cTn id="423" presetID="2" presetClass="exit" presetSubtype="8" fill="hold" grpId="2" nodeType="withEffect">
                                  <p:stCondLst>
                                    <p:cond delay="0"/>
                                  </p:stCondLst>
                                  <p:childTnLst>
                                    <p:anim calcmode="lin" valueType="num">
                                      <p:cBhvr additive="base">
                                        <p:cTn id="424" dur="3000"/>
                                        <p:tgtEl>
                                          <p:spTgt spid="33"/>
                                        </p:tgtEl>
                                        <p:attrNameLst>
                                          <p:attrName>ppt_x</p:attrName>
                                        </p:attrNameLst>
                                      </p:cBhvr>
                                      <p:tavLst>
                                        <p:tav tm="0">
                                          <p:val>
                                            <p:strVal val="ppt_x"/>
                                          </p:val>
                                        </p:tav>
                                        <p:tav tm="100000">
                                          <p:val>
                                            <p:strVal val="0-ppt_w/2"/>
                                          </p:val>
                                        </p:tav>
                                      </p:tavLst>
                                    </p:anim>
                                    <p:anim calcmode="lin" valueType="num">
                                      <p:cBhvr additive="base">
                                        <p:cTn id="425" dur="3000"/>
                                        <p:tgtEl>
                                          <p:spTgt spid="33"/>
                                        </p:tgtEl>
                                        <p:attrNameLst>
                                          <p:attrName>ppt_y</p:attrName>
                                        </p:attrNameLst>
                                      </p:cBhvr>
                                      <p:tavLst>
                                        <p:tav tm="0">
                                          <p:val>
                                            <p:strVal val="ppt_y"/>
                                          </p:val>
                                        </p:tav>
                                        <p:tav tm="100000">
                                          <p:val>
                                            <p:strVal val="ppt_y"/>
                                          </p:val>
                                        </p:tav>
                                      </p:tavLst>
                                    </p:anim>
                                    <p:set>
                                      <p:cBhvr>
                                        <p:cTn id="426" dur="1" fill="hold">
                                          <p:stCondLst>
                                            <p:cond delay="2999"/>
                                          </p:stCondLst>
                                        </p:cTn>
                                        <p:tgtEl>
                                          <p:spTgt spid="33"/>
                                        </p:tgtEl>
                                        <p:attrNameLst>
                                          <p:attrName>style.visibility</p:attrName>
                                        </p:attrNameLst>
                                      </p:cBhvr>
                                      <p:to>
                                        <p:strVal val="hidden"/>
                                      </p:to>
                                    </p:set>
                                  </p:childTnLst>
                                </p:cTn>
                              </p:par>
                              <p:par>
                                <p:cTn id="427" presetID="2" presetClass="exit" presetSubtype="8" fill="hold" grpId="2" nodeType="withEffect">
                                  <p:stCondLst>
                                    <p:cond delay="0"/>
                                  </p:stCondLst>
                                  <p:childTnLst>
                                    <p:anim calcmode="lin" valueType="num">
                                      <p:cBhvr additive="base">
                                        <p:cTn id="428" dur="3000"/>
                                        <p:tgtEl>
                                          <p:spTgt spid="34"/>
                                        </p:tgtEl>
                                        <p:attrNameLst>
                                          <p:attrName>ppt_x</p:attrName>
                                        </p:attrNameLst>
                                      </p:cBhvr>
                                      <p:tavLst>
                                        <p:tav tm="0">
                                          <p:val>
                                            <p:strVal val="ppt_x"/>
                                          </p:val>
                                        </p:tav>
                                        <p:tav tm="100000">
                                          <p:val>
                                            <p:strVal val="0-ppt_w/2"/>
                                          </p:val>
                                        </p:tav>
                                      </p:tavLst>
                                    </p:anim>
                                    <p:anim calcmode="lin" valueType="num">
                                      <p:cBhvr additive="base">
                                        <p:cTn id="429" dur="3000"/>
                                        <p:tgtEl>
                                          <p:spTgt spid="34"/>
                                        </p:tgtEl>
                                        <p:attrNameLst>
                                          <p:attrName>ppt_y</p:attrName>
                                        </p:attrNameLst>
                                      </p:cBhvr>
                                      <p:tavLst>
                                        <p:tav tm="0">
                                          <p:val>
                                            <p:strVal val="ppt_y"/>
                                          </p:val>
                                        </p:tav>
                                        <p:tav tm="100000">
                                          <p:val>
                                            <p:strVal val="ppt_y"/>
                                          </p:val>
                                        </p:tav>
                                      </p:tavLst>
                                    </p:anim>
                                    <p:set>
                                      <p:cBhvr>
                                        <p:cTn id="430" dur="1" fill="hold">
                                          <p:stCondLst>
                                            <p:cond delay="2999"/>
                                          </p:stCondLst>
                                        </p:cTn>
                                        <p:tgtEl>
                                          <p:spTgt spid="34"/>
                                        </p:tgtEl>
                                        <p:attrNameLst>
                                          <p:attrName>style.visibility</p:attrName>
                                        </p:attrNameLst>
                                      </p:cBhvr>
                                      <p:to>
                                        <p:strVal val="hidden"/>
                                      </p:to>
                                    </p:set>
                                  </p:childTnLst>
                                </p:cTn>
                              </p:par>
                              <p:par>
                                <p:cTn id="431" presetID="2" presetClass="exit" presetSubtype="8" fill="hold" grpId="2" nodeType="withEffect">
                                  <p:stCondLst>
                                    <p:cond delay="0"/>
                                  </p:stCondLst>
                                  <p:childTnLst>
                                    <p:anim calcmode="lin" valueType="num">
                                      <p:cBhvr additive="base">
                                        <p:cTn id="432" dur="3000"/>
                                        <p:tgtEl>
                                          <p:spTgt spid="35"/>
                                        </p:tgtEl>
                                        <p:attrNameLst>
                                          <p:attrName>ppt_x</p:attrName>
                                        </p:attrNameLst>
                                      </p:cBhvr>
                                      <p:tavLst>
                                        <p:tav tm="0">
                                          <p:val>
                                            <p:strVal val="ppt_x"/>
                                          </p:val>
                                        </p:tav>
                                        <p:tav tm="100000">
                                          <p:val>
                                            <p:strVal val="0-ppt_w/2"/>
                                          </p:val>
                                        </p:tav>
                                      </p:tavLst>
                                    </p:anim>
                                    <p:anim calcmode="lin" valueType="num">
                                      <p:cBhvr additive="base">
                                        <p:cTn id="433" dur="3000"/>
                                        <p:tgtEl>
                                          <p:spTgt spid="35"/>
                                        </p:tgtEl>
                                        <p:attrNameLst>
                                          <p:attrName>ppt_y</p:attrName>
                                        </p:attrNameLst>
                                      </p:cBhvr>
                                      <p:tavLst>
                                        <p:tav tm="0">
                                          <p:val>
                                            <p:strVal val="ppt_y"/>
                                          </p:val>
                                        </p:tav>
                                        <p:tav tm="100000">
                                          <p:val>
                                            <p:strVal val="ppt_y"/>
                                          </p:val>
                                        </p:tav>
                                      </p:tavLst>
                                    </p:anim>
                                    <p:set>
                                      <p:cBhvr>
                                        <p:cTn id="434" dur="1" fill="hold">
                                          <p:stCondLst>
                                            <p:cond delay="2999"/>
                                          </p:stCondLst>
                                        </p:cTn>
                                        <p:tgtEl>
                                          <p:spTgt spid="35"/>
                                        </p:tgtEl>
                                        <p:attrNameLst>
                                          <p:attrName>style.visibility</p:attrName>
                                        </p:attrNameLst>
                                      </p:cBhvr>
                                      <p:to>
                                        <p:strVal val="hidden"/>
                                      </p:to>
                                    </p:set>
                                  </p:childTnLst>
                                </p:cTn>
                              </p:par>
                              <p:par>
                                <p:cTn id="435" presetID="2" presetClass="exit" presetSubtype="8" fill="hold" grpId="2" nodeType="withEffect">
                                  <p:stCondLst>
                                    <p:cond delay="0"/>
                                  </p:stCondLst>
                                  <p:childTnLst>
                                    <p:anim calcmode="lin" valueType="num">
                                      <p:cBhvr additive="base">
                                        <p:cTn id="436" dur="3000"/>
                                        <p:tgtEl>
                                          <p:spTgt spid="36"/>
                                        </p:tgtEl>
                                        <p:attrNameLst>
                                          <p:attrName>ppt_x</p:attrName>
                                        </p:attrNameLst>
                                      </p:cBhvr>
                                      <p:tavLst>
                                        <p:tav tm="0">
                                          <p:val>
                                            <p:strVal val="ppt_x"/>
                                          </p:val>
                                        </p:tav>
                                        <p:tav tm="100000">
                                          <p:val>
                                            <p:strVal val="0-ppt_w/2"/>
                                          </p:val>
                                        </p:tav>
                                      </p:tavLst>
                                    </p:anim>
                                    <p:anim calcmode="lin" valueType="num">
                                      <p:cBhvr additive="base">
                                        <p:cTn id="437" dur="3000"/>
                                        <p:tgtEl>
                                          <p:spTgt spid="36"/>
                                        </p:tgtEl>
                                        <p:attrNameLst>
                                          <p:attrName>ppt_y</p:attrName>
                                        </p:attrNameLst>
                                      </p:cBhvr>
                                      <p:tavLst>
                                        <p:tav tm="0">
                                          <p:val>
                                            <p:strVal val="ppt_y"/>
                                          </p:val>
                                        </p:tav>
                                        <p:tav tm="100000">
                                          <p:val>
                                            <p:strVal val="ppt_y"/>
                                          </p:val>
                                        </p:tav>
                                      </p:tavLst>
                                    </p:anim>
                                    <p:set>
                                      <p:cBhvr>
                                        <p:cTn id="438" dur="1" fill="hold">
                                          <p:stCondLst>
                                            <p:cond delay="2999"/>
                                          </p:stCondLst>
                                        </p:cTn>
                                        <p:tgtEl>
                                          <p:spTgt spid="36"/>
                                        </p:tgtEl>
                                        <p:attrNameLst>
                                          <p:attrName>style.visibility</p:attrName>
                                        </p:attrNameLst>
                                      </p:cBhvr>
                                      <p:to>
                                        <p:strVal val="hidden"/>
                                      </p:to>
                                    </p:set>
                                  </p:childTnLst>
                                </p:cTn>
                              </p:par>
                              <p:par>
                                <p:cTn id="439" presetID="2" presetClass="exit" presetSubtype="8" fill="hold" grpId="2" nodeType="withEffect">
                                  <p:stCondLst>
                                    <p:cond delay="0"/>
                                  </p:stCondLst>
                                  <p:childTnLst>
                                    <p:anim calcmode="lin" valueType="num">
                                      <p:cBhvr additive="base">
                                        <p:cTn id="440" dur="3000"/>
                                        <p:tgtEl>
                                          <p:spTgt spid="37"/>
                                        </p:tgtEl>
                                        <p:attrNameLst>
                                          <p:attrName>ppt_x</p:attrName>
                                        </p:attrNameLst>
                                      </p:cBhvr>
                                      <p:tavLst>
                                        <p:tav tm="0">
                                          <p:val>
                                            <p:strVal val="ppt_x"/>
                                          </p:val>
                                        </p:tav>
                                        <p:tav tm="100000">
                                          <p:val>
                                            <p:strVal val="0-ppt_w/2"/>
                                          </p:val>
                                        </p:tav>
                                      </p:tavLst>
                                    </p:anim>
                                    <p:anim calcmode="lin" valueType="num">
                                      <p:cBhvr additive="base">
                                        <p:cTn id="441" dur="3000"/>
                                        <p:tgtEl>
                                          <p:spTgt spid="37"/>
                                        </p:tgtEl>
                                        <p:attrNameLst>
                                          <p:attrName>ppt_y</p:attrName>
                                        </p:attrNameLst>
                                      </p:cBhvr>
                                      <p:tavLst>
                                        <p:tav tm="0">
                                          <p:val>
                                            <p:strVal val="ppt_y"/>
                                          </p:val>
                                        </p:tav>
                                        <p:tav tm="100000">
                                          <p:val>
                                            <p:strVal val="ppt_y"/>
                                          </p:val>
                                        </p:tav>
                                      </p:tavLst>
                                    </p:anim>
                                    <p:set>
                                      <p:cBhvr>
                                        <p:cTn id="442" dur="1" fill="hold">
                                          <p:stCondLst>
                                            <p:cond delay="2999"/>
                                          </p:stCondLst>
                                        </p:cTn>
                                        <p:tgtEl>
                                          <p:spTgt spid="37"/>
                                        </p:tgtEl>
                                        <p:attrNameLst>
                                          <p:attrName>style.visibility</p:attrName>
                                        </p:attrNameLst>
                                      </p:cBhvr>
                                      <p:to>
                                        <p:strVal val="hidden"/>
                                      </p:to>
                                    </p:set>
                                  </p:childTnLst>
                                </p:cTn>
                              </p:par>
                              <p:par>
                                <p:cTn id="443" presetID="2" presetClass="exit" presetSubtype="8" fill="hold" grpId="2" nodeType="withEffect">
                                  <p:stCondLst>
                                    <p:cond delay="0"/>
                                  </p:stCondLst>
                                  <p:childTnLst>
                                    <p:anim calcmode="lin" valueType="num">
                                      <p:cBhvr additive="base">
                                        <p:cTn id="444" dur="3000"/>
                                        <p:tgtEl>
                                          <p:spTgt spid="38"/>
                                        </p:tgtEl>
                                        <p:attrNameLst>
                                          <p:attrName>ppt_x</p:attrName>
                                        </p:attrNameLst>
                                      </p:cBhvr>
                                      <p:tavLst>
                                        <p:tav tm="0">
                                          <p:val>
                                            <p:strVal val="ppt_x"/>
                                          </p:val>
                                        </p:tav>
                                        <p:tav tm="100000">
                                          <p:val>
                                            <p:strVal val="0-ppt_w/2"/>
                                          </p:val>
                                        </p:tav>
                                      </p:tavLst>
                                    </p:anim>
                                    <p:anim calcmode="lin" valueType="num">
                                      <p:cBhvr additive="base">
                                        <p:cTn id="445" dur="3000"/>
                                        <p:tgtEl>
                                          <p:spTgt spid="38"/>
                                        </p:tgtEl>
                                        <p:attrNameLst>
                                          <p:attrName>ppt_y</p:attrName>
                                        </p:attrNameLst>
                                      </p:cBhvr>
                                      <p:tavLst>
                                        <p:tav tm="0">
                                          <p:val>
                                            <p:strVal val="ppt_y"/>
                                          </p:val>
                                        </p:tav>
                                        <p:tav tm="100000">
                                          <p:val>
                                            <p:strVal val="ppt_y"/>
                                          </p:val>
                                        </p:tav>
                                      </p:tavLst>
                                    </p:anim>
                                    <p:set>
                                      <p:cBhvr>
                                        <p:cTn id="446" dur="1" fill="hold">
                                          <p:stCondLst>
                                            <p:cond delay="2999"/>
                                          </p:stCondLst>
                                        </p:cTn>
                                        <p:tgtEl>
                                          <p:spTgt spid="38"/>
                                        </p:tgtEl>
                                        <p:attrNameLst>
                                          <p:attrName>style.visibility</p:attrName>
                                        </p:attrNameLst>
                                      </p:cBhvr>
                                      <p:to>
                                        <p:strVal val="hidden"/>
                                      </p:to>
                                    </p:set>
                                  </p:childTnLst>
                                </p:cTn>
                              </p:par>
                              <p:par>
                                <p:cTn id="447" presetID="2" presetClass="exit" presetSubtype="8" fill="hold" grpId="2" nodeType="withEffect">
                                  <p:stCondLst>
                                    <p:cond delay="0"/>
                                  </p:stCondLst>
                                  <p:childTnLst>
                                    <p:anim calcmode="lin" valueType="num">
                                      <p:cBhvr additive="base">
                                        <p:cTn id="448" dur="3000"/>
                                        <p:tgtEl>
                                          <p:spTgt spid="39"/>
                                        </p:tgtEl>
                                        <p:attrNameLst>
                                          <p:attrName>ppt_x</p:attrName>
                                        </p:attrNameLst>
                                      </p:cBhvr>
                                      <p:tavLst>
                                        <p:tav tm="0">
                                          <p:val>
                                            <p:strVal val="ppt_x"/>
                                          </p:val>
                                        </p:tav>
                                        <p:tav tm="100000">
                                          <p:val>
                                            <p:strVal val="0-ppt_w/2"/>
                                          </p:val>
                                        </p:tav>
                                      </p:tavLst>
                                    </p:anim>
                                    <p:anim calcmode="lin" valueType="num">
                                      <p:cBhvr additive="base">
                                        <p:cTn id="449" dur="3000"/>
                                        <p:tgtEl>
                                          <p:spTgt spid="39"/>
                                        </p:tgtEl>
                                        <p:attrNameLst>
                                          <p:attrName>ppt_y</p:attrName>
                                        </p:attrNameLst>
                                      </p:cBhvr>
                                      <p:tavLst>
                                        <p:tav tm="0">
                                          <p:val>
                                            <p:strVal val="ppt_y"/>
                                          </p:val>
                                        </p:tav>
                                        <p:tav tm="100000">
                                          <p:val>
                                            <p:strVal val="ppt_y"/>
                                          </p:val>
                                        </p:tav>
                                      </p:tavLst>
                                    </p:anim>
                                    <p:set>
                                      <p:cBhvr>
                                        <p:cTn id="450" dur="1" fill="hold">
                                          <p:stCondLst>
                                            <p:cond delay="2999"/>
                                          </p:stCondLst>
                                        </p:cTn>
                                        <p:tgtEl>
                                          <p:spTgt spid="39"/>
                                        </p:tgtEl>
                                        <p:attrNameLst>
                                          <p:attrName>style.visibility</p:attrName>
                                        </p:attrNameLst>
                                      </p:cBhvr>
                                      <p:to>
                                        <p:strVal val="hidden"/>
                                      </p:to>
                                    </p:set>
                                  </p:childTnLst>
                                </p:cTn>
                              </p:par>
                              <p:par>
                                <p:cTn id="451" presetID="2" presetClass="exit" presetSubtype="8" fill="hold" grpId="2" nodeType="withEffect">
                                  <p:stCondLst>
                                    <p:cond delay="0"/>
                                  </p:stCondLst>
                                  <p:childTnLst>
                                    <p:anim calcmode="lin" valueType="num">
                                      <p:cBhvr additive="base">
                                        <p:cTn id="452" dur="3000"/>
                                        <p:tgtEl>
                                          <p:spTgt spid="40"/>
                                        </p:tgtEl>
                                        <p:attrNameLst>
                                          <p:attrName>ppt_x</p:attrName>
                                        </p:attrNameLst>
                                      </p:cBhvr>
                                      <p:tavLst>
                                        <p:tav tm="0">
                                          <p:val>
                                            <p:strVal val="ppt_x"/>
                                          </p:val>
                                        </p:tav>
                                        <p:tav tm="100000">
                                          <p:val>
                                            <p:strVal val="0-ppt_w/2"/>
                                          </p:val>
                                        </p:tav>
                                      </p:tavLst>
                                    </p:anim>
                                    <p:anim calcmode="lin" valueType="num">
                                      <p:cBhvr additive="base">
                                        <p:cTn id="453" dur="3000"/>
                                        <p:tgtEl>
                                          <p:spTgt spid="40"/>
                                        </p:tgtEl>
                                        <p:attrNameLst>
                                          <p:attrName>ppt_y</p:attrName>
                                        </p:attrNameLst>
                                      </p:cBhvr>
                                      <p:tavLst>
                                        <p:tav tm="0">
                                          <p:val>
                                            <p:strVal val="ppt_y"/>
                                          </p:val>
                                        </p:tav>
                                        <p:tav tm="100000">
                                          <p:val>
                                            <p:strVal val="ppt_y"/>
                                          </p:val>
                                        </p:tav>
                                      </p:tavLst>
                                    </p:anim>
                                    <p:set>
                                      <p:cBhvr>
                                        <p:cTn id="454" dur="1" fill="hold">
                                          <p:stCondLst>
                                            <p:cond delay="2999"/>
                                          </p:stCondLst>
                                        </p:cTn>
                                        <p:tgtEl>
                                          <p:spTgt spid="40"/>
                                        </p:tgtEl>
                                        <p:attrNameLst>
                                          <p:attrName>style.visibility</p:attrName>
                                        </p:attrNameLst>
                                      </p:cBhvr>
                                      <p:to>
                                        <p:strVal val="hidden"/>
                                      </p:to>
                                    </p:set>
                                  </p:childTnLst>
                                </p:cTn>
                              </p:par>
                              <p:par>
                                <p:cTn id="455" presetID="2" presetClass="exit" presetSubtype="8" fill="hold" grpId="2" nodeType="withEffect">
                                  <p:stCondLst>
                                    <p:cond delay="0"/>
                                  </p:stCondLst>
                                  <p:childTnLst>
                                    <p:anim calcmode="lin" valueType="num">
                                      <p:cBhvr additive="base">
                                        <p:cTn id="456" dur="3000"/>
                                        <p:tgtEl>
                                          <p:spTgt spid="41"/>
                                        </p:tgtEl>
                                        <p:attrNameLst>
                                          <p:attrName>ppt_x</p:attrName>
                                        </p:attrNameLst>
                                      </p:cBhvr>
                                      <p:tavLst>
                                        <p:tav tm="0">
                                          <p:val>
                                            <p:strVal val="ppt_x"/>
                                          </p:val>
                                        </p:tav>
                                        <p:tav tm="100000">
                                          <p:val>
                                            <p:strVal val="0-ppt_w/2"/>
                                          </p:val>
                                        </p:tav>
                                      </p:tavLst>
                                    </p:anim>
                                    <p:anim calcmode="lin" valueType="num">
                                      <p:cBhvr additive="base">
                                        <p:cTn id="457" dur="3000"/>
                                        <p:tgtEl>
                                          <p:spTgt spid="41"/>
                                        </p:tgtEl>
                                        <p:attrNameLst>
                                          <p:attrName>ppt_y</p:attrName>
                                        </p:attrNameLst>
                                      </p:cBhvr>
                                      <p:tavLst>
                                        <p:tav tm="0">
                                          <p:val>
                                            <p:strVal val="ppt_y"/>
                                          </p:val>
                                        </p:tav>
                                        <p:tav tm="100000">
                                          <p:val>
                                            <p:strVal val="ppt_y"/>
                                          </p:val>
                                        </p:tav>
                                      </p:tavLst>
                                    </p:anim>
                                    <p:set>
                                      <p:cBhvr>
                                        <p:cTn id="458" dur="1" fill="hold">
                                          <p:stCondLst>
                                            <p:cond delay="2999"/>
                                          </p:stCondLst>
                                        </p:cTn>
                                        <p:tgtEl>
                                          <p:spTgt spid="41"/>
                                        </p:tgtEl>
                                        <p:attrNameLst>
                                          <p:attrName>style.visibility</p:attrName>
                                        </p:attrNameLst>
                                      </p:cBhvr>
                                      <p:to>
                                        <p:strVal val="hidden"/>
                                      </p:to>
                                    </p:set>
                                  </p:childTnLst>
                                </p:cTn>
                              </p:par>
                              <p:par>
                                <p:cTn id="459" presetID="2" presetClass="exit" presetSubtype="8" fill="hold" grpId="2" nodeType="withEffect">
                                  <p:stCondLst>
                                    <p:cond delay="0"/>
                                  </p:stCondLst>
                                  <p:childTnLst>
                                    <p:anim calcmode="lin" valueType="num">
                                      <p:cBhvr additive="base">
                                        <p:cTn id="460" dur="3000"/>
                                        <p:tgtEl>
                                          <p:spTgt spid="42"/>
                                        </p:tgtEl>
                                        <p:attrNameLst>
                                          <p:attrName>ppt_x</p:attrName>
                                        </p:attrNameLst>
                                      </p:cBhvr>
                                      <p:tavLst>
                                        <p:tav tm="0">
                                          <p:val>
                                            <p:strVal val="ppt_x"/>
                                          </p:val>
                                        </p:tav>
                                        <p:tav tm="100000">
                                          <p:val>
                                            <p:strVal val="0-ppt_w/2"/>
                                          </p:val>
                                        </p:tav>
                                      </p:tavLst>
                                    </p:anim>
                                    <p:anim calcmode="lin" valueType="num">
                                      <p:cBhvr additive="base">
                                        <p:cTn id="461" dur="3000"/>
                                        <p:tgtEl>
                                          <p:spTgt spid="42"/>
                                        </p:tgtEl>
                                        <p:attrNameLst>
                                          <p:attrName>ppt_y</p:attrName>
                                        </p:attrNameLst>
                                      </p:cBhvr>
                                      <p:tavLst>
                                        <p:tav tm="0">
                                          <p:val>
                                            <p:strVal val="ppt_y"/>
                                          </p:val>
                                        </p:tav>
                                        <p:tav tm="100000">
                                          <p:val>
                                            <p:strVal val="ppt_y"/>
                                          </p:val>
                                        </p:tav>
                                      </p:tavLst>
                                    </p:anim>
                                    <p:set>
                                      <p:cBhvr>
                                        <p:cTn id="462" dur="1" fill="hold">
                                          <p:stCondLst>
                                            <p:cond delay="2999"/>
                                          </p:stCondLst>
                                        </p:cTn>
                                        <p:tgtEl>
                                          <p:spTgt spid="42"/>
                                        </p:tgtEl>
                                        <p:attrNameLst>
                                          <p:attrName>style.visibility</p:attrName>
                                        </p:attrNameLst>
                                      </p:cBhvr>
                                      <p:to>
                                        <p:strVal val="hidden"/>
                                      </p:to>
                                    </p:set>
                                  </p:childTnLst>
                                </p:cTn>
                              </p:par>
                              <p:par>
                                <p:cTn id="463" presetID="2" presetClass="exit" presetSubtype="8" fill="hold" grpId="2" nodeType="withEffect">
                                  <p:stCondLst>
                                    <p:cond delay="0"/>
                                  </p:stCondLst>
                                  <p:childTnLst>
                                    <p:anim calcmode="lin" valueType="num">
                                      <p:cBhvr additive="base">
                                        <p:cTn id="464" dur="3000"/>
                                        <p:tgtEl>
                                          <p:spTgt spid="43"/>
                                        </p:tgtEl>
                                        <p:attrNameLst>
                                          <p:attrName>ppt_x</p:attrName>
                                        </p:attrNameLst>
                                      </p:cBhvr>
                                      <p:tavLst>
                                        <p:tav tm="0">
                                          <p:val>
                                            <p:strVal val="ppt_x"/>
                                          </p:val>
                                        </p:tav>
                                        <p:tav tm="100000">
                                          <p:val>
                                            <p:strVal val="0-ppt_w/2"/>
                                          </p:val>
                                        </p:tav>
                                      </p:tavLst>
                                    </p:anim>
                                    <p:anim calcmode="lin" valueType="num">
                                      <p:cBhvr additive="base">
                                        <p:cTn id="465" dur="3000"/>
                                        <p:tgtEl>
                                          <p:spTgt spid="43"/>
                                        </p:tgtEl>
                                        <p:attrNameLst>
                                          <p:attrName>ppt_y</p:attrName>
                                        </p:attrNameLst>
                                      </p:cBhvr>
                                      <p:tavLst>
                                        <p:tav tm="0">
                                          <p:val>
                                            <p:strVal val="ppt_y"/>
                                          </p:val>
                                        </p:tav>
                                        <p:tav tm="100000">
                                          <p:val>
                                            <p:strVal val="ppt_y"/>
                                          </p:val>
                                        </p:tav>
                                      </p:tavLst>
                                    </p:anim>
                                    <p:set>
                                      <p:cBhvr>
                                        <p:cTn id="466" dur="1" fill="hold">
                                          <p:stCondLst>
                                            <p:cond delay="2999"/>
                                          </p:stCondLst>
                                        </p:cTn>
                                        <p:tgtEl>
                                          <p:spTgt spid="43"/>
                                        </p:tgtEl>
                                        <p:attrNameLst>
                                          <p:attrName>style.visibility</p:attrName>
                                        </p:attrNameLst>
                                      </p:cBhvr>
                                      <p:to>
                                        <p:strVal val="hidden"/>
                                      </p:to>
                                    </p:set>
                                  </p:childTnLst>
                                </p:cTn>
                              </p:par>
                              <p:par>
                                <p:cTn id="467" presetID="2" presetClass="exit" presetSubtype="8" fill="hold" grpId="2" nodeType="withEffect">
                                  <p:stCondLst>
                                    <p:cond delay="0"/>
                                  </p:stCondLst>
                                  <p:childTnLst>
                                    <p:anim calcmode="lin" valueType="num">
                                      <p:cBhvr additive="base">
                                        <p:cTn id="468" dur="3000"/>
                                        <p:tgtEl>
                                          <p:spTgt spid="44"/>
                                        </p:tgtEl>
                                        <p:attrNameLst>
                                          <p:attrName>ppt_x</p:attrName>
                                        </p:attrNameLst>
                                      </p:cBhvr>
                                      <p:tavLst>
                                        <p:tav tm="0">
                                          <p:val>
                                            <p:strVal val="ppt_x"/>
                                          </p:val>
                                        </p:tav>
                                        <p:tav tm="100000">
                                          <p:val>
                                            <p:strVal val="0-ppt_w/2"/>
                                          </p:val>
                                        </p:tav>
                                      </p:tavLst>
                                    </p:anim>
                                    <p:anim calcmode="lin" valueType="num">
                                      <p:cBhvr additive="base">
                                        <p:cTn id="469" dur="3000"/>
                                        <p:tgtEl>
                                          <p:spTgt spid="44"/>
                                        </p:tgtEl>
                                        <p:attrNameLst>
                                          <p:attrName>ppt_y</p:attrName>
                                        </p:attrNameLst>
                                      </p:cBhvr>
                                      <p:tavLst>
                                        <p:tav tm="0">
                                          <p:val>
                                            <p:strVal val="ppt_y"/>
                                          </p:val>
                                        </p:tav>
                                        <p:tav tm="100000">
                                          <p:val>
                                            <p:strVal val="ppt_y"/>
                                          </p:val>
                                        </p:tav>
                                      </p:tavLst>
                                    </p:anim>
                                    <p:set>
                                      <p:cBhvr>
                                        <p:cTn id="470" dur="1" fill="hold">
                                          <p:stCondLst>
                                            <p:cond delay="2999"/>
                                          </p:stCondLst>
                                        </p:cTn>
                                        <p:tgtEl>
                                          <p:spTgt spid="44"/>
                                        </p:tgtEl>
                                        <p:attrNameLst>
                                          <p:attrName>style.visibility</p:attrName>
                                        </p:attrNameLst>
                                      </p:cBhvr>
                                      <p:to>
                                        <p:strVal val="hidden"/>
                                      </p:to>
                                    </p:set>
                                  </p:childTnLst>
                                </p:cTn>
                              </p:par>
                              <p:par>
                                <p:cTn id="471" presetID="8" presetClass="emph" presetSubtype="0" fill="hold" grpId="3" nodeType="withEffect">
                                  <p:stCondLst>
                                    <p:cond delay="0"/>
                                  </p:stCondLst>
                                  <p:childTnLst>
                                    <p:animRot by="-21600000">
                                      <p:cBhvr>
                                        <p:cTn id="472" dur="3000" fill="hold"/>
                                        <p:tgtEl>
                                          <p:spTgt spid="4"/>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6"/>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8"/>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10"/>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12"/>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14"/>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16"/>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31"/>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32"/>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33"/>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34"/>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35"/>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36"/>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37"/>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38"/>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39"/>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40"/>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41"/>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42"/>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43"/>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44"/>
                                        </p:tgtEl>
                                        <p:attrNameLst>
                                          <p:attrName>r</p:attrName>
                                        </p:attrNameLst>
                                      </p:cBhvr>
                                    </p:animRot>
                                  </p:childTnLst>
                                </p:cTn>
                              </p:par>
                              <p:par>
                                <p:cTn id="513" presetID="23" presetClass="entr" presetSubtype="288" fill="hold" nodeType="withEffect">
                                  <p:stCondLst>
                                    <p:cond delay="0"/>
                                  </p:stCondLst>
                                  <p:childTnLst>
                                    <p:set>
                                      <p:cBhvr>
                                        <p:cTn id="514" dur="1" fill="hold">
                                          <p:stCondLst>
                                            <p:cond delay="0"/>
                                          </p:stCondLst>
                                        </p:cTn>
                                        <p:tgtEl>
                                          <p:spTgt spid="2"/>
                                        </p:tgtEl>
                                        <p:attrNameLst>
                                          <p:attrName>style.visibility</p:attrName>
                                        </p:attrNameLst>
                                      </p:cBhvr>
                                      <p:to>
                                        <p:strVal val="visible"/>
                                      </p:to>
                                    </p:set>
                                    <p:anim calcmode="lin" valueType="num">
                                      <p:cBhvr>
                                        <p:cTn id="515" dur="3000" fill="hold"/>
                                        <p:tgtEl>
                                          <p:spTgt spid="2"/>
                                        </p:tgtEl>
                                        <p:attrNameLst>
                                          <p:attrName>ppt_w</p:attrName>
                                        </p:attrNameLst>
                                      </p:cBhvr>
                                      <p:tavLst>
                                        <p:tav tm="0">
                                          <p:val>
                                            <p:strVal val="4/3*#ppt_w"/>
                                          </p:val>
                                        </p:tav>
                                        <p:tav tm="100000">
                                          <p:val>
                                            <p:strVal val="#ppt_w"/>
                                          </p:val>
                                        </p:tav>
                                      </p:tavLst>
                                    </p:anim>
                                    <p:anim calcmode="lin" valueType="num">
                                      <p:cBhvr>
                                        <p:cTn id="516" dur="3000" fill="hold"/>
                                        <p:tgtEl>
                                          <p:spTgt spid="2"/>
                                        </p:tgtEl>
                                        <p:attrNameLst>
                                          <p:attrName>ppt_h</p:attrName>
                                        </p:attrNameLst>
                                      </p:cBhvr>
                                      <p:tavLst>
                                        <p:tav tm="0">
                                          <p:val>
                                            <p:strVal val="4/3*#ppt_h"/>
                                          </p:val>
                                        </p:tav>
                                        <p:tav tm="100000">
                                          <p:val>
                                            <p:strVal val="#ppt_h"/>
                                          </p:val>
                                        </p:tav>
                                      </p:tavLst>
                                    </p:anim>
                                  </p:childTnLst>
                                </p:cTn>
                              </p:par>
                              <p:par>
                                <p:cTn id="517" presetID="16" presetClass="entr" presetSubtype="37" fill="hold" nodeType="withEffect">
                                  <p:stCondLst>
                                    <p:cond delay="0"/>
                                  </p:stCondLst>
                                  <p:childTnLst>
                                    <p:set>
                                      <p:cBhvr>
                                        <p:cTn id="518" dur="1" fill="hold">
                                          <p:stCondLst>
                                            <p:cond delay="0"/>
                                          </p:stCondLst>
                                        </p:cTn>
                                        <p:tgtEl>
                                          <p:spTgt spid="2"/>
                                        </p:tgtEl>
                                        <p:attrNameLst>
                                          <p:attrName>style.visibility</p:attrName>
                                        </p:attrNameLst>
                                      </p:cBhvr>
                                      <p:to>
                                        <p:strVal val="visible"/>
                                      </p:to>
                                    </p:set>
                                    <p:animEffect transition="in" filter="barn(outVertical)">
                                      <p:cBhvr>
                                        <p:cTn id="5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73ff1812df3218a8ef4cefa18bf58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589566">
            <a:off x="2571211" y="1995769"/>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50539">
            <a:off x="3857541" y="3273357"/>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161747">
            <a:off x="3857481" y="567311"/>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546529">
            <a:off x="5286399" y="1996046"/>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400173">
            <a:off x="2813548" y="1236774"/>
            <a:ext cx="1368044"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2907776" y="2907464"/>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538945">
            <a:off x="4836473" y="907072"/>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39552">
            <a:off x="4836339" y="2970983"/>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38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857488" cy="5143500"/>
          </a:xfrm>
          <a:prstGeom prst="moon">
            <a:avLst>
              <a:gd name="adj" fmla="val 12666"/>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357950" y="0"/>
            <a:ext cx="2786050" cy="5143500"/>
          </a:xfrm>
          <a:prstGeom prst="moon">
            <a:avLst>
              <a:gd name="adj" fmla="val 14495"/>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48" y="0"/>
            <a:ext cx="2857488" cy="5143500"/>
          </a:xfrm>
          <a:prstGeom prst="moon">
            <a:avLst>
              <a:gd name="adj" fmla="val 11999"/>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643570" y="0"/>
            <a:ext cx="2786050" cy="5143500"/>
          </a:xfrm>
          <a:prstGeom prst="moon">
            <a:avLst>
              <a:gd name="adj" fmla="val 14495"/>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0"/>
            <a:ext cx="2786050" cy="5143500"/>
          </a:xfrm>
          <a:prstGeom prst="moon">
            <a:avLst>
              <a:gd name="adj" fmla="val 13128"/>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0"/>
            <a:ext cx="2857488" cy="5143500"/>
          </a:xfrm>
          <a:prstGeom prst="moon">
            <a:avLst>
              <a:gd name="adj" fmla="val 14000"/>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14546" y="0"/>
            <a:ext cx="2857488" cy="5143500"/>
          </a:xfrm>
          <a:prstGeom prst="moon">
            <a:avLst>
              <a:gd name="adj" fmla="val 14000"/>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14810" y="0"/>
            <a:ext cx="2786050" cy="5143500"/>
          </a:xfrm>
          <a:prstGeom prst="moon">
            <a:avLst>
              <a:gd name="adj" fmla="val 12444"/>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fmla="#ppt_w*sin(2.5*pi*$)">
                                          <p:val>
                                            <p:fltVal val="0"/>
                                          </p:val>
                                        </p:tav>
                                        <p:tav tm="100000">
                                          <p:val>
                                            <p:fltVal val="1"/>
                                          </p:val>
                                        </p:tav>
                                      </p:tavLst>
                                    </p:anim>
                                    <p:anim calcmode="lin" valueType="num">
                                      <p:cBhvr>
                                        <p:cTn id="43" dur="3000" fill="hold"/>
                                        <p:tgtEl>
                                          <p:spTgt spid="4"/>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3" presetClass="entr" presetSubtype="16" fill="hold" grpId="2"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3000"/>
                                        <p:tgtEl>
                                          <p:spTgt spid="4"/>
                                        </p:tgtEl>
                                      </p:cBhvr>
                                    </p:animEffect>
                                  </p:childTnLst>
                                </p:cTn>
                              </p:par>
                              <p:par>
                                <p:cTn id="75" presetID="13" presetClass="entr" presetSubtype="16" fill="hold" grpId="2"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2"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3000"/>
                                        <p:tgtEl>
                                          <p:spTgt spid="9"/>
                                        </p:tgtEl>
                                      </p:cBhvr>
                                    </p:animEffect>
                                  </p:childTnLst>
                                </p:cTn>
                              </p:par>
                              <p:par>
                                <p:cTn id="81" presetID="13" presetClass="entr" presetSubtype="16" fill="hold" grpId="2"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3000"/>
                                        <p:tgtEl>
                                          <p:spTgt spid="10"/>
                                        </p:tgtEl>
                                      </p:cBhvr>
                                    </p:animEffect>
                                  </p:childTnLst>
                                </p:cTn>
                              </p:par>
                              <p:par>
                                <p:cTn id="84" presetID="13" presetClass="entr" presetSubtype="16"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plus(in)">
                                      <p:cBhvr>
                                        <p:cTn id="86" dur="3000"/>
                                        <p:tgtEl>
                                          <p:spTgt spid="5"/>
                                        </p:tgtEl>
                                      </p:cBhvr>
                                    </p:animEffect>
                                  </p:childTnLst>
                                </p:cTn>
                              </p:par>
                              <p:par>
                                <p:cTn id="87" presetID="13" presetClass="entr" presetSubtype="16" fill="hold" grpId="2"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plus(in)">
                                      <p:cBhvr>
                                        <p:cTn id="89" dur="3000"/>
                                        <p:tgtEl>
                                          <p:spTgt spid="7"/>
                                        </p:tgtEl>
                                      </p:cBhvr>
                                    </p:animEffect>
                                  </p:childTnLst>
                                </p:cTn>
                              </p:par>
                              <p:par>
                                <p:cTn id="90" presetID="13" presetClass="entr" presetSubtype="16" fill="hold" grpId="2"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plus(in)">
                                      <p:cBhvr>
                                        <p:cTn id="92" dur="3000"/>
                                        <p:tgtEl>
                                          <p:spTgt spid="8"/>
                                        </p:tgtEl>
                                      </p:cBhvr>
                                    </p:animEffect>
                                  </p:childTnLst>
                                </p:cTn>
                              </p:par>
                              <p:par>
                                <p:cTn id="93" presetID="13" presetClass="entr" presetSubtype="16" fill="hold" grpId="2"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childTnLst>
                          </p:cTn>
                        </p:par>
                        <p:par>
                          <p:cTn id="96" fill="hold">
                            <p:stCondLst>
                              <p:cond delay="3000"/>
                            </p:stCondLst>
                            <p:childTnLst>
                              <p:par>
                                <p:cTn id="97" presetID="2" presetClass="exit" presetSubtype="2" fill="hold" grpId="3"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10" fill="hold" grpId="4" nodeType="withEffect">
                                  <p:stCondLst>
                                    <p:cond delay="0"/>
                                  </p:stCondLst>
                                  <p:childTnLst>
                                    <p:anim calcmode="lin" valueType="num">
                                      <p:cBhvr>
                                        <p:cTn id="130" dur="3000"/>
                                        <p:tgtEl>
                                          <p:spTgt spid="4"/>
                                        </p:tgtEl>
                                        <p:attrNameLst>
                                          <p:attrName>ppt_h</p:attrName>
                                        </p:attrNameLst>
                                      </p:cBhvr>
                                      <p:tavLst>
                                        <p:tav tm="0">
                                          <p:val>
                                            <p:strVal val="ppt_h"/>
                                          </p:val>
                                        </p:tav>
                                        <p:tav tm="100000">
                                          <p:val>
                                            <p:strVal val="ppt_h"/>
                                          </p:val>
                                        </p:tav>
                                      </p:tavLst>
                                    </p:anim>
                                    <p:anim calcmode="lin" valueType="num">
                                      <p:cBhvr>
                                        <p:cTn id="13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10" fill="hold" grpId="4" nodeType="withEffect">
                                  <p:stCondLst>
                                    <p:cond delay="0"/>
                                  </p:stCondLst>
                                  <p:childTnLst>
                                    <p:anim calcmode="lin" valueType="num">
                                      <p:cBhvr>
                                        <p:cTn id="134" dur="3000"/>
                                        <p:tgtEl>
                                          <p:spTgt spid="6"/>
                                        </p:tgtEl>
                                        <p:attrNameLst>
                                          <p:attrName>ppt_h</p:attrName>
                                        </p:attrNameLst>
                                      </p:cBhvr>
                                      <p:tavLst>
                                        <p:tav tm="0">
                                          <p:val>
                                            <p:strVal val="ppt_h"/>
                                          </p:val>
                                        </p:tav>
                                        <p:tav tm="100000">
                                          <p:val>
                                            <p:strVal val="ppt_h"/>
                                          </p:val>
                                        </p:tav>
                                      </p:tavLst>
                                    </p:anim>
                                    <p:anim calcmode="lin" valueType="num">
                                      <p:cBhvr>
                                        <p:cTn id="13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10" fill="hold" grpId="4" nodeType="withEffect">
                                  <p:stCondLst>
                                    <p:cond delay="0"/>
                                  </p:stCondLst>
                                  <p:childTnLst>
                                    <p:anim calcmode="lin" valueType="num">
                                      <p:cBhvr>
                                        <p:cTn id="138" dur="3000"/>
                                        <p:tgtEl>
                                          <p:spTgt spid="9"/>
                                        </p:tgtEl>
                                        <p:attrNameLst>
                                          <p:attrName>ppt_h</p:attrName>
                                        </p:attrNameLst>
                                      </p:cBhvr>
                                      <p:tavLst>
                                        <p:tav tm="0">
                                          <p:val>
                                            <p:strVal val="ppt_h"/>
                                          </p:val>
                                        </p:tav>
                                        <p:tav tm="100000">
                                          <p:val>
                                            <p:strVal val="ppt_h"/>
                                          </p:val>
                                        </p:tav>
                                      </p:tavLst>
                                    </p:anim>
                                    <p:anim calcmode="lin" valueType="num">
                                      <p:cBhvr>
                                        <p:cTn id="1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9"/>
                                        </p:tgtEl>
                                        <p:attrNameLst>
                                          <p:attrName>style.visibility</p:attrName>
                                        </p:attrNameLst>
                                      </p:cBhvr>
                                      <p:to>
                                        <p:strVal val="hidden"/>
                                      </p:to>
                                    </p:set>
                                  </p:childTnLst>
                                </p:cTn>
                              </p:par>
                              <p:par>
                                <p:cTn id="141" presetID="19" presetClass="exit" presetSubtype="10" fill="hold" grpId="4" nodeType="withEffect">
                                  <p:stCondLst>
                                    <p:cond delay="0"/>
                                  </p:stCondLst>
                                  <p:childTnLst>
                                    <p:anim calcmode="lin" valueType="num">
                                      <p:cBhvr>
                                        <p:cTn id="142" dur="3000"/>
                                        <p:tgtEl>
                                          <p:spTgt spid="10"/>
                                        </p:tgtEl>
                                        <p:attrNameLst>
                                          <p:attrName>ppt_h</p:attrName>
                                        </p:attrNameLst>
                                      </p:cBhvr>
                                      <p:tavLst>
                                        <p:tav tm="0">
                                          <p:val>
                                            <p:strVal val="ppt_h"/>
                                          </p:val>
                                        </p:tav>
                                        <p:tav tm="100000">
                                          <p:val>
                                            <p:strVal val="ppt_h"/>
                                          </p:val>
                                        </p:tav>
                                      </p:tavLst>
                                    </p:anim>
                                    <p:anim calcmode="lin" valueType="num">
                                      <p:cBhvr>
                                        <p:cTn id="1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3000"/>
                                        <p:tgtEl>
                                          <p:spTgt spid="5"/>
                                        </p:tgtEl>
                                        <p:attrNameLst>
                                          <p:attrName>ppt_h</p:attrName>
                                        </p:attrNameLst>
                                      </p:cBhvr>
                                      <p:tavLst>
                                        <p:tav tm="0">
                                          <p:val>
                                            <p:strVal val="ppt_h"/>
                                          </p:val>
                                        </p:tav>
                                        <p:tav tm="100000">
                                          <p:val>
                                            <p:strVal val="ppt_h"/>
                                          </p:val>
                                        </p:tav>
                                      </p:tavLst>
                                    </p:anim>
                                    <p:anim calcmode="lin" valueType="num">
                                      <p:cBhvr>
                                        <p:cTn id="1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5"/>
                                        </p:tgtEl>
                                        <p:attrNameLst>
                                          <p:attrName>style.visibility</p:attrName>
                                        </p:attrNameLst>
                                      </p:cBhvr>
                                      <p:to>
                                        <p:strVal val="hidden"/>
                                      </p:to>
                                    </p:set>
                                  </p:childTnLst>
                                </p:cTn>
                              </p:par>
                              <p:par>
                                <p:cTn id="149" presetID="19" presetClass="exit" presetSubtype="10" fill="hold" grpId="4" nodeType="withEffect">
                                  <p:stCondLst>
                                    <p:cond delay="0"/>
                                  </p:stCondLst>
                                  <p:childTnLst>
                                    <p:anim calcmode="lin" valueType="num">
                                      <p:cBhvr>
                                        <p:cTn id="150" dur="3000"/>
                                        <p:tgtEl>
                                          <p:spTgt spid="7"/>
                                        </p:tgtEl>
                                        <p:attrNameLst>
                                          <p:attrName>ppt_h</p:attrName>
                                        </p:attrNameLst>
                                      </p:cBhvr>
                                      <p:tavLst>
                                        <p:tav tm="0">
                                          <p:val>
                                            <p:strVal val="ppt_h"/>
                                          </p:val>
                                        </p:tav>
                                        <p:tav tm="100000">
                                          <p:val>
                                            <p:strVal val="ppt_h"/>
                                          </p:val>
                                        </p:tav>
                                      </p:tavLst>
                                    </p:anim>
                                    <p:anim calcmode="lin" valueType="num">
                                      <p:cBhvr>
                                        <p:cTn id="1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7"/>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3000"/>
                                        <p:tgtEl>
                                          <p:spTgt spid="8"/>
                                        </p:tgtEl>
                                        <p:attrNameLst>
                                          <p:attrName>ppt_h</p:attrName>
                                        </p:attrNameLst>
                                      </p:cBhvr>
                                      <p:tavLst>
                                        <p:tav tm="0">
                                          <p:val>
                                            <p:strVal val="ppt_h"/>
                                          </p:val>
                                        </p:tav>
                                        <p:tav tm="100000">
                                          <p:val>
                                            <p:strVal val="ppt_h"/>
                                          </p:val>
                                        </p:tav>
                                      </p:tavLst>
                                    </p:anim>
                                    <p:anim calcmode="lin" valueType="num">
                                      <p:cBhvr>
                                        <p:cTn id="1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8"/>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3000"/>
                                        <p:tgtEl>
                                          <p:spTgt spid="11"/>
                                        </p:tgtEl>
                                        <p:attrNameLst>
                                          <p:attrName>ppt_h</p:attrName>
                                        </p:attrNameLst>
                                      </p:cBhvr>
                                      <p:tavLst>
                                        <p:tav tm="0">
                                          <p:val>
                                            <p:strVal val="ppt_h"/>
                                          </p:val>
                                        </p:tav>
                                        <p:tav tm="100000">
                                          <p:val>
                                            <p:strVal val="ppt_h"/>
                                          </p:val>
                                        </p:tav>
                                      </p:tavLst>
                                    </p:anim>
                                    <p:anim calcmode="lin" valueType="num">
                                      <p:cBhvr>
                                        <p:cTn id="15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11"/>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37"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Vertical)">
                                      <p:cBhvr>
                                        <p:cTn id="1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12116e63e97f4f081383fab05063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2"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8572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1434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07153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42872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8591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7167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78605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1467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57186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92905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28628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7200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00062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71500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07219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42938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78661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07233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500958"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786710" y="785800"/>
            <a:ext cx="714348" cy="3571900"/>
          </a:xfrm>
          <a:prstGeom prst="donut">
            <a:avLst/>
          </a:prstGeom>
          <a:gradFill flip="none" rotWithShape="1">
            <a:gsLst>
              <a:gs pos="0">
                <a:schemeClr val="tx1"/>
              </a:gs>
              <a:gs pos="50000">
                <a:srgbClr val="FF6600">
                  <a:shade val="67500"/>
                  <a:satMod val="115000"/>
                </a:srgbClr>
              </a:gs>
              <a:gs pos="100000">
                <a:srgbClr val="FF66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fill="hold"/>
                                        <p:tgtEl>
                                          <p:spTgt spid="3"/>
                                        </p:tgtEl>
                                        <p:attrNameLst>
                                          <p:attrName>ppt_x</p:attrName>
                                        </p:attrNameLst>
                                      </p:cBhvr>
                                      <p:tavLst>
                                        <p:tav tm="0">
                                          <p:val>
                                            <p:strVal val="0-#ppt_w/2"/>
                                          </p:val>
                                        </p:tav>
                                        <p:tav tm="100000">
                                          <p:val>
                                            <p:strVal val="#ppt_x"/>
                                          </p:val>
                                        </p:tav>
                                      </p:tavLst>
                                    </p:anim>
                                    <p:anim calcmode="lin" valueType="num">
                                      <p:cBhvr additive="base">
                                        <p:cTn id="11" dur="5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0" fill="hold"/>
                                        <p:tgtEl>
                                          <p:spTgt spid="5"/>
                                        </p:tgtEl>
                                        <p:attrNameLst>
                                          <p:attrName>ppt_x</p:attrName>
                                        </p:attrNameLst>
                                      </p:cBhvr>
                                      <p:tavLst>
                                        <p:tav tm="0">
                                          <p:val>
                                            <p:strVal val="0-#ppt_w/2"/>
                                          </p:val>
                                        </p:tav>
                                        <p:tav tm="100000">
                                          <p:val>
                                            <p:strVal val="#ppt_x"/>
                                          </p:val>
                                        </p:tav>
                                      </p:tavLst>
                                    </p:anim>
                                    <p:anim calcmode="lin" valueType="num">
                                      <p:cBhvr additive="base">
                                        <p:cTn id="19" dur="5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0-#ppt_w/2"/>
                                          </p:val>
                                        </p:tav>
                                        <p:tav tm="100000">
                                          <p:val>
                                            <p:strVal val="#ppt_x"/>
                                          </p:val>
                                        </p:tav>
                                      </p:tavLst>
                                    </p:anim>
                                    <p:anim calcmode="lin" valueType="num">
                                      <p:cBhvr additive="base">
                                        <p:cTn id="23" dur="5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0" fill="hold"/>
                                        <p:tgtEl>
                                          <p:spTgt spid="7"/>
                                        </p:tgtEl>
                                        <p:attrNameLst>
                                          <p:attrName>ppt_x</p:attrName>
                                        </p:attrNameLst>
                                      </p:cBhvr>
                                      <p:tavLst>
                                        <p:tav tm="0">
                                          <p:val>
                                            <p:strVal val="0-#ppt_w/2"/>
                                          </p:val>
                                        </p:tav>
                                        <p:tav tm="100000">
                                          <p:val>
                                            <p:strVal val="#ppt_x"/>
                                          </p:val>
                                        </p:tav>
                                      </p:tavLst>
                                    </p:anim>
                                    <p:anim calcmode="lin" valueType="num">
                                      <p:cBhvr additive="base">
                                        <p:cTn id="27" dur="5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0" fill="hold"/>
                                        <p:tgtEl>
                                          <p:spTgt spid="8"/>
                                        </p:tgtEl>
                                        <p:attrNameLst>
                                          <p:attrName>ppt_x</p:attrName>
                                        </p:attrNameLst>
                                      </p:cBhvr>
                                      <p:tavLst>
                                        <p:tav tm="0">
                                          <p:val>
                                            <p:strVal val="0-#ppt_w/2"/>
                                          </p:val>
                                        </p:tav>
                                        <p:tav tm="100000">
                                          <p:val>
                                            <p:strVal val="#ppt_x"/>
                                          </p:val>
                                        </p:tav>
                                      </p:tavLst>
                                    </p:anim>
                                    <p:anim calcmode="lin" valueType="num">
                                      <p:cBhvr additive="base">
                                        <p:cTn id="31" dur="5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0" fill="hold"/>
                                        <p:tgtEl>
                                          <p:spTgt spid="9"/>
                                        </p:tgtEl>
                                        <p:attrNameLst>
                                          <p:attrName>ppt_x</p:attrName>
                                        </p:attrNameLst>
                                      </p:cBhvr>
                                      <p:tavLst>
                                        <p:tav tm="0">
                                          <p:val>
                                            <p:strVal val="0-#ppt_w/2"/>
                                          </p:val>
                                        </p:tav>
                                        <p:tav tm="100000">
                                          <p:val>
                                            <p:strVal val="#ppt_x"/>
                                          </p:val>
                                        </p:tav>
                                      </p:tavLst>
                                    </p:anim>
                                    <p:anim calcmode="lin" valueType="num">
                                      <p:cBhvr additive="base">
                                        <p:cTn id="35" dur="5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0" fill="hold"/>
                                        <p:tgtEl>
                                          <p:spTgt spid="10"/>
                                        </p:tgtEl>
                                        <p:attrNameLst>
                                          <p:attrName>ppt_x</p:attrName>
                                        </p:attrNameLst>
                                      </p:cBhvr>
                                      <p:tavLst>
                                        <p:tav tm="0">
                                          <p:val>
                                            <p:strVal val="0-#ppt_w/2"/>
                                          </p:val>
                                        </p:tav>
                                        <p:tav tm="100000">
                                          <p:val>
                                            <p:strVal val="#ppt_x"/>
                                          </p:val>
                                        </p:tav>
                                      </p:tavLst>
                                    </p:anim>
                                    <p:anim calcmode="lin" valueType="num">
                                      <p:cBhvr additive="base">
                                        <p:cTn id="39" dur="5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0" fill="hold"/>
                                        <p:tgtEl>
                                          <p:spTgt spid="11"/>
                                        </p:tgtEl>
                                        <p:attrNameLst>
                                          <p:attrName>ppt_x</p:attrName>
                                        </p:attrNameLst>
                                      </p:cBhvr>
                                      <p:tavLst>
                                        <p:tav tm="0">
                                          <p:val>
                                            <p:strVal val="0-#ppt_w/2"/>
                                          </p:val>
                                        </p:tav>
                                        <p:tav tm="100000">
                                          <p:val>
                                            <p:strVal val="#ppt_x"/>
                                          </p:val>
                                        </p:tav>
                                      </p:tavLst>
                                    </p:anim>
                                    <p:anim calcmode="lin" valueType="num">
                                      <p:cBhvr additive="base">
                                        <p:cTn id="43" dur="5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0" fill="hold"/>
                                        <p:tgtEl>
                                          <p:spTgt spid="12"/>
                                        </p:tgtEl>
                                        <p:attrNameLst>
                                          <p:attrName>ppt_x</p:attrName>
                                        </p:attrNameLst>
                                      </p:cBhvr>
                                      <p:tavLst>
                                        <p:tav tm="0">
                                          <p:val>
                                            <p:strVal val="0-#ppt_w/2"/>
                                          </p:val>
                                        </p:tav>
                                        <p:tav tm="100000">
                                          <p:val>
                                            <p:strVal val="#ppt_x"/>
                                          </p:val>
                                        </p:tav>
                                      </p:tavLst>
                                    </p:anim>
                                    <p:anim calcmode="lin" valueType="num">
                                      <p:cBhvr additive="base">
                                        <p:cTn id="47" dur="5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5000" fill="hold"/>
                                        <p:tgtEl>
                                          <p:spTgt spid="13"/>
                                        </p:tgtEl>
                                        <p:attrNameLst>
                                          <p:attrName>ppt_x</p:attrName>
                                        </p:attrNameLst>
                                      </p:cBhvr>
                                      <p:tavLst>
                                        <p:tav tm="0">
                                          <p:val>
                                            <p:strVal val="0-#ppt_w/2"/>
                                          </p:val>
                                        </p:tav>
                                        <p:tav tm="100000">
                                          <p:val>
                                            <p:strVal val="#ppt_x"/>
                                          </p:val>
                                        </p:tav>
                                      </p:tavLst>
                                    </p:anim>
                                    <p:anim calcmode="lin" valueType="num">
                                      <p:cBhvr additive="base">
                                        <p:cTn id="51" dur="5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0" fill="hold"/>
                                        <p:tgtEl>
                                          <p:spTgt spid="14"/>
                                        </p:tgtEl>
                                        <p:attrNameLst>
                                          <p:attrName>ppt_x</p:attrName>
                                        </p:attrNameLst>
                                      </p:cBhvr>
                                      <p:tavLst>
                                        <p:tav tm="0">
                                          <p:val>
                                            <p:strVal val="0-#ppt_w/2"/>
                                          </p:val>
                                        </p:tav>
                                        <p:tav tm="100000">
                                          <p:val>
                                            <p:strVal val="#ppt_x"/>
                                          </p:val>
                                        </p:tav>
                                      </p:tavLst>
                                    </p:anim>
                                    <p:anim calcmode="lin" valueType="num">
                                      <p:cBhvr additive="base">
                                        <p:cTn id="55" dur="5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5000" fill="hold"/>
                                        <p:tgtEl>
                                          <p:spTgt spid="15"/>
                                        </p:tgtEl>
                                        <p:attrNameLst>
                                          <p:attrName>ppt_x</p:attrName>
                                        </p:attrNameLst>
                                      </p:cBhvr>
                                      <p:tavLst>
                                        <p:tav tm="0">
                                          <p:val>
                                            <p:strVal val="0-#ppt_w/2"/>
                                          </p:val>
                                        </p:tav>
                                        <p:tav tm="100000">
                                          <p:val>
                                            <p:strVal val="#ppt_x"/>
                                          </p:val>
                                        </p:tav>
                                      </p:tavLst>
                                    </p:anim>
                                    <p:anim calcmode="lin" valueType="num">
                                      <p:cBhvr additive="base">
                                        <p:cTn id="59" dur="5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0" fill="hold"/>
                                        <p:tgtEl>
                                          <p:spTgt spid="16"/>
                                        </p:tgtEl>
                                        <p:attrNameLst>
                                          <p:attrName>ppt_x</p:attrName>
                                        </p:attrNameLst>
                                      </p:cBhvr>
                                      <p:tavLst>
                                        <p:tav tm="0">
                                          <p:val>
                                            <p:strVal val="0-#ppt_w/2"/>
                                          </p:val>
                                        </p:tav>
                                        <p:tav tm="100000">
                                          <p:val>
                                            <p:strVal val="#ppt_x"/>
                                          </p:val>
                                        </p:tav>
                                      </p:tavLst>
                                    </p:anim>
                                    <p:anim calcmode="lin" valueType="num">
                                      <p:cBhvr additive="base">
                                        <p:cTn id="63" dur="5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5000" fill="hold"/>
                                        <p:tgtEl>
                                          <p:spTgt spid="17"/>
                                        </p:tgtEl>
                                        <p:attrNameLst>
                                          <p:attrName>ppt_x</p:attrName>
                                        </p:attrNameLst>
                                      </p:cBhvr>
                                      <p:tavLst>
                                        <p:tav tm="0">
                                          <p:val>
                                            <p:strVal val="0-#ppt_w/2"/>
                                          </p:val>
                                        </p:tav>
                                        <p:tav tm="100000">
                                          <p:val>
                                            <p:strVal val="#ppt_x"/>
                                          </p:val>
                                        </p:tav>
                                      </p:tavLst>
                                    </p:anim>
                                    <p:anim calcmode="lin" valueType="num">
                                      <p:cBhvr additive="base">
                                        <p:cTn id="67" dur="5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5000" fill="hold"/>
                                        <p:tgtEl>
                                          <p:spTgt spid="18"/>
                                        </p:tgtEl>
                                        <p:attrNameLst>
                                          <p:attrName>ppt_x</p:attrName>
                                        </p:attrNameLst>
                                      </p:cBhvr>
                                      <p:tavLst>
                                        <p:tav tm="0">
                                          <p:val>
                                            <p:strVal val="0-#ppt_w/2"/>
                                          </p:val>
                                        </p:tav>
                                        <p:tav tm="100000">
                                          <p:val>
                                            <p:strVal val="#ppt_x"/>
                                          </p:val>
                                        </p:tav>
                                      </p:tavLst>
                                    </p:anim>
                                    <p:anim calcmode="lin" valueType="num">
                                      <p:cBhvr additive="base">
                                        <p:cTn id="71" dur="5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5000" fill="hold"/>
                                        <p:tgtEl>
                                          <p:spTgt spid="19"/>
                                        </p:tgtEl>
                                        <p:attrNameLst>
                                          <p:attrName>ppt_x</p:attrName>
                                        </p:attrNameLst>
                                      </p:cBhvr>
                                      <p:tavLst>
                                        <p:tav tm="0">
                                          <p:val>
                                            <p:strVal val="0-#ppt_w/2"/>
                                          </p:val>
                                        </p:tav>
                                        <p:tav tm="100000">
                                          <p:val>
                                            <p:strVal val="#ppt_x"/>
                                          </p:val>
                                        </p:tav>
                                      </p:tavLst>
                                    </p:anim>
                                    <p:anim calcmode="lin" valueType="num">
                                      <p:cBhvr additive="base">
                                        <p:cTn id="75" dur="5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5000" fill="hold"/>
                                        <p:tgtEl>
                                          <p:spTgt spid="20"/>
                                        </p:tgtEl>
                                        <p:attrNameLst>
                                          <p:attrName>ppt_x</p:attrName>
                                        </p:attrNameLst>
                                      </p:cBhvr>
                                      <p:tavLst>
                                        <p:tav tm="0">
                                          <p:val>
                                            <p:strVal val="0-#ppt_w/2"/>
                                          </p:val>
                                        </p:tav>
                                        <p:tav tm="100000">
                                          <p:val>
                                            <p:strVal val="#ppt_x"/>
                                          </p:val>
                                        </p:tav>
                                      </p:tavLst>
                                    </p:anim>
                                    <p:anim calcmode="lin" valueType="num">
                                      <p:cBhvr additive="base">
                                        <p:cTn id="79" dur="5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5000" fill="hold"/>
                                        <p:tgtEl>
                                          <p:spTgt spid="21"/>
                                        </p:tgtEl>
                                        <p:attrNameLst>
                                          <p:attrName>ppt_x</p:attrName>
                                        </p:attrNameLst>
                                      </p:cBhvr>
                                      <p:tavLst>
                                        <p:tav tm="0">
                                          <p:val>
                                            <p:strVal val="0-#ppt_w/2"/>
                                          </p:val>
                                        </p:tav>
                                        <p:tav tm="100000">
                                          <p:val>
                                            <p:strVal val="#ppt_x"/>
                                          </p:val>
                                        </p:tav>
                                      </p:tavLst>
                                    </p:anim>
                                    <p:anim calcmode="lin" valueType="num">
                                      <p:cBhvr additive="base">
                                        <p:cTn id="83" dur="5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5000" fill="hold"/>
                                        <p:tgtEl>
                                          <p:spTgt spid="22"/>
                                        </p:tgtEl>
                                        <p:attrNameLst>
                                          <p:attrName>ppt_x</p:attrName>
                                        </p:attrNameLst>
                                      </p:cBhvr>
                                      <p:tavLst>
                                        <p:tav tm="0">
                                          <p:val>
                                            <p:strVal val="0-#ppt_w/2"/>
                                          </p:val>
                                        </p:tav>
                                        <p:tav tm="100000">
                                          <p:val>
                                            <p:strVal val="#ppt_x"/>
                                          </p:val>
                                        </p:tav>
                                      </p:tavLst>
                                    </p:anim>
                                    <p:anim calcmode="lin" valueType="num">
                                      <p:cBhvr additive="base">
                                        <p:cTn id="87" dur="5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0" fill="hold"/>
                                        <p:tgtEl>
                                          <p:spTgt spid="23"/>
                                        </p:tgtEl>
                                        <p:attrNameLst>
                                          <p:attrName>ppt_x</p:attrName>
                                        </p:attrNameLst>
                                      </p:cBhvr>
                                      <p:tavLst>
                                        <p:tav tm="0">
                                          <p:val>
                                            <p:strVal val="0-#ppt_w/2"/>
                                          </p:val>
                                        </p:tav>
                                        <p:tav tm="100000">
                                          <p:val>
                                            <p:strVal val="#ppt_x"/>
                                          </p:val>
                                        </p:tav>
                                      </p:tavLst>
                                    </p:anim>
                                    <p:anim calcmode="lin" valueType="num">
                                      <p:cBhvr additive="base">
                                        <p:cTn id="91" dur="5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5000" fill="hold"/>
                                        <p:tgtEl>
                                          <p:spTgt spid="24"/>
                                        </p:tgtEl>
                                        <p:attrNameLst>
                                          <p:attrName>ppt_x</p:attrName>
                                        </p:attrNameLst>
                                      </p:cBhvr>
                                      <p:tavLst>
                                        <p:tav tm="0">
                                          <p:val>
                                            <p:strVal val="0-#ppt_w/2"/>
                                          </p:val>
                                        </p:tav>
                                        <p:tav tm="100000">
                                          <p:val>
                                            <p:strVal val="#ppt_x"/>
                                          </p:val>
                                        </p:tav>
                                      </p:tavLst>
                                    </p:anim>
                                    <p:anim calcmode="lin" valueType="num">
                                      <p:cBhvr additive="base">
                                        <p:cTn id="95" dur="5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5000" fill="hold"/>
                                        <p:tgtEl>
                                          <p:spTgt spid="25"/>
                                        </p:tgtEl>
                                        <p:attrNameLst>
                                          <p:attrName>ppt_x</p:attrName>
                                        </p:attrNameLst>
                                      </p:cBhvr>
                                      <p:tavLst>
                                        <p:tav tm="0">
                                          <p:val>
                                            <p:strVal val="0-#ppt_w/2"/>
                                          </p:val>
                                        </p:tav>
                                        <p:tav tm="100000">
                                          <p:val>
                                            <p:strVal val="#ppt_x"/>
                                          </p:val>
                                        </p:tav>
                                      </p:tavLst>
                                    </p:anim>
                                    <p:anim calcmode="lin" valueType="num">
                                      <p:cBhvr additive="base">
                                        <p:cTn id="99" dur="5000" fill="hold"/>
                                        <p:tgtEl>
                                          <p:spTgt spid="25"/>
                                        </p:tgtEl>
                                        <p:attrNameLst>
                                          <p:attrName>ppt_y</p:attrName>
                                        </p:attrNameLst>
                                      </p:cBhvr>
                                      <p:tavLst>
                                        <p:tav tm="0">
                                          <p:val>
                                            <p:strVal val="#ppt_y"/>
                                          </p:val>
                                        </p:tav>
                                        <p:tav tm="100000">
                                          <p:val>
                                            <p:strVal val="#ppt_y"/>
                                          </p:val>
                                        </p:tav>
                                      </p:tavLst>
                                    </p:anim>
                                  </p:childTnLst>
                                </p:cTn>
                              </p:par>
                              <p:par>
                                <p:cTn id="100" presetID="8" presetClass="emph" presetSubtype="0" fill="hold" grpId="1" nodeType="withEffect">
                                  <p:stCondLst>
                                    <p:cond delay="0"/>
                                  </p:stCondLst>
                                  <p:childTnLst>
                                    <p:animRot by="21600000">
                                      <p:cBhvr>
                                        <p:cTn id="101" dur="5000" fill="hold"/>
                                        <p:tgtEl>
                                          <p:spTgt spid="3"/>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4"/>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5"/>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6"/>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1"/>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2"/>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3"/>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4"/>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5"/>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16"/>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17"/>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18"/>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19"/>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0"/>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1"/>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2"/>
                                        </p:tgtEl>
                                        <p:attrNameLst>
                                          <p:attrName>r</p:attrName>
                                        </p:attrNameLst>
                                      </p:cBhvr>
                                    </p:animRot>
                                  </p:childTnLst>
                                </p:cTn>
                              </p:par>
                              <p:par>
                                <p:cTn id="140" presetID="8" presetClass="emph" presetSubtype="0" fill="hold" grpId="1" nodeType="withEffect">
                                  <p:stCondLst>
                                    <p:cond delay="0"/>
                                  </p:stCondLst>
                                  <p:childTnLst>
                                    <p:animRot by="21600000">
                                      <p:cBhvr>
                                        <p:cTn id="141" dur="5000" fill="hold"/>
                                        <p:tgtEl>
                                          <p:spTgt spid="23"/>
                                        </p:tgtEl>
                                        <p:attrNameLst>
                                          <p:attrName>r</p:attrName>
                                        </p:attrNameLst>
                                      </p:cBhvr>
                                    </p:animRot>
                                  </p:childTnLst>
                                </p:cTn>
                              </p:par>
                              <p:par>
                                <p:cTn id="142" presetID="8" presetClass="emph" presetSubtype="0" fill="hold" grpId="1" nodeType="withEffect">
                                  <p:stCondLst>
                                    <p:cond delay="0"/>
                                  </p:stCondLst>
                                  <p:childTnLst>
                                    <p:animRot by="-21600000">
                                      <p:cBhvr>
                                        <p:cTn id="143" dur="5000" fill="hold"/>
                                        <p:tgtEl>
                                          <p:spTgt spid="24"/>
                                        </p:tgtEl>
                                        <p:attrNameLst>
                                          <p:attrName>r</p:attrName>
                                        </p:attrNameLst>
                                      </p:cBhvr>
                                    </p:animRot>
                                  </p:childTnLst>
                                </p:cTn>
                              </p:par>
                              <p:par>
                                <p:cTn id="144" presetID="8" presetClass="emph" presetSubtype="0" fill="hold" grpId="1" nodeType="withEffect">
                                  <p:stCondLst>
                                    <p:cond delay="0"/>
                                  </p:stCondLst>
                                  <p:childTnLst>
                                    <p:animRot by="21600000">
                                      <p:cBhvr>
                                        <p:cTn id="145" dur="5000" fill="hold"/>
                                        <p:tgtEl>
                                          <p:spTgt spid="25"/>
                                        </p:tgtEl>
                                        <p:attrNameLst>
                                          <p:attrName>r</p:attrName>
                                        </p:attrNameLst>
                                      </p:cBhvr>
                                    </p:animRot>
                                  </p:childTnLst>
                                </p:cTn>
                              </p:par>
                              <p:par>
                                <p:cTn id="146" presetID="3" presetClass="entr" presetSubtype="10" fill="hold" grpId="2" nodeType="withEffect">
                                  <p:stCondLst>
                                    <p:cond delay="0"/>
                                  </p:stCondLst>
                                  <p:childTnLst>
                                    <p:set>
                                      <p:cBhvr>
                                        <p:cTn id="147" dur="1" fill="hold">
                                          <p:stCondLst>
                                            <p:cond delay="0"/>
                                          </p:stCondLst>
                                        </p:cTn>
                                        <p:tgtEl>
                                          <p:spTgt spid="3"/>
                                        </p:tgtEl>
                                        <p:attrNameLst>
                                          <p:attrName>style.visibility</p:attrName>
                                        </p:attrNameLst>
                                      </p:cBhvr>
                                      <p:to>
                                        <p:strVal val="visible"/>
                                      </p:to>
                                    </p:set>
                                    <p:animEffect transition="in" filter="blinds(horizontal)">
                                      <p:cBhvr>
                                        <p:cTn id="148" dur="5000"/>
                                        <p:tgtEl>
                                          <p:spTgt spid="3"/>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4"/>
                                        </p:tgtEl>
                                        <p:attrNameLst>
                                          <p:attrName>style.visibility</p:attrName>
                                        </p:attrNameLst>
                                      </p:cBhvr>
                                      <p:to>
                                        <p:strVal val="visible"/>
                                      </p:to>
                                    </p:set>
                                    <p:animEffect transition="in" filter="blinds(horizontal)">
                                      <p:cBhvr>
                                        <p:cTn id="151" dur="5000"/>
                                        <p:tgtEl>
                                          <p:spTgt spid="4"/>
                                        </p:tgtEl>
                                      </p:cBhvr>
                                    </p:animEffect>
                                  </p:childTnLst>
                                </p:cTn>
                              </p:par>
                              <p:par>
                                <p:cTn id="152" presetID="3" presetClass="entr" presetSubtype="10"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blinds(horizontal)">
                                      <p:cBhvr>
                                        <p:cTn id="154" dur="5000"/>
                                        <p:tgtEl>
                                          <p:spTgt spid="5"/>
                                        </p:tgtEl>
                                      </p:cBhvr>
                                    </p:animEffect>
                                  </p:childTnLst>
                                </p:cTn>
                              </p:par>
                              <p:par>
                                <p:cTn id="155" presetID="3" presetClass="entr" presetSubtype="10"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blinds(horizontal)">
                                      <p:cBhvr>
                                        <p:cTn id="157" dur="5000"/>
                                        <p:tgtEl>
                                          <p:spTgt spid="6"/>
                                        </p:tgtEl>
                                      </p:cBhvr>
                                    </p:animEffect>
                                  </p:childTnLst>
                                </p:cTn>
                              </p:par>
                              <p:par>
                                <p:cTn id="158" presetID="3" presetClass="entr" presetSubtype="10"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blinds(horizontal)">
                                      <p:cBhvr>
                                        <p:cTn id="160" dur="5000"/>
                                        <p:tgtEl>
                                          <p:spTgt spid="7"/>
                                        </p:tgtEl>
                                      </p:cBhvr>
                                    </p:animEffect>
                                  </p:childTnLst>
                                </p:cTn>
                              </p:par>
                              <p:par>
                                <p:cTn id="161" presetID="3" presetClass="entr" presetSubtype="10"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blinds(horizontal)">
                                      <p:cBhvr>
                                        <p:cTn id="163" dur="5000"/>
                                        <p:tgtEl>
                                          <p:spTgt spid="8"/>
                                        </p:tgtEl>
                                      </p:cBhvr>
                                    </p:animEffect>
                                  </p:childTnLst>
                                </p:cTn>
                              </p:par>
                              <p:par>
                                <p:cTn id="164" presetID="3" presetClass="entr" presetSubtype="10"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blinds(horizontal)">
                                      <p:cBhvr>
                                        <p:cTn id="166" dur="5000"/>
                                        <p:tgtEl>
                                          <p:spTgt spid="9"/>
                                        </p:tgtEl>
                                      </p:cBhvr>
                                    </p:animEffect>
                                  </p:childTnLst>
                                </p:cTn>
                              </p:par>
                              <p:par>
                                <p:cTn id="167" presetID="3" presetClass="entr" presetSubtype="10"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blinds(horizontal)">
                                      <p:cBhvr>
                                        <p:cTn id="169" dur="5000"/>
                                        <p:tgtEl>
                                          <p:spTgt spid="10"/>
                                        </p:tgtEl>
                                      </p:cBhvr>
                                    </p:animEffect>
                                  </p:childTnLst>
                                </p:cTn>
                              </p:par>
                              <p:par>
                                <p:cTn id="170" presetID="3" presetClass="entr" presetSubtype="10"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blinds(horizontal)">
                                      <p:cBhvr>
                                        <p:cTn id="172" dur="5000"/>
                                        <p:tgtEl>
                                          <p:spTgt spid="11"/>
                                        </p:tgtEl>
                                      </p:cBhvr>
                                    </p:animEffect>
                                  </p:childTnLst>
                                </p:cTn>
                              </p:par>
                              <p:par>
                                <p:cTn id="173" presetID="3" presetClass="entr" presetSubtype="10"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blinds(horizontal)">
                                      <p:cBhvr>
                                        <p:cTn id="175" dur="5000"/>
                                        <p:tgtEl>
                                          <p:spTgt spid="12"/>
                                        </p:tgtEl>
                                      </p:cBhvr>
                                    </p:animEffect>
                                  </p:childTnLst>
                                </p:cTn>
                              </p:par>
                              <p:par>
                                <p:cTn id="176" presetID="3" presetClass="entr" presetSubtype="10"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blinds(horizontal)">
                                      <p:cBhvr>
                                        <p:cTn id="178" dur="5000"/>
                                        <p:tgtEl>
                                          <p:spTgt spid="13"/>
                                        </p:tgtEl>
                                      </p:cBhvr>
                                    </p:animEffect>
                                  </p:childTnLst>
                                </p:cTn>
                              </p:par>
                              <p:par>
                                <p:cTn id="179" presetID="3" presetClass="entr" presetSubtype="10"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blinds(horizontal)">
                                      <p:cBhvr>
                                        <p:cTn id="181" dur="5000"/>
                                        <p:tgtEl>
                                          <p:spTgt spid="14"/>
                                        </p:tgtEl>
                                      </p:cBhvr>
                                    </p:animEffect>
                                  </p:childTnLst>
                                </p:cTn>
                              </p:par>
                              <p:par>
                                <p:cTn id="182" presetID="3" presetClass="entr" presetSubtype="10"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blinds(horizontal)">
                                      <p:cBhvr>
                                        <p:cTn id="184" dur="5000"/>
                                        <p:tgtEl>
                                          <p:spTgt spid="15"/>
                                        </p:tgtEl>
                                      </p:cBhvr>
                                    </p:animEffect>
                                  </p:childTnLst>
                                </p:cTn>
                              </p:par>
                              <p:par>
                                <p:cTn id="185" presetID="3" presetClass="entr" presetSubtype="10"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blinds(horizontal)">
                                      <p:cBhvr>
                                        <p:cTn id="187" dur="5000"/>
                                        <p:tgtEl>
                                          <p:spTgt spid="16"/>
                                        </p:tgtEl>
                                      </p:cBhvr>
                                    </p:animEffect>
                                  </p:childTnLst>
                                </p:cTn>
                              </p:par>
                              <p:par>
                                <p:cTn id="188" presetID="3" presetClass="entr" presetSubtype="10"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blinds(horizontal)">
                                      <p:cBhvr>
                                        <p:cTn id="190" dur="5000"/>
                                        <p:tgtEl>
                                          <p:spTgt spid="17"/>
                                        </p:tgtEl>
                                      </p:cBhvr>
                                    </p:animEffect>
                                  </p:childTnLst>
                                </p:cTn>
                              </p:par>
                              <p:par>
                                <p:cTn id="191" presetID="3" presetClass="entr" presetSubtype="10"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blinds(horizontal)">
                                      <p:cBhvr>
                                        <p:cTn id="193" dur="5000"/>
                                        <p:tgtEl>
                                          <p:spTgt spid="18"/>
                                        </p:tgtEl>
                                      </p:cBhvr>
                                    </p:animEffect>
                                  </p:childTnLst>
                                </p:cTn>
                              </p:par>
                              <p:par>
                                <p:cTn id="194" presetID="3" presetClass="entr" presetSubtype="10"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blinds(horizontal)">
                                      <p:cBhvr>
                                        <p:cTn id="196" dur="5000"/>
                                        <p:tgtEl>
                                          <p:spTgt spid="19"/>
                                        </p:tgtEl>
                                      </p:cBhvr>
                                    </p:animEffect>
                                  </p:childTnLst>
                                </p:cTn>
                              </p:par>
                              <p:par>
                                <p:cTn id="197" presetID="3" presetClass="entr" presetSubtype="10"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blinds(horizontal)">
                                      <p:cBhvr>
                                        <p:cTn id="199" dur="5000"/>
                                        <p:tgtEl>
                                          <p:spTgt spid="20"/>
                                        </p:tgtEl>
                                      </p:cBhvr>
                                    </p:animEffect>
                                  </p:childTnLst>
                                </p:cTn>
                              </p:par>
                              <p:par>
                                <p:cTn id="200" presetID="3" presetClass="entr" presetSubtype="10"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blinds(horizontal)">
                                      <p:cBhvr>
                                        <p:cTn id="202" dur="5000"/>
                                        <p:tgtEl>
                                          <p:spTgt spid="21"/>
                                        </p:tgtEl>
                                      </p:cBhvr>
                                    </p:animEffect>
                                  </p:childTnLst>
                                </p:cTn>
                              </p:par>
                              <p:par>
                                <p:cTn id="203" presetID="3" presetClass="entr" presetSubtype="10"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blinds(horizontal)">
                                      <p:cBhvr>
                                        <p:cTn id="205" dur="5000"/>
                                        <p:tgtEl>
                                          <p:spTgt spid="22"/>
                                        </p:tgtEl>
                                      </p:cBhvr>
                                    </p:animEffect>
                                  </p:childTnLst>
                                </p:cTn>
                              </p:par>
                              <p:par>
                                <p:cTn id="206" presetID="3" presetClass="entr" presetSubtype="10" fill="hold" grpId="2" nodeType="withEffect">
                                  <p:stCondLst>
                                    <p:cond delay="0"/>
                                  </p:stCondLst>
                                  <p:childTnLst>
                                    <p:set>
                                      <p:cBhvr>
                                        <p:cTn id="207" dur="1" fill="hold">
                                          <p:stCondLst>
                                            <p:cond delay="0"/>
                                          </p:stCondLst>
                                        </p:cTn>
                                        <p:tgtEl>
                                          <p:spTgt spid="23"/>
                                        </p:tgtEl>
                                        <p:attrNameLst>
                                          <p:attrName>style.visibility</p:attrName>
                                        </p:attrNameLst>
                                      </p:cBhvr>
                                      <p:to>
                                        <p:strVal val="visible"/>
                                      </p:to>
                                    </p:set>
                                    <p:animEffect transition="in" filter="blinds(horizontal)">
                                      <p:cBhvr>
                                        <p:cTn id="208" dur="5000"/>
                                        <p:tgtEl>
                                          <p:spTgt spid="23"/>
                                        </p:tgtEl>
                                      </p:cBhvr>
                                    </p:animEffect>
                                  </p:childTnLst>
                                </p:cTn>
                              </p:par>
                              <p:par>
                                <p:cTn id="209" presetID="3" presetClass="entr" presetSubtype="10" fill="hold" grpId="2" nodeType="withEffect">
                                  <p:stCondLst>
                                    <p:cond delay="0"/>
                                  </p:stCondLst>
                                  <p:childTnLst>
                                    <p:set>
                                      <p:cBhvr>
                                        <p:cTn id="210" dur="1" fill="hold">
                                          <p:stCondLst>
                                            <p:cond delay="0"/>
                                          </p:stCondLst>
                                        </p:cTn>
                                        <p:tgtEl>
                                          <p:spTgt spid="24"/>
                                        </p:tgtEl>
                                        <p:attrNameLst>
                                          <p:attrName>style.visibility</p:attrName>
                                        </p:attrNameLst>
                                      </p:cBhvr>
                                      <p:to>
                                        <p:strVal val="visible"/>
                                      </p:to>
                                    </p:set>
                                    <p:animEffect transition="in" filter="blinds(horizontal)">
                                      <p:cBhvr>
                                        <p:cTn id="211" dur="5000"/>
                                        <p:tgtEl>
                                          <p:spTgt spid="24"/>
                                        </p:tgtEl>
                                      </p:cBhvr>
                                    </p:animEffect>
                                  </p:childTnLst>
                                </p:cTn>
                              </p:par>
                              <p:par>
                                <p:cTn id="212" presetID="3" presetClass="entr" presetSubtype="10" fill="hold" grpId="2" nodeType="withEffect">
                                  <p:stCondLst>
                                    <p:cond delay="0"/>
                                  </p:stCondLst>
                                  <p:childTnLst>
                                    <p:set>
                                      <p:cBhvr>
                                        <p:cTn id="213" dur="1" fill="hold">
                                          <p:stCondLst>
                                            <p:cond delay="0"/>
                                          </p:stCondLst>
                                        </p:cTn>
                                        <p:tgtEl>
                                          <p:spTgt spid="25"/>
                                        </p:tgtEl>
                                        <p:attrNameLst>
                                          <p:attrName>style.visibility</p:attrName>
                                        </p:attrNameLst>
                                      </p:cBhvr>
                                      <p:to>
                                        <p:strVal val="visible"/>
                                      </p:to>
                                    </p:set>
                                    <p:animEffect transition="in" filter="blinds(horizontal)">
                                      <p:cBhvr>
                                        <p:cTn id="214" dur="5000"/>
                                        <p:tgtEl>
                                          <p:spTgt spid="25"/>
                                        </p:tgtEl>
                                      </p:cBhvr>
                                    </p:animEffect>
                                  </p:childTnLst>
                                </p:cTn>
                              </p:par>
                              <p:par>
                                <p:cTn id="215" presetID="2" presetClass="exit" presetSubtype="8" fill="hold" grpId="3" nodeType="withEffect">
                                  <p:stCondLst>
                                    <p:cond delay="0"/>
                                  </p:stCondLst>
                                  <p:childTnLst>
                                    <p:anim calcmode="lin" valueType="num">
                                      <p:cBhvr additive="base">
                                        <p:cTn id="216" dur="5000"/>
                                        <p:tgtEl>
                                          <p:spTgt spid="3"/>
                                        </p:tgtEl>
                                        <p:attrNameLst>
                                          <p:attrName>ppt_x</p:attrName>
                                        </p:attrNameLst>
                                      </p:cBhvr>
                                      <p:tavLst>
                                        <p:tav tm="0">
                                          <p:val>
                                            <p:strVal val="ppt_x"/>
                                          </p:val>
                                        </p:tav>
                                        <p:tav tm="100000">
                                          <p:val>
                                            <p:strVal val="0-ppt_w/2"/>
                                          </p:val>
                                        </p:tav>
                                      </p:tavLst>
                                    </p:anim>
                                    <p:anim calcmode="lin" valueType="num">
                                      <p:cBhvr additive="base">
                                        <p:cTn id="217" dur="5000"/>
                                        <p:tgtEl>
                                          <p:spTgt spid="3"/>
                                        </p:tgtEl>
                                        <p:attrNameLst>
                                          <p:attrName>ppt_y</p:attrName>
                                        </p:attrNameLst>
                                      </p:cBhvr>
                                      <p:tavLst>
                                        <p:tav tm="0">
                                          <p:val>
                                            <p:strVal val="ppt_y"/>
                                          </p:val>
                                        </p:tav>
                                        <p:tav tm="100000">
                                          <p:val>
                                            <p:strVal val="ppt_y"/>
                                          </p:val>
                                        </p:tav>
                                      </p:tavLst>
                                    </p:anim>
                                    <p:set>
                                      <p:cBhvr>
                                        <p:cTn id="218" dur="1" fill="hold">
                                          <p:stCondLst>
                                            <p:cond delay="4999"/>
                                          </p:stCondLst>
                                        </p:cTn>
                                        <p:tgtEl>
                                          <p:spTgt spid="3"/>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5000"/>
                                        <p:tgtEl>
                                          <p:spTgt spid="4"/>
                                        </p:tgtEl>
                                        <p:attrNameLst>
                                          <p:attrName>ppt_x</p:attrName>
                                        </p:attrNameLst>
                                      </p:cBhvr>
                                      <p:tavLst>
                                        <p:tav tm="0">
                                          <p:val>
                                            <p:strVal val="ppt_x"/>
                                          </p:val>
                                        </p:tav>
                                        <p:tav tm="100000">
                                          <p:val>
                                            <p:strVal val="0-ppt_w/2"/>
                                          </p:val>
                                        </p:tav>
                                      </p:tavLst>
                                    </p:anim>
                                    <p:anim calcmode="lin" valueType="num">
                                      <p:cBhvr additive="base">
                                        <p:cTn id="221" dur="5000"/>
                                        <p:tgtEl>
                                          <p:spTgt spid="4"/>
                                        </p:tgtEl>
                                        <p:attrNameLst>
                                          <p:attrName>ppt_y</p:attrName>
                                        </p:attrNameLst>
                                      </p:cBhvr>
                                      <p:tavLst>
                                        <p:tav tm="0">
                                          <p:val>
                                            <p:strVal val="ppt_y"/>
                                          </p:val>
                                        </p:tav>
                                        <p:tav tm="100000">
                                          <p:val>
                                            <p:strVal val="ppt_y"/>
                                          </p:val>
                                        </p:tav>
                                      </p:tavLst>
                                    </p:anim>
                                    <p:set>
                                      <p:cBhvr>
                                        <p:cTn id="222" dur="1" fill="hold">
                                          <p:stCondLst>
                                            <p:cond delay="4999"/>
                                          </p:stCondLst>
                                        </p:cTn>
                                        <p:tgtEl>
                                          <p:spTgt spid="4"/>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5000"/>
                                        <p:tgtEl>
                                          <p:spTgt spid="5"/>
                                        </p:tgtEl>
                                        <p:attrNameLst>
                                          <p:attrName>ppt_x</p:attrName>
                                        </p:attrNameLst>
                                      </p:cBhvr>
                                      <p:tavLst>
                                        <p:tav tm="0">
                                          <p:val>
                                            <p:strVal val="ppt_x"/>
                                          </p:val>
                                        </p:tav>
                                        <p:tav tm="100000">
                                          <p:val>
                                            <p:strVal val="0-ppt_w/2"/>
                                          </p:val>
                                        </p:tav>
                                      </p:tavLst>
                                    </p:anim>
                                    <p:anim calcmode="lin" valueType="num">
                                      <p:cBhvr additive="base">
                                        <p:cTn id="225" dur="5000"/>
                                        <p:tgtEl>
                                          <p:spTgt spid="5"/>
                                        </p:tgtEl>
                                        <p:attrNameLst>
                                          <p:attrName>ppt_y</p:attrName>
                                        </p:attrNameLst>
                                      </p:cBhvr>
                                      <p:tavLst>
                                        <p:tav tm="0">
                                          <p:val>
                                            <p:strVal val="ppt_y"/>
                                          </p:val>
                                        </p:tav>
                                        <p:tav tm="100000">
                                          <p:val>
                                            <p:strVal val="ppt_y"/>
                                          </p:val>
                                        </p:tav>
                                      </p:tavLst>
                                    </p:anim>
                                    <p:set>
                                      <p:cBhvr>
                                        <p:cTn id="226" dur="1" fill="hold">
                                          <p:stCondLst>
                                            <p:cond delay="4999"/>
                                          </p:stCondLst>
                                        </p:cTn>
                                        <p:tgtEl>
                                          <p:spTgt spid="5"/>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5000"/>
                                        <p:tgtEl>
                                          <p:spTgt spid="6"/>
                                        </p:tgtEl>
                                        <p:attrNameLst>
                                          <p:attrName>ppt_x</p:attrName>
                                        </p:attrNameLst>
                                      </p:cBhvr>
                                      <p:tavLst>
                                        <p:tav tm="0">
                                          <p:val>
                                            <p:strVal val="ppt_x"/>
                                          </p:val>
                                        </p:tav>
                                        <p:tav tm="100000">
                                          <p:val>
                                            <p:strVal val="0-ppt_w/2"/>
                                          </p:val>
                                        </p:tav>
                                      </p:tavLst>
                                    </p:anim>
                                    <p:anim calcmode="lin" valueType="num">
                                      <p:cBhvr additive="base">
                                        <p:cTn id="229" dur="5000"/>
                                        <p:tgtEl>
                                          <p:spTgt spid="6"/>
                                        </p:tgtEl>
                                        <p:attrNameLst>
                                          <p:attrName>ppt_y</p:attrName>
                                        </p:attrNameLst>
                                      </p:cBhvr>
                                      <p:tavLst>
                                        <p:tav tm="0">
                                          <p:val>
                                            <p:strVal val="ppt_y"/>
                                          </p:val>
                                        </p:tav>
                                        <p:tav tm="100000">
                                          <p:val>
                                            <p:strVal val="ppt_y"/>
                                          </p:val>
                                        </p:tav>
                                      </p:tavLst>
                                    </p:anim>
                                    <p:set>
                                      <p:cBhvr>
                                        <p:cTn id="230" dur="1" fill="hold">
                                          <p:stCondLst>
                                            <p:cond delay="4999"/>
                                          </p:stCondLst>
                                        </p:cTn>
                                        <p:tgtEl>
                                          <p:spTgt spid="6"/>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5000"/>
                                        <p:tgtEl>
                                          <p:spTgt spid="7"/>
                                        </p:tgtEl>
                                        <p:attrNameLst>
                                          <p:attrName>ppt_x</p:attrName>
                                        </p:attrNameLst>
                                      </p:cBhvr>
                                      <p:tavLst>
                                        <p:tav tm="0">
                                          <p:val>
                                            <p:strVal val="ppt_x"/>
                                          </p:val>
                                        </p:tav>
                                        <p:tav tm="100000">
                                          <p:val>
                                            <p:strVal val="0-ppt_w/2"/>
                                          </p:val>
                                        </p:tav>
                                      </p:tavLst>
                                    </p:anim>
                                    <p:anim calcmode="lin" valueType="num">
                                      <p:cBhvr additive="base">
                                        <p:cTn id="233" dur="5000"/>
                                        <p:tgtEl>
                                          <p:spTgt spid="7"/>
                                        </p:tgtEl>
                                        <p:attrNameLst>
                                          <p:attrName>ppt_y</p:attrName>
                                        </p:attrNameLst>
                                      </p:cBhvr>
                                      <p:tavLst>
                                        <p:tav tm="0">
                                          <p:val>
                                            <p:strVal val="ppt_y"/>
                                          </p:val>
                                        </p:tav>
                                        <p:tav tm="100000">
                                          <p:val>
                                            <p:strVal val="ppt_y"/>
                                          </p:val>
                                        </p:tav>
                                      </p:tavLst>
                                    </p:anim>
                                    <p:set>
                                      <p:cBhvr>
                                        <p:cTn id="234" dur="1" fill="hold">
                                          <p:stCondLst>
                                            <p:cond delay="4999"/>
                                          </p:stCondLst>
                                        </p:cTn>
                                        <p:tgtEl>
                                          <p:spTgt spid="7"/>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5000"/>
                                        <p:tgtEl>
                                          <p:spTgt spid="8"/>
                                        </p:tgtEl>
                                        <p:attrNameLst>
                                          <p:attrName>ppt_x</p:attrName>
                                        </p:attrNameLst>
                                      </p:cBhvr>
                                      <p:tavLst>
                                        <p:tav tm="0">
                                          <p:val>
                                            <p:strVal val="ppt_x"/>
                                          </p:val>
                                        </p:tav>
                                        <p:tav tm="100000">
                                          <p:val>
                                            <p:strVal val="0-ppt_w/2"/>
                                          </p:val>
                                        </p:tav>
                                      </p:tavLst>
                                    </p:anim>
                                    <p:anim calcmode="lin" valueType="num">
                                      <p:cBhvr additive="base">
                                        <p:cTn id="237" dur="5000"/>
                                        <p:tgtEl>
                                          <p:spTgt spid="8"/>
                                        </p:tgtEl>
                                        <p:attrNameLst>
                                          <p:attrName>ppt_y</p:attrName>
                                        </p:attrNameLst>
                                      </p:cBhvr>
                                      <p:tavLst>
                                        <p:tav tm="0">
                                          <p:val>
                                            <p:strVal val="ppt_y"/>
                                          </p:val>
                                        </p:tav>
                                        <p:tav tm="100000">
                                          <p:val>
                                            <p:strVal val="ppt_y"/>
                                          </p:val>
                                        </p:tav>
                                      </p:tavLst>
                                    </p:anim>
                                    <p:set>
                                      <p:cBhvr>
                                        <p:cTn id="238" dur="1" fill="hold">
                                          <p:stCondLst>
                                            <p:cond delay="4999"/>
                                          </p:stCondLst>
                                        </p:cTn>
                                        <p:tgtEl>
                                          <p:spTgt spid="8"/>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5000"/>
                                        <p:tgtEl>
                                          <p:spTgt spid="9"/>
                                        </p:tgtEl>
                                        <p:attrNameLst>
                                          <p:attrName>ppt_x</p:attrName>
                                        </p:attrNameLst>
                                      </p:cBhvr>
                                      <p:tavLst>
                                        <p:tav tm="0">
                                          <p:val>
                                            <p:strVal val="ppt_x"/>
                                          </p:val>
                                        </p:tav>
                                        <p:tav tm="100000">
                                          <p:val>
                                            <p:strVal val="0-ppt_w/2"/>
                                          </p:val>
                                        </p:tav>
                                      </p:tavLst>
                                    </p:anim>
                                    <p:anim calcmode="lin" valueType="num">
                                      <p:cBhvr additive="base">
                                        <p:cTn id="241" dur="5000"/>
                                        <p:tgtEl>
                                          <p:spTgt spid="9"/>
                                        </p:tgtEl>
                                        <p:attrNameLst>
                                          <p:attrName>ppt_y</p:attrName>
                                        </p:attrNameLst>
                                      </p:cBhvr>
                                      <p:tavLst>
                                        <p:tav tm="0">
                                          <p:val>
                                            <p:strVal val="ppt_y"/>
                                          </p:val>
                                        </p:tav>
                                        <p:tav tm="100000">
                                          <p:val>
                                            <p:strVal val="ppt_y"/>
                                          </p:val>
                                        </p:tav>
                                      </p:tavLst>
                                    </p:anim>
                                    <p:set>
                                      <p:cBhvr>
                                        <p:cTn id="242" dur="1" fill="hold">
                                          <p:stCondLst>
                                            <p:cond delay="4999"/>
                                          </p:stCondLst>
                                        </p:cTn>
                                        <p:tgtEl>
                                          <p:spTgt spid="9"/>
                                        </p:tgtEl>
                                        <p:attrNameLst>
                                          <p:attrName>style.visibility</p:attrName>
                                        </p:attrNameLst>
                                      </p:cBhvr>
                                      <p:to>
                                        <p:strVal val="hidden"/>
                                      </p:to>
                                    </p:set>
                                  </p:childTnLst>
                                </p:cTn>
                              </p:par>
                              <p:par>
                                <p:cTn id="243" presetID="2" presetClass="exit" presetSubtype="8" fill="hold" grpId="3" nodeType="withEffect">
                                  <p:stCondLst>
                                    <p:cond delay="0"/>
                                  </p:stCondLst>
                                  <p:childTnLst>
                                    <p:anim calcmode="lin" valueType="num">
                                      <p:cBhvr additive="base">
                                        <p:cTn id="244" dur="5000"/>
                                        <p:tgtEl>
                                          <p:spTgt spid="10"/>
                                        </p:tgtEl>
                                        <p:attrNameLst>
                                          <p:attrName>ppt_x</p:attrName>
                                        </p:attrNameLst>
                                      </p:cBhvr>
                                      <p:tavLst>
                                        <p:tav tm="0">
                                          <p:val>
                                            <p:strVal val="ppt_x"/>
                                          </p:val>
                                        </p:tav>
                                        <p:tav tm="100000">
                                          <p:val>
                                            <p:strVal val="0-ppt_w/2"/>
                                          </p:val>
                                        </p:tav>
                                      </p:tavLst>
                                    </p:anim>
                                    <p:anim calcmode="lin" valueType="num">
                                      <p:cBhvr additive="base">
                                        <p:cTn id="245" dur="5000"/>
                                        <p:tgtEl>
                                          <p:spTgt spid="10"/>
                                        </p:tgtEl>
                                        <p:attrNameLst>
                                          <p:attrName>ppt_y</p:attrName>
                                        </p:attrNameLst>
                                      </p:cBhvr>
                                      <p:tavLst>
                                        <p:tav tm="0">
                                          <p:val>
                                            <p:strVal val="ppt_y"/>
                                          </p:val>
                                        </p:tav>
                                        <p:tav tm="100000">
                                          <p:val>
                                            <p:strVal val="ppt_y"/>
                                          </p:val>
                                        </p:tav>
                                      </p:tavLst>
                                    </p:anim>
                                    <p:set>
                                      <p:cBhvr>
                                        <p:cTn id="246" dur="1" fill="hold">
                                          <p:stCondLst>
                                            <p:cond delay="4999"/>
                                          </p:stCondLst>
                                        </p:cTn>
                                        <p:tgtEl>
                                          <p:spTgt spid="10"/>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5000"/>
                                        <p:tgtEl>
                                          <p:spTgt spid="11"/>
                                        </p:tgtEl>
                                        <p:attrNameLst>
                                          <p:attrName>ppt_x</p:attrName>
                                        </p:attrNameLst>
                                      </p:cBhvr>
                                      <p:tavLst>
                                        <p:tav tm="0">
                                          <p:val>
                                            <p:strVal val="ppt_x"/>
                                          </p:val>
                                        </p:tav>
                                        <p:tav tm="100000">
                                          <p:val>
                                            <p:strVal val="0-ppt_w/2"/>
                                          </p:val>
                                        </p:tav>
                                      </p:tavLst>
                                    </p:anim>
                                    <p:anim calcmode="lin" valueType="num">
                                      <p:cBhvr additive="base">
                                        <p:cTn id="249" dur="5000"/>
                                        <p:tgtEl>
                                          <p:spTgt spid="11"/>
                                        </p:tgtEl>
                                        <p:attrNameLst>
                                          <p:attrName>ppt_y</p:attrName>
                                        </p:attrNameLst>
                                      </p:cBhvr>
                                      <p:tavLst>
                                        <p:tav tm="0">
                                          <p:val>
                                            <p:strVal val="ppt_y"/>
                                          </p:val>
                                        </p:tav>
                                        <p:tav tm="100000">
                                          <p:val>
                                            <p:strVal val="ppt_y"/>
                                          </p:val>
                                        </p:tav>
                                      </p:tavLst>
                                    </p:anim>
                                    <p:set>
                                      <p:cBhvr>
                                        <p:cTn id="250" dur="1" fill="hold">
                                          <p:stCondLst>
                                            <p:cond delay="4999"/>
                                          </p:stCondLst>
                                        </p:cTn>
                                        <p:tgtEl>
                                          <p:spTgt spid="11"/>
                                        </p:tgtEl>
                                        <p:attrNameLst>
                                          <p:attrName>style.visibility</p:attrName>
                                        </p:attrNameLst>
                                      </p:cBhvr>
                                      <p:to>
                                        <p:strVal val="hidden"/>
                                      </p:to>
                                    </p:set>
                                  </p:childTnLst>
                                </p:cTn>
                              </p:par>
                              <p:par>
                                <p:cTn id="251" presetID="2" presetClass="exit" presetSubtype="8" fill="hold" grpId="3" nodeType="withEffect">
                                  <p:stCondLst>
                                    <p:cond delay="0"/>
                                  </p:stCondLst>
                                  <p:childTnLst>
                                    <p:anim calcmode="lin" valueType="num">
                                      <p:cBhvr additive="base">
                                        <p:cTn id="252" dur="5000"/>
                                        <p:tgtEl>
                                          <p:spTgt spid="12"/>
                                        </p:tgtEl>
                                        <p:attrNameLst>
                                          <p:attrName>ppt_x</p:attrName>
                                        </p:attrNameLst>
                                      </p:cBhvr>
                                      <p:tavLst>
                                        <p:tav tm="0">
                                          <p:val>
                                            <p:strVal val="ppt_x"/>
                                          </p:val>
                                        </p:tav>
                                        <p:tav tm="100000">
                                          <p:val>
                                            <p:strVal val="0-ppt_w/2"/>
                                          </p:val>
                                        </p:tav>
                                      </p:tavLst>
                                    </p:anim>
                                    <p:anim calcmode="lin" valueType="num">
                                      <p:cBhvr additive="base">
                                        <p:cTn id="253" dur="5000"/>
                                        <p:tgtEl>
                                          <p:spTgt spid="12"/>
                                        </p:tgtEl>
                                        <p:attrNameLst>
                                          <p:attrName>ppt_y</p:attrName>
                                        </p:attrNameLst>
                                      </p:cBhvr>
                                      <p:tavLst>
                                        <p:tav tm="0">
                                          <p:val>
                                            <p:strVal val="ppt_y"/>
                                          </p:val>
                                        </p:tav>
                                        <p:tav tm="100000">
                                          <p:val>
                                            <p:strVal val="ppt_y"/>
                                          </p:val>
                                        </p:tav>
                                      </p:tavLst>
                                    </p:anim>
                                    <p:set>
                                      <p:cBhvr>
                                        <p:cTn id="254" dur="1" fill="hold">
                                          <p:stCondLst>
                                            <p:cond delay="4999"/>
                                          </p:stCondLst>
                                        </p:cTn>
                                        <p:tgtEl>
                                          <p:spTgt spid="12"/>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5000"/>
                                        <p:tgtEl>
                                          <p:spTgt spid="13"/>
                                        </p:tgtEl>
                                        <p:attrNameLst>
                                          <p:attrName>ppt_x</p:attrName>
                                        </p:attrNameLst>
                                      </p:cBhvr>
                                      <p:tavLst>
                                        <p:tav tm="0">
                                          <p:val>
                                            <p:strVal val="ppt_x"/>
                                          </p:val>
                                        </p:tav>
                                        <p:tav tm="100000">
                                          <p:val>
                                            <p:strVal val="0-ppt_w/2"/>
                                          </p:val>
                                        </p:tav>
                                      </p:tavLst>
                                    </p:anim>
                                    <p:anim calcmode="lin" valueType="num">
                                      <p:cBhvr additive="base">
                                        <p:cTn id="257" dur="5000"/>
                                        <p:tgtEl>
                                          <p:spTgt spid="13"/>
                                        </p:tgtEl>
                                        <p:attrNameLst>
                                          <p:attrName>ppt_y</p:attrName>
                                        </p:attrNameLst>
                                      </p:cBhvr>
                                      <p:tavLst>
                                        <p:tav tm="0">
                                          <p:val>
                                            <p:strVal val="ppt_y"/>
                                          </p:val>
                                        </p:tav>
                                        <p:tav tm="100000">
                                          <p:val>
                                            <p:strVal val="ppt_y"/>
                                          </p:val>
                                        </p:tav>
                                      </p:tavLst>
                                    </p:anim>
                                    <p:set>
                                      <p:cBhvr>
                                        <p:cTn id="258" dur="1" fill="hold">
                                          <p:stCondLst>
                                            <p:cond delay="4999"/>
                                          </p:stCondLst>
                                        </p:cTn>
                                        <p:tgtEl>
                                          <p:spTgt spid="13"/>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5000"/>
                                        <p:tgtEl>
                                          <p:spTgt spid="14"/>
                                        </p:tgtEl>
                                        <p:attrNameLst>
                                          <p:attrName>ppt_x</p:attrName>
                                        </p:attrNameLst>
                                      </p:cBhvr>
                                      <p:tavLst>
                                        <p:tav tm="0">
                                          <p:val>
                                            <p:strVal val="ppt_x"/>
                                          </p:val>
                                        </p:tav>
                                        <p:tav tm="100000">
                                          <p:val>
                                            <p:strVal val="0-ppt_w/2"/>
                                          </p:val>
                                        </p:tav>
                                      </p:tavLst>
                                    </p:anim>
                                    <p:anim calcmode="lin" valueType="num">
                                      <p:cBhvr additive="base">
                                        <p:cTn id="261" dur="5000"/>
                                        <p:tgtEl>
                                          <p:spTgt spid="14"/>
                                        </p:tgtEl>
                                        <p:attrNameLst>
                                          <p:attrName>ppt_y</p:attrName>
                                        </p:attrNameLst>
                                      </p:cBhvr>
                                      <p:tavLst>
                                        <p:tav tm="0">
                                          <p:val>
                                            <p:strVal val="ppt_y"/>
                                          </p:val>
                                        </p:tav>
                                        <p:tav tm="100000">
                                          <p:val>
                                            <p:strVal val="ppt_y"/>
                                          </p:val>
                                        </p:tav>
                                      </p:tavLst>
                                    </p:anim>
                                    <p:set>
                                      <p:cBhvr>
                                        <p:cTn id="262" dur="1" fill="hold">
                                          <p:stCondLst>
                                            <p:cond delay="4999"/>
                                          </p:stCondLst>
                                        </p:cTn>
                                        <p:tgtEl>
                                          <p:spTgt spid="14"/>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5000"/>
                                        <p:tgtEl>
                                          <p:spTgt spid="15"/>
                                        </p:tgtEl>
                                        <p:attrNameLst>
                                          <p:attrName>ppt_x</p:attrName>
                                        </p:attrNameLst>
                                      </p:cBhvr>
                                      <p:tavLst>
                                        <p:tav tm="0">
                                          <p:val>
                                            <p:strVal val="ppt_x"/>
                                          </p:val>
                                        </p:tav>
                                        <p:tav tm="100000">
                                          <p:val>
                                            <p:strVal val="0-ppt_w/2"/>
                                          </p:val>
                                        </p:tav>
                                      </p:tavLst>
                                    </p:anim>
                                    <p:anim calcmode="lin" valueType="num">
                                      <p:cBhvr additive="base">
                                        <p:cTn id="265" dur="5000"/>
                                        <p:tgtEl>
                                          <p:spTgt spid="15"/>
                                        </p:tgtEl>
                                        <p:attrNameLst>
                                          <p:attrName>ppt_y</p:attrName>
                                        </p:attrNameLst>
                                      </p:cBhvr>
                                      <p:tavLst>
                                        <p:tav tm="0">
                                          <p:val>
                                            <p:strVal val="ppt_y"/>
                                          </p:val>
                                        </p:tav>
                                        <p:tav tm="100000">
                                          <p:val>
                                            <p:strVal val="ppt_y"/>
                                          </p:val>
                                        </p:tav>
                                      </p:tavLst>
                                    </p:anim>
                                    <p:set>
                                      <p:cBhvr>
                                        <p:cTn id="266" dur="1" fill="hold">
                                          <p:stCondLst>
                                            <p:cond delay="4999"/>
                                          </p:stCondLst>
                                        </p:cTn>
                                        <p:tgtEl>
                                          <p:spTgt spid="15"/>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5000"/>
                                        <p:tgtEl>
                                          <p:spTgt spid="16"/>
                                        </p:tgtEl>
                                        <p:attrNameLst>
                                          <p:attrName>ppt_x</p:attrName>
                                        </p:attrNameLst>
                                      </p:cBhvr>
                                      <p:tavLst>
                                        <p:tav tm="0">
                                          <p:val>
                                            <p:strVal val="ppt_x"/>
                                          </p:val>
                                        </p:tav>
                                        <p:tav tm="100000">
                                          <p:val>
                                            <p:strVal val="0-ppt_w/2"/>
                                          </p:val>
                                        </p:tav>
                                      </p:tavLst>
                                    </p:anim>
                                    <p:anim calcmode="lin" valueType="num">
                                      <p:cBhvr additive="base">
                                        <p:cTn id="269" dur="5000"/>
                                        <p:tgtEl>
                                          <p:spTgt spid="16"/>
                                        </p:tgtEl>
                                        <p:attrNameLst>
                                          <p:attrName>ppt_y</p:attrName>
                                        </p:attrNameLst>
                                      </p:cBhvr>
                                      <p:tavLst>
                                        <p:tav tm="0">
                                          <p:val>
                                            <p:strVal val="ppt_y"/>
                                          </p:val>
                                        </p:tav>
                                        <p:tav tm="100000">
                                          <p:val>
                                            <p:strVal val="ppt_y"/>
                                          </p:val>
                                        </p:tav>
                                      </p:tavLst>
                                    </p:anim>
                                    <p:set>
                                      <p:cBhvr>
                                        <p:cTn id="270" dur="1" fill="hold">
                                          <p:stCondLst>
                                            <p:cond delay="4999"/>
                                          </p:stCondLst>
                                        </p:cTn>
                                        <p:tgtEl>
                                          <p:spTgt spid="16"/>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5000"/>
                                        <p:tgtEl>
                                          <p:spTgt spid="17"/>
                                        </p:tgtEl>
                                        <p:attrNameLst>
                                          <p:attrName>ppt_x</p:attrName>
                                        </p:attrNameLst>
                                      </p:cBhvr>
                                      <p:tavLst>
                                        <p:tav tm="0">
                                          <p:val>
                                            <p:strVal val="ppt_x"/>
                                          </p:val>
                                        </p:tav>
                                        <p:tav tm="100000">
                                          <p:val>
                                            <p:strVal val="0-ppt_w/2"/>
                                          </p:val>
                                        </p:tav>
                                      </p:tavLst>
                                    </p:anim>
                                    <p:anim calcmode="lin" valueType="num">
                                      <p:cBhvr additive="base">
                                        <p:cTn id="273" dur="5000"/>
                                        <p:tgtEl>
                                          <p:spTgt spid="17"/>
                                        </p:tgtEl>
                                        <p:attrNameLst>
                                          <p:attrName>ppt_y</p:attrName>
                                        </p:attrNameLst>
                                      </p:cBhvr>
                                      <p:tavLst>
                                        <p:tav tm="0">
                                          <p:val>
                                            <p:strVal val="ppt_y"/>
                                          </p:val>
                                        </p:tav>
                                        <p:tav tm="100000">
                                          <p:val>
                                            <p:strVal val="ppt_y"/>
                                          </p:val>
                                        </p:tav>
                                      </p:tavLst>
                                    </p:anim>
                                    <p:set>
                                      <p:cBhvr>
                                        <p:cTn id="274" dur="1" fill="hold">
                                          <p:stCondLst>
                                            <p:cond delay="4999"/>
                                          </p:stCondLst>
                                        </p:cTn>
                                        <p:tgtEl>
                                          <p:spTgt spid="17"/>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5000"/>
                                        <p:tgtEl>
                                          <p:spTgt spid="18"/>
                                        </p:tgtEl>
                                        <p:attrNameLst>
                                          <p:attrName>ppt_x</p:attrName>
                                        </p:attrNameLst>
                                      </p:cBhvr>
                                      <p:tavLst>
                                        <p:tav tm="0">
                                          <p:val>
                                            <p:strVal val="ppt_x"/>
                                          </p:val>
                                        </p:tav>
                                        <p:tav tm="100000">
                                          <p:val>
                                            <p:strVal val="0-ppt_w/2"/>
                                          </p:val>
                                        </p:tav>
                                      </p:tavLst>
                                    </p:anim>
                                    <p:anim calcmode="lin" valueType="num">
                                      <p:cBhvr additive="base">
                                        <p:cTn id="277" dur="5000"/>
                                        <p:tgtEl>
                                          <p:spTgt spid="18"/>
                                        </p:tgtEl>
                                        <p:attrNameLst>
                                          <p:attrName>ppt_y</p:attrName>
                                        </p:attrNameLst>
                                      </p:cBhvr>
                                      <p:tavLst>
                                        <p:tav tm="0">
                                          <p:val>
                                            <p:strVal val="ppt_y"/>
                                          </p:val>
                                        </p:tav>
                                        <p:tav tm="100000">
                                          <p:val>
                                            <p:strVal val="ppt_y"/>
                                          </p:val>
                                        </p:tav>
                                      </p:tavLst>
                                    </p:anim>
                                    <p:set>
                                      <p:cBhvr>
                                        <p:cTn id="278" dur="1" fill="hold">
                                          <p:stCondLst>
                                            <p:cond delay="4999"/>
                                          </p:stCondLst>
                                        </p:cTn>
                                        <p:tgtEl>
                                          <p:spTgt spid="18"/>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5000"/>
                                        <p:tgtEl>
                                          <p:spTgt spid="19"/>
                                        </p:tgtEl>
                                        <p:attrNameLst>
                                          <p:attrName>ppt_x</p:attrName>
                                        </p:attrNameLst>
                                      </p:cBhvr>
                                      <p:tavLst>
                                        <p:tav tm="0">
                                          <p:val>
                                            <p:strVal val="ppt_x"/>
                                          </p:val>
                                        </p:tav>
                                        <p:tav tm="100000">
                                          <p:val>
                                            <p:strVal val="0-ppt_w/2"/>
                                          </p:val>
                                        </p:tav>
                                      </p:tavLst>
                                    </p:anim>
                                    <p:anim calcmode="lin" valueType="num">
                                      <p:cBhvr additive="base">
                                        <p:cTn id="281" dur="5000"/>
                                        <p:tgtEl>
                                          <p:spTgt spid="19"/>
                                        </p:tgtEl>
                                        <p:attrNameLst>
                                          <p:attrName>ppt_y</p:attrName>
                                        </p:attrNameLst>
                                      </p:cBhvr>
                                      <p:tavLst>
                                        <p:tav tm="0">
                                          <p:val>
                                            <p:strVal val="ppt_y"/>
                                          </p:val>
                                        </p:tav>
                                        <p:tav tm="100000">
                                          <p:val>
                                            <p:strVal val="ppt_y"/>
                                          </p:val>
                                        </p:tav>
                                      </p:tavLst>
                                    </p:anim>
                                    <p:set>
                                      <p:cBhvr>
                                        <p:cTn id="282" dur="1" fill="hold">
                                          <p:stCondLst>
                                            <p:cond delay="4999"/>
                                          </p:stCondLst>
                                        </p:cTn>
                                        <p:tgtEl>
                                          <p:spTgt spid="19"/>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5000"/>
                                        <p:tgtEl>
                                          <p:spTgt spid="20"/>
                                        </p:tgtEl>
                                        <p:attrNameLst>
                                          <p:attrName>ppt_x</p:attrName>
                                        </p:attrNameLst>
                                      </p:cBhvr>
                                      <p:tavLst>
                                        <p:tav tm="0">
                                          <p:val>
                                            <p:strVal val="ppt_x"/>
                                          </p:val>
                                        </p:tav>
                                        <p:tav tm="100000">
                                          <p:val>
                                            <p:strVal val="0-ppt_w/2"/>
                                          </p:val>
                                        </p:tav>
                                      </p:tavLst>
                                    </p:anim>
                                    <p:anim calcmode="lin" valueType="num">
                                      <p:cBhvr additive="base">
                                        <p:cTn id="285" dur="5000"/>
                                        <p:tgtEl>
                                          <p:spTgt spid="20"/>
                                        </p:tgtEl>
                                        <p:attrNameLst>
                                          <p:attrName>ppt_y</p:attrName>
                                        </p:attrNameLst>
                                      </p:cBhvr>
                                      <p:tavLst>
                                        <p:tav tm="0">
                                          <p:val>
                                            <p:strVal val="ppt_y"/>
                                          </p:val>
                                        </p:tav>
                                        <p:tav tm="100000">
                                          <p:val>
                                            <p:strVal val="ppt_y"/>
                                          </p:val>
                                        </p:tav>
                                      </p:tavLst>
                                    </p:anim>
                                    <p:set>
                                      <p:cBhvr>
                                        <p:cTn id="286" dur="1" fill="hold">
                                          <p:stCondLst>
                                            <p:cond delay="4999"/>
                                          </p:stCondLst>
                                        </p:cTn>
                                        <p:tgtEl>
                                          <p:spTgt spid="20"/>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5000"/>
                                        <p:tgtEl>
                                          <p:spTgt spid="21"/>
                                        </p:tgtEl>
                                        <p:attrNameLst>
                                          <p:attrName>ppt_x</p:attrName>
                                        </p:attrNameLst>
                                      </p:cBhvr>
                                      <p:tavLst>
                                        <p:tav tm="0">
                                          <p:val>
                                            <p:strVal val="ppt_x"/>
                                          </p:val>
                                        </p:tav>
                                        <p:tav tm="100000">
                                          <p:val>
                                            <p:strVal val="0-ppt_w/2"/>
                                          </p:val>
                                        </p:tav>
                                      </p:tavLst>
                                    </p:anim>
                                    <p:anim calcmode="lin" valueType="num">
                                      <p:cBhvr additive="base">
                                        <p:cTn id="289" dur="5000"/>
                                        <p:tgtEl>
                                          <p:spTgt spid="21"/>
                                        </p:tgtEl>
                                        <p:attrNameLst>
                                          <p:attrName>ppt_y</p:attrName>
                                        </p:attrNameLst>
                                      </p:cBhvr>
                                      <p:tavLst>
                                        <p:tav tm="0">
                                          <p:val>
                                            <p:strVal val="ppt_y"/>
                                          </p:val>
                                        </p:tav>
                                        <p:tav tm="100000">
                                          <p:val>
                                            <p:strVal val="ppt_y"/>
                                          </p:val>
                                        </p:tav>
                                      </p:tavLst>
                                    </p:anim>
                                    <p:set>
                                      <p:cBhvr>
                                        <p:cTn id="290" dur="1" fill="hold">
                                          <p:stCondLst>
                                            <p:cond delay="4999"/>
                                          </p:stCondLst>
                                        </p:cTn>
                                        <p:tgtEl>
                                          <p:spTgt spid="21"/>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5000"/>
                                        <p:tgtEl>
                                          <p:spTgt spid="22"/>
                                        </p:tgtEl>
                                        <p:attrNameLst>
                                          <p:attrName>ppt_x</p:attrName>
                                        </p:attrNameLst>
                                      </p:cBhvr>
                                      <p:tavLst>
                                        <p:tav tm="0">
                                          <p:val>
                                            <p:strVal val="ppt_x"/>
                                          </p:val>
                                        </p:tav>
                                        <p:tav tm="100000">
                                          <p:val>
                                            <p:strVal val="0-ppt_w/2"/>
                                          </p:val>
                                        </p:tav>
                                      </p:tavLst>
                                    </p:anim>
                                    <p:anim calcmode="lin" valueType="num">
                                      <p:cBhvr additive="base">
                                        <p:cTn id="293" dur="5000"/>
                                        <p:tgtEl>
                                          <p:spTgt spid="22"/>
                                        </p:tgtEl>
                                        <p:attrNameLst>
                                          <p:attrName>ppt_y</p:attrName>
                                        </p:attrNameLst>
                                      </p:cBhvr>
                                      <p:tavLst>
                                        <p:tav tm="0">
                                          <p:val>
                                            <p:strVal val="ppt_y"/>
                                          </p:val>
                                        </p:tav>
                                        <p:tav tm="100000">
                                          <p:val>
                                            <p:strVal val="ppt_y"/>
                                          </p:val>
                                        </p:tav>
                                      </p:tavLst>
                                    </p:anim>
                                    <p:set>
                                      <p:cBhvr>
                                        <p:cTn id="294" dur="1" fill="hold">
                                          <p:stCondLst>
                                            <p:cond delay="4999"/>
                                          </p:stCondLst>
                                        </p:cTn>
                                        <p:tgtEl>
                                          <p:spTgt spid="22"/>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5000"/>
                                        <p:tgtEl>
                                          <p:spTgt spid="23"/>
                                        </p:tgtEl>
                                        <p:attrNameLst>
                                          <p:attrName>ppt_x</p:attrName>
                                        </p:attrNameLst>
                                      </p:cBhvr>
                                      <p:tavLst>
                                        <p:tav tm="0">
                                          <p:val>
                                            <p:strVal val="ppt_x"/>
                                          </p:val>
                                        </p:tav>
                                        <p:tav tm="100000">
                                          <p:val>
                                            <p:strVal val="0-ppt_w/2"/>
                                          </p:val>
                                        </p:tav>
                                      </p:tavLst>
                                    </p:anim>
                                    <p:anim calcmode="lin" valueType="num">
                                      <p:cBhvr additive="base">
                                        <p:cTn id="297" dur="5000"/>
                                        <p:tgtEl>
                                          <p:spTgt spid="23"/>
                                        </p:tgtEl>
                                        <p:attrNameLst>
                                          <p:attrName>ppt_y</p:attrName>
                                        </p:attrNameLst>
                                      </p:cBhvr>
                                      <p:tavLst>
                                        <p:tav tm="0">
                                          <p:val>
                                            <p:strVal val="ppt_y"/>
                                          </p:val>
                                        </p:tav>
                                        <p:tav tm="100000">
                                          <p:val>
                                            <p:strVal val="ppt_y"/>
                                          </p:val>
                                        </p:tav>
                                      </p:tavLst>
                                    </p:anim>
                                    <p:set>
                                      <p:cBhvr>
                                        <p:cTn id="298" dur="1" fill="hold">
                                          <p:stCondLst>
                                            <p:cond delay="4999"/>
                                          </p:stCondLst>
                                        </p:cTn>
                                        <p:tgtEl>
                                          <p:spTgt spid="23"/>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5000"/>
                                        <p:tgtEl>
                                          <p:spTgt spid="24"/>
                                        </p:tgtEl>
                                        <p:attrNameLst>
                                          <p:attrName>ppt_x</p:attrName>
                                        </p:attrNameLst>
                                      </p:cBhvr>
                                      <p:tavLst>
                                        <p:tav tm="0">
                                          <p:val>
                                            <p:strVal val="ppt_x"/>
                                          </p:val>
                                        </p:tav>
                                        <p:tav tm="100000">
                                          <p:val>
                                            <p:strVal val="0-ppt_w/2"/>
                                          </p:val>
                                        </p:tav>
                                      </p:tavLst>
                                    </p:anim>
                                    <p:anim calcmode="lin" valueType="num">
                                      <p:cBhvr additive="base">
                                        <p:cTn id="301" dur="5000"/>
                                        <p:tgtEl>
                                          <p:spTgt spid="24"/>
                                        </p:tgtEl>
                                        <p:attrNameLst>
                                          <p:attrName>ppt_y</p:attrName>
                                        </p:attrNameLst>
                                      </p:cBhvr>
                                      <p:tavLst>
                                        <p:tav tm="0">
                                          <p:val>
                                            <p:strVal val="ppt_y"/>
                                          </p:val>
                                        </p:tav>
                                        <p:tav tm="100000">
                                          <p:val>
                                            <p:strVal val="ppt_y"/>
                                          </p:val>
                                        </p:tav>
                                      </p:tavLst>
                                    </p:anim>
                                    <p:set>
                                      <p:cBhvr>
                                        <p:cTn id="302" dur="1" fill="hold">
                                          <p:stCondLst>
                                            <p:cond delay="4999"/>
                                          </p:stCondLst>
                                        </p:cTn>
                                        <p:tgtEl>
                                          <p:spTgt spid="24"/>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5000"/>
                                        <p:tgtEl>
                                          <p:spTgt spid="25"/>
                                        </p:tgtEl>
                                        <p:attrNameLst>
                                          <p:attrName>ppt_x</p:attrName>
                                        </p:attrNameLst>
                                      </p:cBhvr>
                                      <p:tavLst>
                                        <p:tav tm="0">
                                          <p:val>
                                            <p:strVal val="ppt_x"/>
                                          </p:val>
                                        </p:tav>
                                        <p:tav tm="100000">
                                          <p:val>
                                            <p:strVal val="0-ppt_w/2"/>
                                          </p:val>
                                        </p:tav>
                                      </p:tavLst>
                                    </p:anim>
                                    <p:anim calcmode="lin" valueType="num">
                                      <p:cBhvr additive="base">
                                        <p:cTn id="305" dur="5000"/>
                                        <p:tgtEl>
                                          <p:spTgt spid="25"/>
                                        </p:tgtEl>
                                        <p:attrNameLst>
                                          <p:attrName>ppt_y</p:attrName>
                                        </p:attrNameLst>
                                      </p:cBhvr>
                                      <p:tavLst>
                                        <p:tav tm="0">
                                          <p:val>
                                            <p:strVal val="ppt_y"/>
                                          </p:val>
                                        </p:tav>
                                        <p:tav tm="100000">
                                          <p:val>
                                            <p:strVal val="ppt_y"/>
                                          </p:val>
                                        </p:tav>
                                      </p:tavLst>
                                    </p:anim>
                                    <p:set>
                                      <p:cBhvr>
                                        <p:cTn id="306" dur="1" fill="hold">
                                          <p:stCondLst>
                                            <p:cond delay="4999"/>
                                          </p:stCondLst>
                                        </p:cTn>
                                        <p:tgtEl>
                                          <p:spTgt spid="25"/>
                                        </p:tgtEl>
                                        <p:attrNameLst>
                                          <p:attrName>style.visibility</p:attrName>
                                        </p:attrNameLst>
                                      </p:cBhvr>
                                      <p:to>
                                        <p:strVal val="hidden"/>
                                      </p:to>
                                    </p:set>
                                  </p:childTnLst>
                                </p:cTn>
                              </p:par>
                              <p:par>
                                <p:cTn id="307" presetID="3" presetClass="exit" presetSubtype="10" fill="hold" grpId="4" nodeType="withEffect">
                                  <p:stCondLst>
                                    <p:cond delay="0"/>
                                  </p:stCondLst>
                                  <p:childTnLst>
                                    <p:animEffect transition="out" filter="blinds(horizontal)">
                                      <p:cBhvr>
                                        <p:cTn id="308" dur="5000"/>
                                        <p:tgtEl>
                                          <p:spTgt spid="3"/>
                                        </p:tgtEl>
                                      </p:cBhvr>
                                    </p:animEffect>
                                    <p:set>
                                      <p:cBhvr>
                                        <p:cTn id="309" dur="1" fill="hold">
                                          <p:stCondLst>
                                            <p:cond delay="4999"/>
                                          </p:stCondLst>
                                        </p:cTn>
                                        <p:tgtEl>
                                          <p:spTgt spid="3"/>
                                        </p:tgtEl>
                                        <p:attrNameLst>
                                          <p:attrName>style.visibility</p:attrName>
                                        </p:attrNameLst>
                                      </p:cBhvr>
                                      <p:to>
                                        <p:strVal val="hidden"/>
                                      </p:to>
                                    </p:set>
                                  </p:childTnLst>
                                </p:cTn>
                              </p:par>
                              <p:par>
                                <p:cTn id="310" presetID="3" presetClass="exit" presetSubtype="10" fill="hold" grpId="4" nodeType="withEffect">
                                  <p:stCondLst>
                                    <p:cond delay="0"/>
                                  </p:stCondLst>
                                  <p:childTnLst>
                                    <p:animEffect transition="out" filter="blinds(horizontal)">
                                      <p:cBhvr>
                                        <p:cTn id="311" dur="5000"/>
                                        <p:tgtEl>
                                          <p:spTgt spid="4"/>
                                        </p:tgtEl>
                                      </p:cBhvr>
                                    </p:animEffect>
                                    <p:set>
                                      <p:cBhvr>
                                        <p:cTn id="312" dur="1" fill="hold">
                                          <p:stCondLst>
                                            <p:cond delay="4999"/>
                                          </p:stCondLst>
                                        </p:cTn>
                                        <p:tgtEl>
                                          <p:spTgt spid="4"/>
                                        </p:tgtEl>
                                        <p:attrNameLst>
                                          <p:attrName>style.visibility</p:attrName>
                                        </p:attrNameLst>
                                      </p:cBhvr>
                                      <p:to>
                                        <p:strVal val="hidden"/>
                                      </p:to>
                                    </p:set>
                                  </p:childTnLst>
                                </p:cTn>
                              </p:par>
                              <p:par>
                                <p:cTn id="313" presetID="3" presetClass="exit" presetSubtype="10" fill="hold" grpId="4" nodeType="withEffect">
                                  <p:stCondLst>
                                    <p:cond delay="0"/>
                                  </p:stCondLst>
                                  <p:childTnLst>
                                    <p:animEffect transition="out" filter="blinds(horizontal)">
                                      <p:cBhvr>
                                        <p:cTn id="314" dur="5000"/>
                                        <p:tgtEl>
                                          <p:spTgt spid="5"/>
                                        </p:tgtEl>
                                      </p:cBhvr>
                                    </p:animEffect>
                                    <p:set>
                                      <p:cBhvr>
                                        <p:cTn id="315" dur="1" fill="hold">
                                          <p:stCondLst>
                                            <p:cond delay="4999"/>
                                          </p:stCondLst>
                                        </p:cTn>
                                        <p:tgtEl>
                                          <p:spTgt spid="5"/>
                                        </p:tgtEl>
                                        <p:attrNameLst>
                                          <p:attrName>style.visibility</p:attrName>
                                        </p:attrNameLst>
                                      </p:cBhvr>
                                      <p:to>
                                        <p:strVal val="hidden"/>
                                      </p:to>
                                    </p:set>
                                  </p:childTnLst>
                                </p:cTn>
                              </p:par>
                              <p:par>
                                <p:cTn id="316" presetID="3" presetClass="exit" presetSubtype="10" fill="hold" grpId="4" nodeType="withEffect">
                                  <p:stCondLst>
                                    <p:cond delay="0"/>
                                  </p:stCondLst>
                                  <p:childTnLst>
                                    <p:animEffect transition="out" filter="blinds(horizontal)">
                                      <p:cBhvr>
                                        <p:cTn id="317" dur="5000"/>
                                        <p:tgtEl>
                                          <p:spTgt spid="6"/>
                                        </p:tgtEl>
                                      </p:cBhvr>
                                    </p:animEffect>
                                    <p:set>
                                      <p:cBhvr>
                                        <p:cTn id="318" dur="1" fill="hold">
                                          <p:stCondLst>
                                            <p:cond delay="4999"/>
                                          </p:stCondLst>
                                        </p:cTn>
                                        <p:tgtEl>
                                          <p:spTgt spid="6"/>
                                        </p:tgtEl>
                                        <p:attrNameLst>
                                          <p:attrName>style.visibility</p:attrName>
                                        </p:attrNameLst>
                                      </p:cBhvr>
                                      <p:to>
                                        <p:strVal val="hidden"/>
                                      </p:to>
                                    </p:set>
                                  </p:childTnLst>
                                </p:cTn>
                              </p:par>
                              <p:par>
                                <p:cTn id="319" presetID="3" presetClass="exit" presetSubtype="10" fill="hold" grpId="4" nodeType="withEffect">
                                  <p:stCondLst>
                                    <p:cond delay="0"/>
                                  </p:stCondLst>
                                  <p:childTnLst>
                                    <p:animEffect transition="out" filter="blinds(horizontal)">
                                      <p:cBhvr>
                                        <p:cTn id="320" dur="5000"/>
                                        <p:tgtEl>
                                          <p:spTgt spid="7"/>
                                        </p:tgtEl>
                                      </p:cBhvr>
                                    </p:animEffect>
                                    <p:set>
                                      <p:cBhvr>
                                        <p:cTn id="321" dur="1" fill="hold">
                                          <p:stCondLst>
                                            <p:cond delay="4999"/>
                                          </p:stCondLst>
                                        </p:cTn>
                                        <p:tgtEl>
                                          <p:spTgt spid="7"/>
                                        </p:tgtEl>
                                        <p:attrNameLst>
                                          <p:attrName>style.visibility</p:attrName>
                                        </p:attrNameLst>
                                      </p:cBhvr>
                                      <p:to>
                                        <p:strVal val="hidden"/>
                                      </p:to>
                                    </p:set>
                                  </p:childTnLst>
                                </p:cTn>
                              </p:par>
                              <p:par>
                                <p:cTn id="322" presetID="3" presetClass="exit" presetSubtype="10" fill="hold" grpId="4" nodeType="withEffect">
                                  <p:stCondLst>
                                    <p:cond delay="0"/>
                                  </p:stCondLst>
                                  <p:childTnLst>
                                    <p:animEffect transition="out" filter="blinds(horizontal)">
                                      <p:cBhvr>
                                        <p:cTn id="323" dur="5000"/>
                                        <p:tgtEl>
                                          <p:spTgt spid="8"/>
                                        </p:tgtEl>
                                      </p:cBhvr>
                                    </p:animEffect>
                                    <p:set>
                                      <p:cBhvr>
                                        <p:cTn id="324" dur="1" fill="hold">
                                          <p:stCondLst>
                                            <p:cond delay="4999"/>
                                          </p:stCondLst>
                                        </p:cTn>
                                        <p:tgtEl>
                                          <p:spTgt spid="8"/>
                                        </p:tgtEl>
                                        <p:attrNameLst>
                                          <p:attrName>style.visibility</p:attrName>
                                        </p:attrNameLst>
                                      </p:cBhvr>
                                      <p:to>
                                        <p:strVal val="hidden"/>
                                      </p:to>
                                    </p:set>
                                  </p:childTnLst>
                                </p:cTn>
                              </p:par>
                              <p:par>
                                <p:cTn id="325" presetID="3" presetClass="exit" presetSubtype="10" fill="hold" grpId="4" nodeType="withEffect">
                                  <p:stCondLst>
                                    <p:cond delay="0"/>
                                  </p:stCondLst>
                                  <p:childTnLst>
                                    <p:animEffect transition="out" filter="blinds(horizontal)">
                                      <p:cBhvr>
                                        <p:cTn id="326" dur="5000"/>
                                        <p:tgtEl>
                                          <p:spTgt spid="9"/>
                                        </p:tgtEl>
                                      </p:cBhvr>
                                    </p:animEffect>
                                    <p:set>
                                      <p:cBhvr>
                                        <p:cTn id="327" dur="1" fill="hold">
                                          <p:stCondLst>
                                            <p:cond delay="4999"/>
                                          </p:stCondLst>
                                        </p:cTn>
                                        <p:tgtEl>
                                          <p:spTgt spid="9"/>
                                        </p:tgtEl>
                                        <p:attrNameLst>
                                          <p:attrName>style.visibility</p:attrName>
                                        </p:attrNameLst>
                                      </p:cBhvr>
                                      <p:to>
                                        <p:strVal val="hidden"/>
                                      </p:to>
                                    </p:set>
                                  </p:childTnLst>
                                </p:cTn>
                              </p:par>
                              <p:par>
                                <p:cTn id="328" presetID="3" presetClass="exit" presetSubtype="10" fill="hold" grpId="4" nodeType="withEffect">
                                  <p:stCondLst>
                                    <p:cond delay="0"/>
                                  </p:stCondLst>
                                  <p:childTnLst>
                                    <p:animEffect transition="out" filter="blinds(horizontal)">
                                      <p:cBhvr>
                                        <p:cTn id="329" dur="5000"/>
                                        <p:tgtEl>
                                          <p:spTgt spid="10"/>
                                        </p:tgtEl>
                                      </p:cBhvr>
                                    </p:animEffect>
                                    <p:set>
                                      <p:cBhvr>
                                        <p:cTn id="330" dur="1" fill="hold">
                                          <p:stCondLst>
                                            <p:cond delay="4999"/>
                                          </p:stCondLst>
                                        </p:cTn>
                                        <p:tgtEl>
                                          <p:spTgt spid="10"/>
                                        </p:tgtEl>
                                        <p:attrNameLst>
                                          <p:attrName>style.visibility</p:attrName>
                                        </p:attrNameLst>
                                      </p:cBhvr>
                                      <p:to>
                                        <p:strVal val="hidden"/>
                                      </p:to>
                                    </p:set>
                                  </p:childTnLst>
                                </p:cTn>
                              </p:par>
                              <p:par>
                                <p:cTn id="331" presetID="3" presetClass="exit" presetSubtype="10" fill="hold" grpId="4" nodeType="withEffect">
                                  <p:stCondLst>
                                    <p:cond delay="0"/>
                                  </p:stCondLst>
                                  <p:childTnLst>
                                    <p:animEffect transition="out" filter="blinds(horizontal)">
                                      <p:cBhvr>
                                        <p:cTn id="332" dur="5000"/>
                                        <p:tgtEl>
                                          <p:spTgt spid="11"/>
                                        </p:tgtEl>
                                      </p:cBhvr>
                                    </p:animEffect>
                                    <p:set>
                                      <p:cBhvr>
                                        <p:cTn id="333" dur="1" fill="hold">
                                          <p:stCondLst>
                                            <p:cond delay="4999"/>
                                          </p:stCondLst>
                                        </p:cTn>
                                        <p:tgtEl>
                                          <p:spTgt spid="11"/>
                                        </p:tgtEl>
                                        <p:attrNameLst>
                                          <p:attrName>style.visibility</p:attrName>
                                        </p:attrNameLst>
                                      </p:cBhvr>
                                      <p:to>
                                        <p:strVal val="hidden"/>
                                      </p:to>
                                    </p:set>
                                  </p:childTnLst>
                                </p:cTn>
                              </p:par>
                              <p:par>
                                <p:cTn id="334" presetID="3" presetClass="exit" presetSubtype="10" fill="hold" grpId="4" nodeType="withEffect">
                                  <p:stCondLst>
                                    <p:cond delay="0"/>
                                  </p:stCondLst>
                                  <p:childTnLst>
                                    <p:animEffect transition="out" filter="blinds(horizontal)">
                                      <p:cBhvr>
                                        <p:cTn id="335" dur="5000"/>
                                        <p:tgtEl>
                                          <p:spTgt spid="12"/>
                                        </p:tgtEl>
                                      </p:cBhvr>
                                    </p:animEffect>
                                    <p:set>
                                      <p:cBhvr>
                                        <p:cTn id="336" dur="1" fill="hold">
                                          <p:stCondLst>
                                            <p:cond delay="4999"/>
                                          </p:stCondLst>
                                        </p:cTn>
                                        <p:tgtEl>
                                          <p:spTgt spid="12"/>
                                        </p:tgtEl>
                                        <p:attrNameLst>
                                          <p:attrName>style.visibility</p:attrName>
                                        </p:attrNameLst>
                                      </p:cBhvr>
                                      <p:to>
                                        <p:strVal val="hidden"/>
                                      </p:to>
                                    </p:set>
                                  </p:childTnLst>
                                </p:cTn>
                              </p:par>
                              <p:par>
                                <p:cTn id="337" presetID="3" presetClass="exit" presetSubtype="10" fill="hold" grpId="4" nodeType="withEffect">
                                  <p:stCondLst>
                                    <p:cond delay="0"/>
                                  </p:stCondLst>
                                  <p:childTnLst>
                                    <p:animEffect transition="out" filter="blinds(horizontal)">
                                      <p:cBhvr>
                                        <p:cTn id="338" dur="5000"/>
                                        <p:tgtEl>
                                          <p:spTgt spid="13"/>
                                        </p:tgtEl>
                                      </p:cBhvr>
                                    </p:animEffect>
                                    <p:set>
                                      <p:cBhvr>
                                        <p:cTn id="339" dur="1" fill="hold">
                                          <p:stCondLst>
                                            <p:cond delay="4999"/>
                                          </p:stCondLst>
                                        </p:cTn>
                                        <p:tgtEl>
                                          <p:spTgt spid="13"/>
                                        </p:tgtEl>
                                        <p:attrNameLst>
                                          <p:attrName>style.visibility</p:attrName>
                                        </p:attrNameLst>
                                      </p:cBhvr>
                                      <p:to>
                                        <p:strVal val="hidden"/>
                                      </p:to>
                                    </p:set>
                                  </p:childTnLst>
                                </p:cTn>
                              </p:par>
                              <p:par>
                                <p:cTn id="340" presetID="3" presetClass="exit" presetSubtype="10" fill="hold" grpId="4" nodeType="withEffect">
                                  <p:stCondLst>
                                    <p:cond delay="0"/>
                                  </p:stCondLst>
                                  <p:childTnLst>
                                    <p:animEffect transition="out" filter="blinds(horizontal)">
                                      <p:cBhvr>
                                        <p:cTn id="341" dur="5000"/>
                                        <p:tgtEl>
                                          <p:spTgt spid="14"/>
                                        </p:tgtEl>
                                      </p:cBhvr>
                                    </p:animEffect>
                                    <p:set>
                                      <p:cBhvr>
                                        <p:cTn id="342" dur="1" fill="hold">
                                          <p:stCondLst>
                                            <p:cond delay="4999"/>
                                          </p:stCondLst>
                                        </p:cTn>
                                        <p:tgtEl>
                                          <p:spTgt spid="14"/>
                                        </p:tgtEl>
                                        <p:attrNameLst>
                                          <p:attrName>style.visibility</p:attrName>
                                        </p:attrNameLst>
                                      </p:cBhvr>
                                      <p:to>
                                        <p:strVal val="hidden"/>
                                      </p:to>
                                    </p:set>
                                  </p:childTnLst>
                                </p:cTn>
                              </p:par>
                              <p:par>
                                <p:cTn id="343" presetID="3" presetClass="exit" presetSubtype="10" fill="hold" grpId="4" nodeType="withEffect">
                                  <p:stCondLst>
                                    <p:cond delay="0"/>
                                  </p:stCondLst>
                                  <p:childTnLst>
                                    <p:animEffect transition="out" filter="blinds(horizontal)">
                                      <p:cBhvr>
                                        <p:cTn id="344" dur="5000"/>
                                        <p:tgtEl>
                                          <p:spTgt spid="15"/>
                                        </p:tgtEl>
                                      </p:cBhvr>
                                    </p:animEffect>
                                    <p:set>
                                      <p:cBhvr>
                                        <p:cTn id="345" dur="1" fill="hold">
                                          <p:stCondLst>
                                            <p:cond delay="4999"/>
                                          </p:stCondLst>
                                        </p:cTn>
                                        <p:tgtEl>
                                          <p:spTgt spid="15"/>
                                        </p:tgtEl>
                                        <p:attrNameLst>
                                          <p:attrName>style.visibility</p:attrName>
                                        </p:attrNameLst>
                                      </p:cBhvr>
                                      <p:to>
                                        <p:strVal val="hidden"/>
                                      </p:to>
                                    </p:set>
                                  </p:childTnLst>
                                </p:cTn>
                              </p:par>
                              <p:par>
                                <p:cTn id="346" presetID="3" presetClass="exit" presetSubtype="10" fill="hold" grpId="4" nodeType="withEffect">
                                  <p:stCondLst>
                                    <p:cond delay="0"/>
                                  </p:stCondLst>
                                  <p:childTnLst>
                                    <p:animEffect transition="out" filter="blinds(horizontal)">
                                      <p:cBhvr>
                                        <p:cTn id="347" dur="5000"/>
                                        <p:tgtEl>
                                          <p:spTgt spid="16"/>
                                        </p:tgtEl>
                                      </p:cBhvr>
                                    </p:animEffect>
                                    <p:set>
                                      <p:cBhvr>
                                        <p:cTn id="348" dur="1" fill="hold">
                                          <p:stCondLst>
                                            <p:cond delay="4999"/>
                                          </p:stCondLst>
                                        </p:cTn>
                                        <p:tgtEl>
                                          <p:spTgt spid="16"/>
                                        </p:tgtEl>
                                        <p:attrNameLst>
                                          <p:attrName>style.visibility</p:attrName>
                                        </p:attrNameLst>
                                      </p:cBhvr>
                                      <p:to>
                                        <p:strVal val="hidden"/>
                                      </p:to>
                                    </p:set>
                                  </p:childTnLst>
                                </p:cTn>
                              </p:par>
                              <p:par>
                                <p:cTn id="349" presetID="3" presetClass="exit" presetSubtype="10" fill="hold" grpId="4" nodeType="withEffect">
                                  <p:stCondLst>
                                    <p:cond delay="0"/>
                                  </p:stCondLst>
                                  <p:childTnLst>
                                    <p:animEffect transition="out" filter="blinds(horizontal)">
                                      <p:cBhvr>
                                        <p:cTn id="350" dur="5000"/>
                                        <p:tgtEl>
                                          <p:spTgt spid="17"/>
                                        </p:tgtEl>
                                      </p:cBhvr>
                                    </p:animEffect>
                                    <p:set>
                                      <p:cBhvr>
                                        <p:cTn id="351" dur="1" fill="hold">
                                          <p:stCondLst>
                                            <p:cond delay="4999"/>
                                          </p:stCondLst>
                                        </p:cTn>
                                        <p:tgtEl>
                                          <p:spTgt spid="17"/>
                                        </p:tgtEl>
                                        <p:attrNameLst>
                                          <p:attrName>style.visibility</p:attrName>
                                        </p:attrNameLst>
                                      </p:cBhvr>
                                      <p:to>
                                        <p:strVal val="hidden"/>
                                      </p:to>
                                    </p:set>
                                  </p:childTnLst>
                                </p:cTn>
                              </p:par>
                              <p:par>
                                <p:cTn id="352" presetID="3" presetClass="exit" presetSubtype="10" fill="hold" grpId="4" nodeType="withEffect">
                                  <p:stCondLst>
                                    <p:cond delay="0"/>
                                  </p:stCondLst>
                                  <p:childTnLst>
                                    <p:animEffect transition="out" filter="blinds(horizontal)">
                                      <p:cBhvr>
                                        <p:cTn id="353" dur="5000"/>
                                        <p:tgtEl>
                                          <p:spTgt spid="18"/>
                                        </p:tgtEl>
                                      </p:cBhvr>
                                    </p:animEffect>
                                    <p:set>
                                      <p:cBhvr>
                                        <p:cTn id="354" dur="1" fill="hold">
                                          <p:stCondLst>
                                            <p:cond delay="4999"/>
                                          </p:stCondLst>
                                        </p:cTn>
                                        <p:tgtEl>
                                          <p:spTgt spid="18"/>
                                        </p:tgtEl>
                                        <p:attrNameLst>
                                          <p:attrName>style.visibility</p:attrName>
                                        </p:attrNameLst>
                                      </p:cBhvr>
                                      <p:to>
                                        <p:strVal val="hidden"/>
                                      </p:to>
                                    </p:set>
                                  </p:childTnLst>
                                </p:cTn>
                              </p:par>
                              <p:par>
                                <p:cTn id="355" presetID="3" presetClass="exit" presetSubtype="10" fill="hold" grpId="4" nodeType="withEffect">
                                  <p:stCondLst>
                                    <p:cond delay="0"/>
                                  </p:stCondLst>
                                  <p:childTnLst>
                                    <p:animEffect transition="out" filter="blinds(horizontal)">
                                      <p:cBhvr>
                                        <p:cTn id="356" dur="5000"/>
                                        <p:tgtEl>
                                          <p:spTgt spid="19"/>
                                        </p:tgtEl>
                                      </p:cBhvr>
                                    </p:animEffect>
                                    <p:set>
                                      <p:cBhvr>
                                        <p:cTn id="357" dur="1" fill="hold">
                                          <p:stCondLst>
                                            <p:cond delay="4999"/>
                                          </p:stCondLst>
                                        </p:cTn>
                                        <p:tgtEl>
                                          <p:spTgt spid="19"/>
                                        </p:tgtEl>
                                        <p:attrNameLst>
                                          <p:attrName>style.visibility</p:attrName>
                                        </p:attrNameLst>
                                      </p:cBhvr>
                                      <p:to>
                                        <p:strVal val="hidden"/>
                                      </p:to>
                                    </p:set>
                                  </p:childTnLst>
                                </p:cTn>
                              </p:par>
                              <p:par>
                                <p:cTn id="358" presetID="3" presetClass="exit" presetSubtype="10" fill="hold" grpId="4" nodeType="withEffect">
                                  <p:stCondLst>
                                    <p:cond delay="0"/>
                                  </p:stCondLst>
                                  <p:childTnLst>
                                    <p:animEffect transition="out" filter="blinds(horizontal)">
                                      <p:cBhvr>
                                        <p:cTn id="359" dur="5000"/>
                                        <p:tgtEl>
                                          <p:spTgt spid="20"/>
                                        </p:tgtEl>
                                      </p:cBhvr>
                                    </p:animEffect>
                                    <p:set>
                                      <p:cBhvr>
                                        <p:cTn id="360" dur="1" fill="hold">
                                          <p:stCondLst>
                                            <p:cond delay="4999"/>
                                          </p:stCondLst>
                                        </p:cTn>
                                        <p:tgtEl>
                                          <p:spTgt spid="20"/>
                                        </p:tgtEl>
                                        <p:attrNameLst>
                                          <p:attrName>style.visibility</p:attrName>
                                        </p:attrNameLst>
                                      </p:cBhvr>
                                      <p:to>
                                        <p:strVal val="hidden"/>
                                      </p:to>
                                    </p:set>
                                  </p:childTnLst>
                                </p:cTn>
                              </p:par>
                              <p:par>
                                <p:cTn id="361" presetID="3" presetClass="exit" presetSubtype="10" fill="hold" grpId="4" nodeType="withEffect">
                                  <p:stCondLst>
                                    <p:cond delay="0"/>
                                  </p:stCondLst>
                                  <p:childTnLst>
                                    <p:animEffect transition="out" filter="blinds(horizontal)">
                                      <p:cBhvr>
                                        <p:cTn id="362" dur="5000"/>
                                        <p:tgtEl>
                                          <p:spTgt spid="21"/>
                                        </p:tgtEl>
                                      </p:cBhvr>
                                    </p:animEffect>
                                    <p:set>
                                      <p:cBhvr>
                                        <p:cTn id="363" dur="1" fill="hold">
                                          <p:stCondLst>
                                            <p:cond delay="4999"/>
                                          </p:stCondLst>
                                        </p:cTn>
                                        <p:tgtEl>
                                          <p:spTgt spid="21"/>
                                        </p:tgtEl>
                                        <p:attrNameLst>
                                          <p:attrName>style.visibility</p:attrName>
                                        </p:attrNameLst>
                                      </p:cBhvr>
                                      <p:to>
                                        <p:strVal val="hidden"/>
                                      </p:to>
                                    </p:set>
                                  </p:childTnLst>
                                </p:cTn>
                              </p:par>
                              <p:par>
                                <p:cTn id="364" presetID="3" presetClass="exit" presetSubtype="10" fill="hold" grpId="4" nodeType="withEffect">
                                  <p:stCondLst>
                                    <p:cond delay="0"/>
                                  </p:stCondLst>
                                  <p:childTnLst>
                                    <p:animEffect transition="out" filter="blinds(horizontal)">
                                      <p:cBhvr>
                                        <p:cTn id="365" dur="5000"/>
                                        <p:tgtEl>
                                          <p:spTgt spid="22"/>
                                        </p:tgtEl>
                                      </p:cBhvr>
                                    </p:animEffect>
                                    <p:set>
                                      <p:cBhvr>
                                        <p:cTn id="366" dur="1" fill="hold">
                                          <p:stCondLst>
                                            <p:cond delay="4999"/>
                                          </p:stCondLst>
                                        </p:cTn>
                                        <p:tgtEl>
                                          <p:spTgt spid="22"/>
                                        </p:tgtEl>
                                        <p:attrNameLst>
                                          <p:attrName>style.visibility</p:attrName>
                                        </p:attrNameLst>
                                      </p:cBhvr>
                                      <p:to>
                                        <p:strVal val="hidden"/>
                                      </p:to>
                                    </p:set>
                                  </p:childTnLst>
                                </p:cTn>
                              </p:par>
                              <p:par>
                                <p:cTn id="367" presetID="3" presetClass="exit" presetSubtype="10" fill="hold" grpId="4" nodeType="withEffect">
                                  <p:stCondLst>
                                    <p:cond delay="0"/>
                                  </p:stCondLst>
                                  <p:childTnLst>
                                    <p:animEffect transition="out" filter="blinds(horizontal)">
                                      <p:cBhvr>
                                        <p:cTn id="368" dur="5000"/>
                                        <p:tgtEl>
                                          <p:spTgt spid="23"/>
                                        </p:tgtEl>
                                      </p:cBhvr>
                                    </p:animEffect>
                                    <p:set>
                                      <p:cBhvr>
                                        <p:cTn id="369" dur="1" fill="hold">
                                          <p:stCondLst>
                                            <p:cond delay="4999"/>
                                          </p:stCondLst>
                                        </p:cTn>
                                        <p:tgtEl>
                                          <p:spTgt spid="23"/>
                                        </p:tgtEl>
                                        <p:attrNameLst>
                                          <p:attrName>style.visibility</p:attrName>
                                        </p:attrNameLst>
                                      </p:cBhvr>
                                      <p:to>
                                        <p:strVal val="hidden"/>
                                      </p:to>
                                    </p:set>
                                  </p:childTnLst>
                                </p:cTn>
                              </p:par>
                              <p:par>
                                <p:cTn id="370" presetID="3" presetClass="exit" presetSubtype="10" fill="hold" grpId="4" nodeType="withEffect">
                                  <p:stCondLst>
                                    <p:cond delay="0"/>
                                  </p:stCondLst>
                                  <p:childTnLst>
                                    <p:animEffect transition="out" filter="blinds(horizontal)">
                                      <p:cBhvr>
                                        <p:cTn id="371" dur="5000"/>
                                        <p:tgtEl>
                                          <p:spTgt spid="24"/>
                                        </p:tgtEl>
                                      </p:cBhvr>
                                    </p:animEffect>
                                    <p:set>
                                      <p:cBhvr>
                                        <p:cTn id="372" dur="1" fill="hold">
                                          <p:stCondLst>
                                            <p:cond delay="4999"/>
                                          </p:stCondLst>
                                        </p:cTn>
                                        <p:tgtEl>
                                          <p:spTgt spid="24"/>
                                        </p:tgtEl>
                                        <p:attrNameLst>
                                          <p:attrName>style.visibility</p:attrName>
                                        </p:attrNameLst>
                                      </p:cBhvr>
                                      <p:to>
                                        <p:strVal val="hidden"/>
                                      </p:to>
                                    </p:set>
                                  </p:childTnLst>
                                </p:cTn>
                              </p:par>
                              <p:par>
                                <p:cTn id="373" presetID="3" presetClass="exit" presetSubtype="10" fill="hold" grpId="4" nodeType="withEffect">
                                  <p:stCondLst>
                                    <p:cond delay="0"/>
                                  </p:stCondLst>
                                  <p:childTnLst>
                                    <p:animEffect transition="out" filter="blinds(horizontal)">
                                      <p:cBhvr>
                                        <p:cTn id="374" dur="5000"/>
                                        <p:tgtEl>
                                          <p:spTgt spid="25"/>
                                        </p:tgtEl>
                                      </p:cBhvr>
                                    </p:animEffect>
                                    <p:set>
                                      <p:cBhvr>
                                        <p:cTn id="375" dur="1" fill="hold">
                                          <p:stCondLst>
                                            <p:cond delay="4999"/>
                                          </p:stCondLst>
                                        </p:cTn>
                                        <p:tgtEl>
                                          <p:spTgt spid="25"/>
                                        </p:tgtEl>
                                        <p:attrNameLst>
                                          <p:attrName>style.visibility</p:attrName>
                                        </p:attrNameLst>
                                      </p:cBhvr>
                                      <p:to>
                                        <p:strVal val="hidden"/>
                                      </p:to>
                                    </p:set>
                                  </p:childTnLst>
                                </p:cTn>
                              </p:par>
                              <p:par>
                                <p:cTn id="376" presetID="8" presetClass="emph" presetSubtype="0" fill="hold" grpId="5" nodeType="withEffect">
                                  <p:stCondLst>
                                    <p:cond delay="0"/>
                                  </p:stCondLst>
                                  <p:childTnLst>
                                    <p:animRot by="21600000">
                                      <p:cBhvr>
                                        <p:cTn id="377" dur="5000" fill="hold"/>
                                        <p:tgtEl>
                                          <p:spTgt spid="3"/>
                                        </p:tgtEl>
                                        <p:attrNameLst>
                                          <p:attrName>r</p:attrName>
                                        </p:attrNameLst>
                                      </p:cBhvr>
                                    </p:animRot>
                                  </p:childTnLst>
                                </p:cTn>
                              </p:par>
                              <p:par>
                                <p:cTn id="378" presetID="8" presetClass="emph" presetSubtype="0" fill="hold" grpId="5" nodeType="withEffect">
                                  <p:stCondLst>
                                    <p:cond delay="0"/>
                                  </p:stCondLst>
                                  <p:childTnLst>
                                    <p:animRot by="-21600000">
                                      <p:cBhvr>
                                        <p:cTn id="379" dur="5000" fill="hold"/>
                                        <p:tgtEl>
                                          <p:spTgt spid="4"/>
                                        </p:tgtEl>
                                        <p:attrNameLst>
                                          <p:attrName>r</p:attrName>
                                        </p:attrNameLst>
                                      </p:cBhvr>
                                    </p:animRot>
                                  </p:childTnLst>
                                </p:cTn>
                              </p:par>
                              <p:par>
                                <p:cTn id="380" presetID="8" presetClass="emph" presetSubtype="0" fill="hold" grpId="5" nodeType="withEffect">
                                  <p:stCondLst>
                                    <p:cond delay="0"/>
                                  </p:stCondLst>
                                  <p:childTnLst>
                                    <p:animRot by="21600000">
                                      <p:cBhvr>
                                        <p:cTn id="381" dur="5000" fill="hold"/>
                                        <p:tgtEl>
                                          <p:spTgt spid="5"/>
                                        </p:tgtEl>
                                        <p:attrNameLst>
                                          <p:attrName>r</p:attrName>
                                        </p:attrNameLst>
                                      </p:cBhvr>
                                    </p:animRot>
                                  </p:childTnLst>
                                </p:cTn>
                              </p:par>
                              <p:par>
                                <p:cTn id="382" presetID="8" presetClass="emph" presetSubtype="0" fill="hold" grpId="5" nodeType="withEffect">
                                  <p:stCondLst>
                                    <p:cond delay="0"/>
                                  </p:stCondLst>
                                  <p:childTnLst>
                                    <p:animRot by="-21600000">
                                      <p:cBhvr>
                                        <p:cTn id="383" dur="5000" fill="hold"/>
                                        <p:tgtEl>
                                          <p:spTgt spid="6"/>
                                        </p:tgtEl>
                                        <p:attrNameLst>
                                          <p:attrName>r</p:attrName>
                                        </p:attrNameLst>
                                      </p:cBhvr>
                                    </p:animRot>
                                  </p:childTnLst>
                                </p:cTn>
                              </p:par>
                              <p:par>
                                <p:cTn id="384" presetID="8" presetClass="emph" presetSubtype="0" fill="hold" grpId="5" nodeType="withEffect">
                                  <p:stCondLst>
                                    <p:cond delay="0"/>
                                  </p:stCondLst>
                                  <p:childTnLst>
                                    <p:animRot by="21600000">
                                      <p:cBhvr>
                                        <p:cTn id="385" dur="5000" fill="hold"/>
                                        <p:tgtEl>
                                          <p:spTgt spid="7"/>
                                        </p:tgtEl>
                                        <p:attrNameLst>
                                          <p:attrName>r</p:attrName>
                                        </p:attrNameLst>
                                      </p:cBhvr>
                                    </p:animRot>
                                  </p:childTnLst>
                                </p:cTn>
                              </p:par>
                              <p:par>
                                <p:cTn id="386" presetID="8" presetClass="emph" presetSubtype="0" fill="hold" grpId="5" nodeType="withEffect">
                                  <p:stCondLst>
                                    <p:cond delay="0"/>
                                  </p:stCondLst>
                                  <p:childTnLst>
                                    <p:animRot by="-21600000">
                                      <p:cBhvr>
                                        <p:cTn id="387" dur="5000" fill="hold"/>
                                        <p:tgtEl>
                                          <p:spTgt spid="8"/>
                                        </p:tgtEl>
                                        <p:attrNameLst>
                                          <p:attrName>r</p:attrName>
                                        </p:attrNameLst>
                                      </p:cBhvr>
                                    </p:animRot>
                                  </p:childTnLst>
                                </p:cTn>
                              </p:par>
                              <p:par>
                                <p:cTn id="388" presetID="8" presetClass="emph" presetSubtype="0" fill="hold" grpId="5" nodeType="withEffect">
                                  <p:stCondLst>
                                    <p:cond delay="0"/>
                                  </p:stCondLst>
                                  <p:childTnLst>
                                    <p:animRot by="21600000">
                                      <p:cBhvr>
                                        <p:cTn id="389" dur="5000" fill="hold"/>
                                        <p:tgtEl>
                                          <p:spTgt spid="9"/>
                                        </p:tgtEl>
                                        <p:attrNameLst>
                                          <p:attrName>r</p:attrName>
                                        </p:attrNameLst>
                                      </p:cBhvr>
                                    </p:animRot>
                                  </p:childTnLst>
                                </p:cTn>
                              </p:par>
                              <p:par>
                                <p:cTn id="390" presetID="8" presetClass="emph" presetSubtype="0" fill="hold" grpId="5" nodeType="withEffect">
                                  <p:stCondLst>
                                    <p:cond delay="0"/>
                                  </p:stCondLst>
                                  <p:childTnLst>
                                    <p:animRot by="-21600000">
                                      <p:cBhvr>
                                        <p:cTn id="391" dur="5000" fill="hold"/>
                                        <p:tgtEl>
                                          <p:spTgt spid="10"/>
                                        </p:tgtEl>
                                        <p:attrNameLst>
                                          <p:attrName>r</p:attrName>
                                        </p:attrNameLst>
                                      </p:cBhvr>
                                    </p:animRot>
                                  </p:childTnLst>
                                </p:cTn>
                              </p:par>
                              <p:par>
                                <p:cTn id="392" presetID="8" presetClass="emph" presetSubtype="0" fill="hold" grpId="5" nodeType="withEffect">
                                  <p:stCondLst>
                                    <p:cond delay="0"/>
                                  </p:stCondLst>
                                  <p:childTnLst>
                                    <p:animRot by="21600000">
                                      <p:cBhvr>
                                        <p:cTn id="393" dur="5000" fill="hold"/>
                                        <p:tgtEl>
                                          <p:spTgt spid="11"/>
                                        </p:tgtEl>
                                        <p:attrNameLst>
                                          <p:attrName>r</p:attrName>
                                        </p:attrNameLst>
                                      </p:cBhvr>
                                    </p:animRot>
                                  </p:childTnLst>
                                </p:cTn>
                              </p:par>
                              <p:par>
                                <p:cTn id="394" presetID="8" presetClass="emph" presetSubtype="0" fill="hold" grpId="5" nodeType="withEffect">
                                  <p:stCondLst>
                                    <p:cond delay="0"/>
                                  </p:stCondLst>
                                  <p:childTnLst>
                                    <p:animRot by="-21600000">
                                      <p:cBhvr>
                                        <p:cTn id="395" dur="5000" fill="hold"/>
                                        <p:tgtEl>
                                          <p:spTgt spid="12"/>
                                        </p:tgtEl>
                                        <p:attrNameLst>
                                          <p:attrName>r</p:attrName>
                                        </p:attrNameLst>
                                      </p:cBhvr>
                                    </p:animRot>
                                  </p:childTnLst>
                                </p:cTn>
                              </p:par>
                              <p:par>
                                <p:cTn id="396" presetID="8" presetClass="emph" presetSubtype="0" fill="hold" grpId="5" nodeType="withEffect">
                                  <p:stCondLst>
                                    <p:cond delay="0"/>
                                  </p:stCondLst>
                                  <p:childTnLst>
                                    <p:animRot by="21600000">
                                      <p:cBhvr>
                                        <p:cTn id="397" dur="5000" fill="hold"/>
                                        <p:tgtEl>
                                          <p:spTgt spid="13"/>
                                        </p:tgtEl>
                                        <p:attrNameLst>
                                          <p:attrName>r</p:attrName>
                                        </p:attrNameLst>
                                      </p:cBhvr>
                                    </p:animRot>
                                  </p:childTnLst>
                                </p:cTn>
                              </p:par>
                              <p:par>
                                <p:cTn id="398" presetID="8" presetClass="emph" presetSubtype="0" fill="hold" grpId="5" nodeType="withEffect">
                                  <p:stCondLst>
                                    <p:cond delay="0"/>
                                  </p:stCondLst>
                                  <p:childTnLst>
                                    <p:animRot by="-21600000">
                                      <p:cBhvr>
                                        <p:cTn id="399" dur="5000" fill="hold"/>
                                        <p:tgtEl>
                                          <p:spTgt spid="14"/>
                                        </p:tgtEl>
                                        <p:attrNameLst>
                                          <p:attrName>r</p:attrName>
                                        </p:attrNameLst>
                                      </p:cBhvr>
                                    </p:animRot>
                                  </p:childTnLst>
                                </p:cTn>
                              </p:par>
                              <p:par>
                                <p:cTn id="400" presetID="8" presetClass="emph" presetSubtype="0" fill="hold" grpId="5" nodeType="withEffect">
                                  <p:stCondLst>
                                    <p:cond delay="0"/>
                                  </p:stCondLst>
                                  <p:childTnLst>
                                    <p:animRot by="21600000">
                                      <p:cBhvr>
                                        <p:cTn id="401" dur="5000" fill="hold"/>
                                        <p:tgtEl>
                                          <p:spTgt spid="15"/>
                                        </p:tgtEl>
                                        <p:attrNameLst>
                                          <p:attrName>r</p:attrName>
                                        </p:attrNameLst>
                                      </p:cBhvr>
                                    </p:animRot>
                                  </p:childTnLst>
                                </p:cTn>
                              </p:par>
                              <p:par>
                                <p:cTn id="402" presetID="8" presetClass="emph" presetSubtype="0" fill="hold" grpId="5" nodeType="withEffect">
                                  <p:stCondLst>
                                    <p:cond delay="0"/>
                                  </p:stCondLst>
                                  <p:childTnLst>
                                    <p:animRot by="-21600000">
                                      <p:cBhvr>
                                        <p:cTn id="403" dur="5000" fill="hold"/>
                                        <p:tgtEl>
                                          <p:spTgt spid="16"/>
                                        </p:tgtEl>
                                        <p:attrNameLst>
                                          <p:attrName>r</p:attrName>
                                        </p:attrNameLst>
                                      </p:cBhvr>
                                    </p:animRot>
                                  </p:childTnLst>
                                </p:cTn>
                              </p:par>
                              <p:par>
                                <p:cTn id="404" presetID="8" presetClass="emph" presetSubtype="0" fill="hold" grpId="5" nodeType="withEffect">
                                  <p:stCondLst>
                                    <p:cond delay="0"/>
                                  </p:stCondLst>
                                  <p:childTnLst>
                                    <p:animRot by="21600000">
                                      <p:cBhvr>
                                        <p:cTn id="405" dur="5000" fill="hold"/>
                                        <p:tgtEl>
                                          <p:spTgt spid="17"/>
                                        </p:tgtEl>
                                        <p:attrNameLst>
                                          <p:attrName>r</p:attrName>
                                        </p:attrNameLst>
                                      </p:cBhvr>
                                    </p:animRot>
                                  </p:childTnLst>
                                </p:cTn>
                              </p:par>
                              <p:par>
                                <p:cTn id="406" presetID="8" presetClass="emph" presetSubtype="0" fill="hold" grpId="5" nodeType="withEffect">
                                  <p:stCondLst>
                                    <p:cond delay="0"/>
                                  </p:stCondLst>
                                  <p:childTnLst>
                                    <p:animRot by="-21600000">
                                      <p:cBhvr>
                                        <p:cTn id="407" dur="5000" fill="hold"/>
                                        <p:tgtEl>
                                          <p:spTgt spid="18"/>
                                        </p:tgtEl>
                                        <p:attrNameLst>
                                          <p:attrName>r</p:attrName>
                                        </p:attrNameLst>
                                      </p:cBhvr>
                                    </p:animRot>
                                  </p:childTnLst>
                                </p:cTn>
                              </p:par>
                              <p:par>
                                <p:cTn id="408" presetID="8" presetClass="emph" presetSubtype="0" fill="hold" grpId="5" nodeType="withEffect">
                                  <p:stCondLst>
                                    <p:cond delay="0"/>
                                  </p:stCondLst>
                                  <p:childTnLst>
                                    <p:animRot by="21600000">
                                      <p:cBhvr>
                                        <p:cTn id="409" dur="5000" fill="hold"/>
                                        <p:tgtEl>
                                          <p:spTgt spid="19"/>
                                        </p:tgtEl>
                                        <p:attrNameLst>
                                          <p:attrName>r</p:attrName>
                                        </p:attrNameLst>
                                      </p:cBhvr>
                                    </p:animRot>
                                  </p:childTnLst>
                                </p:cTn>
                              </p:par>
                              <p:par>
                                <p:cTn id="410" presetID="8" presetClass="emph" presetSubtype="0" fill="hold" grpId="5" nodeType="withEffect">
                                  <p:stCondLst>
                                    <p:cond delay="0"/>
                                  </p:stCondLst>
                                  <p:childTnLst>
                                    <p:animRot by="-21600000">
                                      <p:cBhvr>
                                        <p:cTn id="411" dur="5000" fill="hold"/>
                                        <p:tgtEl>
                                          <p:spTgt spid="20"/>
                                        </p:tgtEl>
                                        <p:attrNameLst>
                                          <p:attrName>r</p:attrName>
                                        </p:attrNameLst>
                                      </p:cBhvr>
                                    </p:animRot>
                                  </p:childTnLst>
                                </p:cTn>
                              </p:par>
                              <p:par>
                                <p:cTn id="412" presetID="8" presetClass="emph" presetSubtype="0" fill="hold" grpId="5" nodeType="withEffect">
                                  <p:stCondLst>
                                    <p:cond delay="0"/>
                                  </p:stCondLst>
                                  <p:childTnLst>
                                    <p:animRot by="21600000">
                                      <p:cBhvr>
                                        <p:cTn id="413" dur="5000" fill="hold"/>
                                        <p:tgtEl>
                                          <p:spTgt spid="21"/>
                                        </p:tgtEl>
                                        <p:attrNameLst>
                                          <p:attrName>r</p:attrName>
                                        </p:attrNameLst>
                                      </p:cBhvr>
                                    </p:animRot>
                                  </p:childTnLst>
                                </p:cTn>
                              </p:par>
                              <p:par>
                                <p:cTn id="414" presetID="8" presetClass="emph" presetSubtype="0" fill="hold" grpId="5" nodeType="withEffect">
                                  <p:stCondLst>
                                    <p:cond delay="0"/>
                                  </p:stCondLst>
                                  <p:childTnLst>
                                    <p:animRot by="-21600000">
                                      <p:cBhvr>
                                        <p:cTn id="415" dur="5000" fill="hold"/>
                                        <p:tgtEl>
                                          <p:spTgt spid="22"/>
                                        </p:tgtEl>
                                        <p:attrNameLst>
                                          <p:attrName>r</p:attrName>
                                        </p:attrNameLst>
                                      </p:cBhvr>
                                    </p:animRot>
                                  </p:childTnLst>
                                </p:cTn>
                              </p:par>
                              <p:par>
                                <p:cTn id="416" presetID="8" presetClass="emph" presetSubtype="0" fill="hold" grpId="5" nodeType="withEffect">
                                  <p:stCondLst>
                                    <p:cond delay="0"/>
                                  </p:stCondLst>
                                  <p:childTnLst>
                                    <p:animRot by="21600000">
                                      <p:cBhvr>
                                        <p:cTn id="417" dur="5000" fill="hold"/>
                                        <p:tgtEl>
                                          <p:spTgt spid="23"/>
                                        </p:tgtEl>
                                        <p:attrNameLst>
                                          <p:attrName>r</p:attrName>
                                        </p:attrNameLst>
                                      </p:cBhvr>
                                    </p:animRot>
                                  </p:childTnLst>
                                </p:cTn>
                              </p:par>
                              <p:par>
                                <p:cTn id="418" presetID="8" presetClass="emph" presetSubtype="0" fill="hold" grpId="5" nodeType="withEffect">
                                  <p:stCondLst>
                                    <p:cond delay="0"/>
                                  </p:stCondLst>
                                  <p:childTnLst>
                                    <p:animRot by="-21600000">
                                      <p:cBhvr>
                                        <p:cTn id="419" dur="5000" fill="hold"/>
                                        <p:tgtEl>
                                          <p:spTgt spid="24"/>
                                        </p:tgtEl>
                                        <p:attrNameLst>
                                          <p:attrName>r</p:attrName>
                                        </p:attrNameLst>
                                      </p:cBhvr>
                                    </p:animRot>
                                  </p:childTnLst>
                                </p:cTn>
                              </p:par>
                              <p:par>
                                <p:cTn id="420" presetID="8" presetClass="emph" presetSubtype="0" fill="hold" grpId="5" nodeType="withEffect">
                                  <p:stCondLst>
                                    <p:cond delay="0"/>
                                  </p:stCondLst>
                                  <p:childTnLst>
                                    <p:animRot by="21600000">
                                      <p:cBhvr>
                                        <p:cTn id="421" dur="5000" fill="hold"/>
                                        <p:tgtEl>
                                          <p:spTgt spid="25"/>
                                        </p:tgtEl>
                                        <p:attrNameLst>
                                          <p:attrName>r</p:attrName>
                                        </p:attrNameLst>
                                      </p:cBhvr>
                                    </p:animRot>
                                  </p:childTnLst>
                                </p:cTn>
                              </p:par>
                              <p:par>
                                <p:cTn id="422" presetID="17" presetClass="entr" presetSubtype="2" fill="hold" nodeType="withEffect">
                                  <p:stCondLst>
                                    <p:cond delay="0"/>
                                  </p:stCondLst>
                                  <p:childTnLst>
                                    <p:set>
                                      <p:cBhvr>
                                        <p:cTn id="423" dur="1" fill="hold">
                                          <p:stCondLst>
                                            <p:cond delay="0"/>
                                          </p:stCondLst>
                                        </p:cTn>
                                        <p:tgtEl>
                                          <p:spTgt spid="2"/>
                                        </p:tgtEl>
                                        <p:attrNameLst>
                                          <p:attrName>style.visibility</p:attrName>
                                        </p:attrNameLst>
                                      </p:cBhvr>
                                      <p:to>
                                        <p:strVal val="visible"/>
                                      </p:to>
                                    </p:set>
                                    <p:anim calcmode="lin" valueType="num">
                                      <p:cBhvr>
                                        <p:cTn id="424" dur="3000" fill="hold"/>
                                        <p:tgtEl>
                                          <p:spTgt spid="2"/>
                                        </p:tgtEl>
                                        <p:attrNameLst>
                                          <p:attrName>ppt_x</p:attrName>
                                        </p:attrNameLst>
                                      </p:cBhvr>
                                      <p:tavLst>
                                        <p:tav tm="0">
                                          <p:val>
                                            <p:strVal val="#ppt_x+#ppt_w/2"/>
                                          </p:val>
                                        </p:tav>
                                        <p:tav tm="100000">
                                          <p:val>
                                            <p:strVal val="#ppt_x"/>
                                          </p:val>
                                        </p:tav>
                                      </p:tavLst>
                                    </p:anim>
                                    <p:anim calcmode="lin" valueType="num">
                                      <p:cBhvr>
                                        <p:cTn id="425" dur="3000" fill="hold"/>
                                        <p:tgtEl>
                                          <p:spTgt spid="2"/>
                                        </p:tgtEl>
                                        <p:attrNameLst>
                                          <p:attrName>ppt_y</p:attrName>
                                        </p:attrNameLst>
                                      </p:cBhvr>
                                      <p:tavLst>
                                        <p:tav tm="0">
                                          <p:val>
                                            <p:strVal val="#ppt_y"/>
                                          </p:val>
                                        </p:tav>
                                        <p:tav tm="100000">
                                          <p:val>
                                            <p:strVal val="#ppt_y"/>
                                          </p:val>
                                        </p:tav>
                                      </p:tavLst>
                                    </p:anim>
                                    <p:anim calcmode="lin" valueType="num">
                                      <p:cBhvr>
                                        <p:cTn id="426" dur="3000" fill="hold"/>
                                        <p:tgtEl>
                                          <p:spTgt spid="2"/>
                                        </p:tgtEl>
                                        <p:attrNameLst>
                                          <p:attrName>ppt_w</p:attrName>
                                        </p:attrNameLst>
                                      </p:cBhvr>
                                      <p:tavLst>
                                        <p:tav tm="0">
                                          <p:val>
                                            <p:fltVal val="0"/>
                                          </p:val>
                                        </p:tav>
                                        <p:tav tm="100000">
                                          <p:val>
                                            <p:strVal val="#ppt_w"/>
                                          </p:val>
                                        </p:tav>
                                      </p:tavLst>
                                    </p:anim>
                                    <p:anim calcmode="lin" valueType="num">
                                      <p:cBhvr>
                                        <p:cTn id="427"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1411fb73ad609c45362252350a8d19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321471" y="1178709"/>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5400000">
            <a:off x="321471" y="217884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107389" y="1178709"/>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2107389" y="217884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929090" y="114299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929090" y="2143122"/>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5786462" y="1142974"/>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5786462" y="2143106"/>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643834" y="114299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7643834" y="2143122"/>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21471" y="678643"/>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107389" y="678643"/>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29090" y="642924"/>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786462" y="642908"/>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643834" y="642924"/>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321471" y="107139"/>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2107389" y="107139"/>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3929090" y="7142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5786462" y="71404"/>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643834" y="7142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321471" y="-32147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2107389" y="-32147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3929090" y="-35719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5786462" y="-357206"/>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643834" y="-35719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5400000">
            <a:off x="321471" y="2750345"/>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5400000">
            <a:off x="2107389" y="2750345"/>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3929090" y="2714626"/>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5786462" y="2714610"/>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7643834" y="2714626"/>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321471" y="325041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2107389" y="325041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3929090" y="3214692"/>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5786462" y="3214676"/>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7643834" y="3214692"/>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ppt_x"/>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ppt_x"/>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ppt_x"/>
                                          </p:val>
                                        </p:tav>
                                        <p:tav tm="100000">
                                          <p:val>
                                            <p:strVal val="#ppt_x"/>
                                          </p:val>
                                        </p:tav>
                                      </p:tavLst>
                                    </p:anim>
                                    <p:anim calcmode="lin" valueType="num">
                                      <p:cBhvr additive="base">
                                        <p:cTn id="47" dur="3000" fill="hold"/>
                                        <p:tgtEl>
                                          <p:spTgt spid="17"/>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ppt_x"/>
                                          </p:val>
                                        </p:tav>
                                        <p:tav tm="100000">
                                          <p:val>
                                            <p:strVal val="#ppt_x"/>
                                          </p:val>
                                        </p:tav>
                                      </p:tavLst>
                                    </p:anim>
                                    <p:anim calcmode="lin" valueType="num">
                                      <p:cBhvr additive="base">
                                        <p:cTn id="51" dur="3000" fill="hold"/>
                                        <p:tgtEl>
                                          <p:spTgt spid="1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3000" fill="hold"/>
                                        <p:tgtEl>
                                          <p:spTgt spid="19"/>
                                        </p:tgtEl>
                                        <p:attrNameLst>
                                          <p:attrName>ppt_x</p:attrName>
                                        </p:attrNameLst>
                                      </p:cBhvr>
                                      <p:tavLst>
                                        <p:tav tm="0">
                                          <p:val>
                                            <p:strVal val="#ppt_x"/>
                                          </p:val>
                                        </p:tav>
                                        <p:tav tm="100000">
                                          <p:val>
                                            <p:strVal val="#ppt_x"/>
                                          </p:val>
                                        </p:tav>
                                      </p:tavLst>
                                    </p:anim>
                                    <p:anim calcmode="lin" valueType="num">
                                      <p:cBhvr additive="base">
                                        <p:cTn id="55" dur="3000" fill="hold"/>
                                        <p:tgtEl>
                                          <p:spTgt spid="19"/>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3000" fill="hold"/>
                                        <p:tgtEl>
                                          <p:spTgt spid="20"/>
                                        </p:tgtEl>
                                        <p:attrNameLst>
                                          <p:attrName>ppt_x</p:attrName>
                                        </p:attrNameLst>
                                      </p:cBhvr>
                                      <p:tavLst>
                                        <p:tav tm="0">
                                          <p:val>
                                            <p:strVal val="#ppt_x"/>
                                          </p:val>
                                        </p:tav>
                                        <p:tav tm="100000">
                                          <p:val>
                                            <p:strVal val="#ppt_x"/>
                                          </p:val>
                                        </p:tav>
                                      </p:tavLst>
                                    </p:anim>
                                    <p:anim calcmode="lin" valueType="num">
                                      <p:cBhvr additive="base">
                                        <p:cTn id="59" dur="3000" fill="hold"/>
                                        <p:tgtEl>
                                          <p:spTgt spid="20"/>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3000" fill="hold"/>
                                        <p:tgtEl>
                                          <p:spTgt spid="21"/>
                                        </p:tgtEl>
                                        <p:attrNameLst>
                                          <p:attrName>ppt_x</p:attrName>
                                        </p:attrNameLst>
                                      </p:cBhvr>
                                      <p:tavLst>
                                        <p:tav tm="0">
                                          <p:val>
                                            <p:strVal val="#ppt_x"/>
                                          </p:val>
                                        </p:tav>
                                        <p:tav tm="100000">
                                          <p:val>
                                            <p:strVal val="#ppt_x"/>
                                          </p:val>
                                        </p:tav>
                                      </p:tavLst>
                                    </p:anim>
                                    <p:anim calcmode="lin" valueType="num">
                                      <p:cBhvr additive="base">
                                        <p:cTn id="63" dur="3000" fill="hold"/>
                                        <p:tgtEl>
                                          <p:spTgt spid="2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3000" fill="hold"/>
                                        <p:tgtEl>
                                          <p:spTgt spid="22"/>
                                        </p:tgtEl>
                                        <p:attrNameLst>
                                          <p:attrName>ppt_x</p:attrName>
                                        </p:attrNameLst>
                                      </p:cBhvr>
                                      <p:tavLst>
                                        <p:tav tm="0">
                                          <p:val>
                                            <p:strVal val="#ppt_x"/>
                                          </p:val>
                                        </p:tav>
                                        <p:tav tm="100000">
                                          <p:val>
                                            <p:strVal val="#ppt_x"/>
                                          </p:val>
                                        </p:tav>
                                      </p:tavLst>
                                    </p:anim>
                                    <p:anim calcmode="lin" valueType="num">
                                      <p:cBhvr additive="base">
                                        <p:cTn id="67" dur="3000" fill="hold"/>
                                        <p:tgtEl>
                                          <p:spTgt spid="22"/>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3000" fill="hold"/>
                                        <p:tgtEl>
                                          <p:spTgt spid="23"/>
                                        </p:tgtEl>
                                        <p:attrNameLst>
                                          <p:attrName>ppt_x</p:attrName>
                                        </p:attrNameLst>
                                      </p:cBhvr>
                                      <p:tavLst>
                                        <p:tav tm="0">
                                          <p:val>
                                            <p:strVal val="#ppt_x"/>
                                          </p:val>
                                        </p:tav>
                                        <p:tav tm="100000">
                                          <p:val>
                                            <p:strVal val="#ppt_x"/>
                                          </p:val>
                                        </p:tav>
                                      </p:tavLst>
                                    </p:anim>
                                    <p:anim calcmode="lin" valueType="num">
                                      <p:cBhvr additive="base">
                                        <p:cTn id="71" dur="3000" fill="hold"/>
                                        <p:tgtEl>
                                          <p:spTgt spid="23"/>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3000" fill="hold"/>
                                        <p:tgtEl>
                                          <p:spTgt spid="24"/>
                                        </p:tgtEl>
                                        <p:attrNameLst>
                                          <p:attrName>ppt_x</p:attrName>
                                        </p:attrNameLst>
                                      </p:cBhvr>
                                      <p:tavLst>
                                        <p:tav tm="0">
                                          <p:val>
                                            <p:strVal val="#ppt_x"/>
                                          </p:val>
                                        </p:tav>
                                        <p:tav tm="100000">
                                          <p:val>
                                            <p:strVal val="#ppt_x"/>
                                          </p:val>
                                        </p:tav>
                                      </p:tavLst>
                                    </p:anim>
                                    <p:anim calcmode="lin" valueType="num">
                                      <p:cBhvr additive="base">
                                        <p:cTn id="75" dur="3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3000" fill="hold"/>
                                        <p:tgtEl>
                                          <p:spTgt spid="25"/>
                                        </p:tgtEl>
                                        <p:attrNameLst>
                                          <p:attrName>ppt_x</p:attrName>
                                        </p:attrNameLst>
                                      </p:cBhvr>
                                      <p:tavLst>
                                        <p:tav tm="0">
                                          <p:val>
                                            <p:strVal val="#ppt_x"/>
                                          </p:val>
                                        </p:tav>
                                        <p:tav tm="100000">
                                          <p:val>
                                            <p:strVal val="#ppt_x"/>
                                          </p:val>
                                        </p:tav>
                                      </p:tavLst>
                                    </p:anim>
                                    <p:anim calcmode="lin" valueType="num">
                                      <p:cBhvr additive="base">
                                        <p:cTn id="79" dur="3000" fill="hold"/>
                                        <p:tgtEl>
                                          <p:spTgt spid="25"/>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3000" fill="hold"/>
                                        <p:tgtEl>
                                          <p:spTgt spid="26"/>
                                        </p:tgtEl>
                                        <p:attrNameLst>
                                          <p:attrName>ppt_x</p:attrName>
                                        </p:attrNameLst>
                                      </p:cBhvr>
                                      <p:tavLst>
                                        <p:tav tm="0">
                                          <p:val>
                                            <p:strVal val="#ppt_x"/>
                                          </p:val>
                                        </p:tav>
                                        <p:tav tm="100000">
                                          <p:val>
                                            <p:strVal val="#ppt_x"/>
                                          </p:val>
                                        </p:tav>
                                      </p:tavLst>
                                    </p:anim>
                                    <p:anim calcmode="lin" valueType="num">
                                      <p:cBhvr additive="base">
                                        <p:cTn id="83" dur="3000" fill="hold"/>
                                        <p:tgtEl>
                                          <p:spTgt spid="2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3000" fill="hold"/>
                                        <p:tgtEl>
                                          <p:spTgt spid="27"/>
                                        </p:tgtEl>
                                        <p:attrNameLst>
                                          <p:attrName>ppt_x</p:attrName>
                                        </p:attrNameLst>
                                      </p:cBhvr>
                                      <p:tavLst>
                                        <p:tav tm="0">
                                          <p:val>
                                            <p:strVal val="#ppt_x"/>
                                          </p:val>
                                        </p:tav>
                                        <p:tav tm="100000">
                                          <p:val>
                                            <p:strVal val="#ppt_x"/>
                                          </p:val>
                                        </p:tav>
                                      </p:tavLst>
                                    </p:anim>
                                    <p:anim calcmode="lin" valueType="num">
                                      <p:cBhvr additive="base">
                                        <p:cTn id="87" dur="3000" fill="hold"/>
                                        <p:tgtEl>
                                          <p:spTgt spid="27"/>
                                        </p:tgtEl>
                                        <p:attrNameLst>
                                          <p:attrName>ppt_y</p:attrName>
                                        </p:attrNameLst>
                                      </p:cBhvr>
                                      <p:tavLst>
                                        <p:tav tm="0">
                                          <p:val>
                                            <p:strVal val="1+#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4"/>
                                        </p:tgtEl>
                                        <p:attrNameLst>
                                          <p:attrName>style.visibility</p:attrName>
                                        </p:attrNameLst>
                                      </p:cBhvr>
                                      <p:to>
                                        <p:strVal val="visible"/>
                                      </p:to>
                                    </p:set>
                                    <p:anim calcmode="lin" valueType="num">
                                      <p:cBhvr additive="base">
                                        <p:cTn id="90" dur="3000" fill="hold"/>
                                        <p:tgtEl>
                                          <p:spTgt spid="4"/>
                                        </p:tgtEl>
                                        <p:attrNameLst>
                                          <p:attrName>ppt_x</p:attrName>
                                        </p:attrNameLst>
                                      </p:cBhvr>
                                      <p:tavLst>
                                        <p:tav tm="0">
                                          <p:val>
                                            <p:strVal val="#ppt_x"/>
                                          </p:val>
                                        </p:tav>
                                        <p:tav tm="100000">
                                          <p:val>
                                            <p:strVal val="#ppt_x"/>
                                          </p:val>
                                        </p:tav>
                                      </p:tavLst>
                                    </p:anim>
                                    <p:anim calcmode="lin" valueType="num">
                                      <p:cBhvr additive="base">
                                        <p:cTn id="91" dur="3000" fill="hold"/>
                                        <p:tgtEl>
                                          <p:spTgt spid="4"/>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ppt_x"/>
                                          </p:val>
                                        </p:tav>
                                        <p:tav tm="100000">
                                          <p:val>
                                            <p:strVal val="#ppt_x"/>
                                          </p:val>
                                        </p:tav>
                                      </p:tavLst>
                                    </p:anim>
                                    <p:anim calcmode="lin" valueType="num">
                                      <p:cBhvr additive="base">
                                        <p:cTn id="95" dur="3000" fill="hold"/>
                                        <p:tgtEl>
                                          <p:spTgt spid="6"/>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ppt_x"/>
                                          </p:val>
                                        </p:tav>
                                        <p:tav tm="100000">
                                          <p:val>
                                            <p:strVal val="#ppt_x"/>
                                          </p:val>
                                        </p:tav>
                                      </p:tavLst>
                                    </p:anim>
                                    <p:anim calcmode="lin" valueType="num">
                                      <p:cBhvr additive="base">
                                        <p:cTn id="99" dur="3000" fill="hold"/>
                                        <p:tgtEl>
                                          <p:spTgt spid="8"/>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ppt_x"/>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3000" fill="hold"/>
                                        <p:tgtEl>
                                          <p:spTgt spid="12"/>
                                        </p:tgtEl>
                                        <p:attrNameLst>
                                          <p:attrName>ppt_x</p:attrName>
                                        </p:attrNameLst>
                                      </p:cBhvr>
                                      <p:tavLst>
                                        <p:tav tm="0">
                                          <p:val>
                                            <p:strVal val="#ppt_x"/>
                                          </p:val>
                                        </p:tav>
                                        <p:tav tm="100000">
                                          <p:val>
                                            <p:strVal val="#ppt_x"/>
                                          </p:val>
                                        </p:tav>
                                      </p:tavLst>
                                    </p:anim>
                                    <p:anim calcmode="lin" valueType="num">
                                      <p:cBhvr additive="base">
                                        <p:cTn id="107" dur="3000" fill="hold"/>
                                        <p:tgtEl>
                                          <p:spTgt spid="12"/>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3" presetClass="entr" presetSubtype="10" fill="hold" grpId="1" nodeType="withEffect">
                                  <p:stCondLst>
                                    <p:cond delay="0"/>
                                  </p:stCondLst>
                                  <p:childTnLst>
                                    <p:set>
                                      <p:cBhvr>
                                        <p:cTn id="149" dur="1" fill="hold">
                                          <p:stCondLst>
                                            <p:cond delay="0"/>
                                          </p:stCondLst>
                                        </p:cTn>
                                        <p:tgtEl>
                                          <p:spTgt spid="3"/>
                                        </p:tgtEl>
                                        <p:attrNameLst>
                                          <p:attrName>style.visibility</p:attrName>
                                        </p:attrNameLst>
                                      </p:cBhvr>
                                      <p:to>
                                        <p:strVal val="visible"/>
                                      </p:to>
                                    </p:set>
                                    <p:animEffect transition="in" filter="blinds(horizontal)">
                                      <p:cBhvr>
                                        <p:cTn id="150" dur="3000"/>
                                        <p:tgtEl>
                                          <p:spTgt spid="3"/>
                                        </p:tgtEl>
                                      </p:cBhvr>
                                    </p:animEffect>
                                  </p:childTnLst>
                                </p:cTn>
                              </p:par>
                              <p:par>
                                <p:cTn id="151" presetID="3" presetClass="entr" presetSubtype="10" fill="hold" grpId="1" nodeType="withEffect">
                                  <p:stCondLst>
                                    <p:cond delay="0"/>
                                  </p:stCondLst>
                                  <p:childTnLst>
                                    <p:set>
                                      <p:cBhvr>
                                        <p:cTn id="152" dur="1" fill="hold">
                                          <p:stCondLst>
                                            <p:cond delay="0"/>
                                          </p:stCondLst>
                                        </p:cTn>
                                        <p:tgtEl>
                                          <p:spTgt spid="5"/>
                                        </p:tgtEl>
                                        <p:attrNameLst>
                                          <p:attrName>style.visibility</p:attrName>
                                        </p:attrNameLst>
                                      </p:cBhvr>
                                      <p:to>
                                        <p:strVal val="visible"/>
                                      </p:to>
                                    </p:set>
                                    <p:animEffect transition="in" filter="blinds(horizontal)">
                                      <p:cBhvr>
                                        <p:cTn id="153" dur="3000"/>
                                        <p:tgtEl>
                                          <p:spTgt spid="5"/>
                                        </p:tgtEl>
                                      </p:cBhvr>
                                    </p:animEffect>
                                  </p:childTnLst>
                                </p:cTn>
                              </p:par>
                              <p:par>
                                <p:cTn id="154" presetID="3" presetClass="entr" presetSubtype="10" fill="hold" grpId="1"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blinds(horizontal)">
                                      <p:cBhvr>
                                        <p:cTn id="156" dur="3000"/>
                                        <p:tgtEl>
                                          <p:spTgt spid="7"/>
                                        </p:tgtEl>
                                      </p:cBhvr>
                                    </p:animEffect>
                                  </p:childTnLst>
                                </p:cTn>
                              </p:par>
                              <p:par>
                                <p:cTn id="157" presetID="3" presetClass="entr" presetSubtype="10" fill="hold" grpId="1" nodeType="withEffect">
                                  <p:stCondLst>
                                    <p:cond delay="0"/>
                                  </p:stCondLst>
                                  <p:childTnLst>
                                    <p:set>
                                      <p:cBhvr>
                                        <p:cTn id="158" dur="1" fill="hold">
                                          <p:stCondLst>
                                            <p:cond delay="0"/>
                                          </p:stCondLst>
                                        </p:cTn>
                                        <p:tgtEl>
                                          <p:spTgt spid="9"/>
                                        </p:tgtEl>
                                        <p:attrNameLst>
                                          <p:attrName>style.visibility</p:attrName>
                                        </p:attrNameLst>
                                      </p:cBhvr>
                                      <p:to>
                                        <p:strVal val="visible"/>
                                      </p:to>
                                    </p:set>
                                    <p:animEffect transition="in" filter="blinds(horizontal)">
                                      <p:cBhvr>
                                        <p:cTn id="159" dur="3000"/>
                                        <p:tgtEl>
                                          <p:spTgt spid="9"/>
                                        </p:tgtEl>
                                      </p:cBhvr>
                                    </p:animEffect>
                                  </p:childTnLst>
                                </p:cTn>
                              </p:par>
                              <p:par>
                                <p:cTn id="160" presetID="3" presetClass="entr" presetSubtype="10" fill="hold" grpId="1" nodeType="withEffect">
                                  <p:stCondLst>
                                    <p:cond delay="0"/>
                                  </p:stCondLst>
                                  <p:childTnLst>
                                    <p:set>
                                      <p:cBhvr>
                                        <p:cTn id="161" dur="1" fill="hold">
                                          <p:stCondLst>
                                            <p:cond delay="0"/>
                                          </p:stCondLst>
                                        </p:cTn>
                                        <p:tgtEl>
                                          <p:spTgt spid="11"/>
                                        </p:tgtEl>
                                        <p:attrNameLst>
                                          <p:attrName>style.visibility</p:attrName>
                                        </p:attrNameLst>
                                      </p:cBhvr>
                                      <p:to>
                                        <p:strVal val="visible"/>
                                      </p:to>
                                    </p:set>
                                    <p:animEffect transition="in" filter="blinds(horizontal)">
                                      <p:cBhvr>
                                        <p:cTn id="162" dur="3000"/>
                                        <p:tgtEl>
                                          <p:spTgt spid="11"/>
                                        </p:tgtEl>
                                      </p:cBhvr>
                                    </p:animEffect>
                                  </p:childTnLst>
                                </p:cTn>
                              </p:par>
                              <p:par>
                                <p:cTn id="163" presetID="3" presetClass="entr" presetSubtype="10" fill="hold" grpId="1" nodeType="withEffect">
                                  <p:stCondLst>
                                    <p:cond delay="0"/>
                                  </p:stCondLst>
                                  <p:childTnLst>
                                    <p:set>
                                      <p:cBhvr>
                                        <p:cTn id="164" dur="1" fill="hold">
                                          <p:stCondLst>
                                            <p:cond delay="0"/>
                                          </p:stCondLst>
                                        </p:cTn>
                                        <p:tgtEl>
                                          <p:spTgt spid="13"/>
                                        </p:tgtEl>
                                        <p:attrNameLst>
                                          <p:attrName>style.visibility</p:attrName>
                                        </p:attrNameLst>
                                      </p:cBhvr>
                                      <p:to>
                                        <p:strVal val="visible"/>
                                      </p:to>
                                    </p:set>
                                    <p:animEffect transition="in" filter="blinds(horizontal)">
                                      <p:cBhvr>
                                        <p:cTn id="165" dur="3000"/>
                                        <p:tgtEl>
                                          <p:spTgt spid="13"/>
                                        </p:tgtEl>
                                      </p:cBhvr>
                                    </p:animEffect>
                                  </p:childTnLst>
                                </p:cTn>
                              </p:par>
                              <p:par>
                                <p:cTn id="166" presetID="3" presetClass="entr" presetSubtype="10" fill="hold" grpId="1" nodeType="withEffect">
                                  <p:stCondLst>
                                    <p:cond delay="0"/>
                                  </p:stCondLst>
                                  <p:childTnLst>
                                    <p:set>
                                      <p:cBhvr>
                                        <p:cTn id="167" dur="1" fill="hold">
                                          <p:stCondLst>
                                            <p:cond delay="0"/>
                                          </p:stCondLst>
                                        </p:cTn>
                                        <p:tgtEl>
                                          <p:spTgt spid="14"/>
                                        </p:tgtEl>
                                        <p:attrNameLst>
                                          <p:attrName>style.visibility</p:attrName>
                                        </p:attrNameLst>
                                      </p:cBhvr>
                                      <p:to>
                                        <p:strVal val="visible"/>
                                      </p:to>
                                    </p:set>
                                    <p:animEffect transition="in" filter="blinds(horizontal)">
                                      <p:cBhvr>
                                        <p:cTn id="168" dur="3000"/>
                                        <p:tgtEl>
                                          <p:spTgt spid="14"/>
                                        </p:tgtEl>
                                      </p:cBhvr>
                                    </p:animEffect>
                                  </p:childTnLst>
                                </p:cTn>
                              </p:par>
                              <p:par>
                                <p:cTn id="169" presetID="3" presetClass="entr" presetSubtype="10" fill="hold" grpId="1" nodeType="withEffect">
                                  <p:stCondLst>
                                    <p:cond delay="0"/>
                                  </p:stCondLst>
                                  <p:childTnLst>
                                    <p:set>
                                      <p:cBhvr>
                                        <p:cTn id="170" dur="1" fill="hold">
                                          <p:stCondLst>
                                            <p:cond delay="0"/>
                                          </p:stCondLst>
                                        </p:cTn>
                                        <p:tgtEl>
                                          <p:spTgt spid="15"/>
                                        </p:tgtEl>
                                        <p:attrNameLst>
                                          <p:attrName>style.visibility</p:attrName>
                                        </p:attrNameLst>
                                      </p:cBhvr>
                                      <p:to>
                                        <p:strVal val="visible"/>
                                      </p:to>
                                    </p:set>
                                    <p:animEffect transition="in" filter="blinds(horizontal)">
                                      <p:cBhvr>
                                        <p:cTn id="171" dur="3000"/>
                                        <p:tgtEl>
                                          <p:spTgt spid="15"/>
                                        </p:tgtEl>
                                      </p:cBhvr>
                                    </p:animEffect>
                                  </p:childTnLst>
                                </p:cTn>
                              </p:par>
                              <p:par>
                                <p:cTn id="172" presetID="3" presetClass="entr" presetSubtype="10" fill="hold" grpId="1" nodeType="withEffect">
                                  <p:stCondLst>
                                    <p:cond delay="0"/>
                                  </p:stCondLst>
                                  <p:childTnLst>
                                    <p:set>
                                      <p:cBhvr>
                                        <p:cTn id="173" dur="1" fill="hold">
                                          <p:stCondLst>
                                            <p:cond delay="0"/>
                                          </p:stCondLst>
                                        </p:cTn>
                                        <p:tgtEl>
                                          <p:spTgt spid="16"/>
                                        </p:tgtEl>
                                        <p:attrNameLst>
                                          <p:attrName>style.visibility</p:attrName>
                                        </p:attrNameLst>
                                      </p:cBhvr>
                                      <p:to>
                                        <p:strVal val="visible"/>
                                      </p:to>
                                    </p:set>
                                    <p:animEffect transition="in" filter="blinds(horizontal)">
                                      <p:cBhvr>
                                        <p:cTn id="174" dur="3000"/>
                                        <p:tgtEl>
                                          <p:spTgt spid="16"/>
                                        </p:tgtEl>
                                      </p:cBhvr>
                                    </p:animEffect>
                                  </p:childTnLst>
                                </p:cTn>
                              </p:par>
                              <p:par>
                                <p:cTn id="175" presetID="3" presetClass="entr" presetSubtype="10" fill="hold" grpId="1" nodeType="withEffect">
                                  <p:stCondLst>
                                    <p:cond delay="0"/>
                                  </p:stCondLst>
                                  <p:childTnLst>
                                    <p:set>
                                      <p:cBhvr>
                                        <p:cTn id="176" dur="1" fill="hold">
                                          <p:stCondLst>
                                            <p:cond delay="0"/>
                                          </p:stCondLst>
                                        </p:cTn>
                                        <p:tgtEl>
                                          <p:spTgt spid="17"/>
                                        </p:tgtEl>
                                        <p:attrNameLst>
                                          <p:attrName>style.visibility</p:attrName>
                                        </p:attrNameLst>
                                      </p:cBhvr>
                                      <p:to>
                                        <p:strVal val="visible"/>
                                      </p:to>
                                    </p:set>
                                    <p:animEffect transition="in" filter="blinds(horizontal)">
                                      <p:cBhvr>
                                        <p:cTn id="177" dur="3000"/>
                                        <p:tgtEl>
                                          <p:spTgt spid="17"/>
                                        </p:tgtEl>
                                      </p:cBhvr>
                                    </p:animEffect>
                                  </p:childTnLst>
                                </p:cTn>
                              </p:par>
                              <p:par>
                                <p:cTn id="178" presetID="3" presetClass="entr" presetSubtype="10" fill="hold" grpId="1" nodeType="withEffect">
                                  <p:stCondLst>
                                    <p:cond delay="0"/>
                                  </p:stCondLst>
                                  <p:childTnLst>
                                    <p:set>
                                      <p:cBhvr>
                                        <p:cTn id="179" dur="1" fill="hold">
                                          <p:stCondLst>
                                            <p:cond delay="0"/>
                                          </p:stCondLst>
                                        </p:cTn>
                                        <p:tgtEl>
                                          <p:spTgt spid="18"/>
                                        </p:tgtEl>
                                        <p:attrNameLst>
                                          <p:attrName>style.visibility</p:attrName>
                                        </p:attrNameLst>
                                      </p:cBhvr>
                                      <p:to>
                                        <p:strVal val="visible"/>
                                      </p:to>
                                    </p:set>
                                    <p:animEffect transition="in" filter="blinds(horizontal)">
                                      <p:cBhvr>
                                        <p:cTn id="180" dur="3000"/>
                                        <p:tgtEl>
                                          <p:spTgt spid="18"/>
                                        </p:tgtEl>
                                      </p:cBhvr>
                                    </p:animEffect>
                                  </p:childTnLst>
                                </p:cTn>
                              </p:par>
                              <p:par>
                                <p:cTn id="181" presetID="3" presetClass="entr" presetSubtype="10" fill="hold" grpId="1" nodeType="withEffect">
                                  <p:stCondLst>
                                    <p:cond delay="0"/>
                                  </p:stCondLst>
                                  <p:childTnLst>
                                    <p:set>
                                      <p:cBhvr>
                                        <p:cTn id="182" dur="1" fill="hold">
                                          <p:stCondLst>
                                            <p:cond delay="0"/>
                                          </p:stCondLst>
                                        </p:cTn>
                                        <p:tgtEl>
                                          <p:spTgt spid="19"/>
                                        </p:tgtEl>
                                        <p:attrNameLst>
                                          <p:attrName>style.visibility</p:attrName>
                                        </p:attrNameLst>
                                      </p:cBhvr>
                                      <p:to>
                                        <p:strVal val="visible"/>
                                      </p:to>
                                    </p:set>
                                    <p:animEffect transition="in" filter="blinds(horizontal)">
                                      <p:cBhvr>
                                        <p:cTn id="183" dur="3000"/>
                                        <p:tgtEl>
                                          <p:spTgt spid="19"/>
                                        </p:tgtEl>
                                      </p:cBhvr>
                                    </p:animEffect>
                                  </p:childTnLst>
                                </p:cTn>
                              </p:par>
                              <p:par>
                                <p:cTn id="184" presetID="3" presetClass="entr" presetSubtype="10" fill="hold" grpId="1" nodeType="withEffect">
                                  <p:stCondLst>
                                    <p:cond delay="0"/>
                                  </p:stCondLst>
                                  <p:childTnLst>
                                    <p:set>
                                      <p:cBhvr>
                                        <p:cTn id="185" dur="1" fill="hold">
                                          <p:stCondLst>
                                            <p:cond delay="0"/>
                                          </p:stCondLst>
                                        </p:cTn>
                                        <p:tgtEl>
                                          <p:spTgt spid="20"/>
                                        </p:tgtEl>
                                        <p:attrNameLst>
                                          <p:attrName>style.visibility</p:attrName>
                                        </p:attrNameLst>
                                      </p:cBhvr>
                                      <p:to>
                                        <p:strVal val="visible"/>
                                      </p:to>
                                    </p:set>
                                    <p:animEffect transition="in" filter="blinds(horizontal)">
                                      <p:cBhvr>
                                        <p:cTn id="186" dur="3000"/>
                                        <p:tgtEl>
                                          <p:spTgt spid="20"/>
                                        </p:tgtEl>
                                      </p:cBhvr>
                                    </p:animEffect>
                                  </p:childTnLst>
                                </p:cTn>
                              </p:par>
                              <p:par>
                                <p:cTn id="187" presetID="3" presetClass="entr" presetSubtype="10" fill="hold" grpId="1" nodeType="withEffect">
                                  <p:stCondLst>
                                    <p:cond delay="0"/>
                                  </p:stCondLst>
                                  <p:childTnLst>
                                    <p:set>
                                      <p:cBhvr>
                                        <p:cTn id="188" dur="1" fill="hold">
                                          <p:stCondLst>
                                            <p:cond delay="0"/>
                                          </p:stCondLst>
                                        </p:cTn>
                                        <p:tgtEl>
                                          <p:spTgt spid="21"/>
                                        </p:tgtEl>
                                        <p:attrNameLst>
                                          <p:attrName>style.visibility</p:attrName>
                                        </p:attrNameLst>
                                      </p:cBhvr>
                                      <p:to>
                                        <p:strVal val="visible"/>
                                      </p:to>
                                    </p:set>
                                    <p:animEffect transition="in" filter="blinds(horizontal)">
                                      <p:cBhvr>
                                        <p:cTn id="189" dur="3000"/>
                                        <p:tgtEl>
                                          <p:spTgt spid="21"/>
                                        </p:tgtEl>
                                      </p:cBhvr>
                                    </p:animEffect>
                                  </p:childTnLst>
                                </p:cTn>
                              </p:par>
                              <p:par>
                                <p:cTn id="190" presetID="3" presetClass="entr" presetSubtype="10" fill="hold" grpId="1" nodeType="withEffect">
                                  <p:stCondLst>
                                    <p:cond delay="0"/>
                                  </p:stCondLst>
                                  <p:childTnLst>
                                    <p:set>
                                      <p:cBhvr>
                                        <p:cTn id="191" dur="1" fill="hold">
                                          <p:stCondLst>
                                            <p:cond delay="0"/>
                                          </p:stCondLst>
                                        </p:cTn>
                                        <p:tgtEl>
                                          <p:spTgt spid="22"/>
                                        </p:tgtEl>
                                        <p:attrNameLst>
                                          <p:attrName>style.visibility</p:attrName>
                                        </p:attrNameLst>
                                      </p:cBhvr>
                                      <p:to>
                                        <p:strVal val="visible"/>
                                      </p:to>
                                    </p:set>
                                    <p:animEffect transition="in" filter="blinds(horizontal)">
                                      <p:cBhvr>
                                        <p:cTn id="192" dur="3000"/>
                                        <p:tgtEl>
                                          <p:spTgt spid="22"/>
                                        </p:tgtEl>
                                      </p:cBhvr>
                                    </p:animEffect>
                                  </p:childTnLst>
                                </p:cTn>
                              </p:par>
                              <p:par>
                                <p:cTn id="193" presetID="3" presetClass="entr" presetSubtype="10" fill="hold" grpId="1" nodeType="withEffect">
                                  <p:stCondLst>
                                    <p:cond delay="0"/>
                                  </p:stCondLst>
                                  <p:childTnLst>
                                    <p:set>
                                      <p:cBhvr>
                                        <p:cTn id="194" dur="1" fill="hold">
                                          <p:stCondLst>
                                            <p:cond delay="0"/>
                                          </p:stCondLst>
                                        </p:cTn>
                                        <p:tgtEl>
                                          <p:spTgt spid="23"/>
                                        </p:tgtEl>
                                        <p:attrNameLst>
                                          <p:attrName>style.visibility</p:attrName>
                                        </p:attrNameLst>
                                      </p:cBhvr>
                                      <p:to>
                                        <p:strVal val="visible"/>
                                      </p:to>
                                    </p:set>
                                    <p:animEffect transition="in" filter="blinds(horizontal)">
                                      <p:cBhvr>
                                        <p:cTn id="195" dur="3000"/>
                                        <p:tgtEl>
                                          <p:spTgt spid="23"/>
                                        </p:tgtEl>
                                      </p:cBhvr>
                                    </p:animEffect>
                                  </p:childTnLst>
                                </p:cTn>
                              </p:par>
                              <p:par>
                                <p:cTn id="196" presetID="3" presetClass="entr" presetSubtype="10"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Effect transition="in" filter="blinds(horizontal)">
                                      <p:cBhvr>
                                        <p:cTn id="198" dur="3000"/>
                                        <p:tgtEl>
                                          <p:spTgt spid="24"/>
                                        </p:tgtEl>
                                      </p:cBhvr>
                                    </p:animEffect>
                                  </p:childTnLst>
                                </p:cTn>
                              </p:par>
                              <p:par>
                                <p:cTn id="199" presetID="3" presetClass="entr" presetSubtype="10" fill="hold" grpId="1" nodeType="withEffect">
                                  <p:stCondLst>
                                    <p:cond delay="0"/>
                                  </p:stCondLst>
                                  <p:childTnLst>
                                    <p:set>
                                      <p:cBhvr>
                                        <p:cTn id="200" dur="1" fill="hold">
                                          <p:stCondLst>
                                            <p:cond delay="0"/>
                                          </p:stCondLst>
                                        </p:cTn>
                                        <p:tgtEl>
                                          <p:spTgt spid="25"/>
                                        </p:tgtEl>
                                        <p:attrNameLst>
                                          <p:attrName>style.visibility</p:attrName>
                                        </p:attrNameLst>
                                      </p:cBhvr>
                                      <p:to>
                                        <p:strVal val="visible"/>
                                      </p:to>
                                    </p:set>
                                    <p:animEffect transition="in" filter="blinds(horizontal)">
                                      <p:cBhvr>
                                        <p:cTn id="201" dur="3000"/>
                                        <p:tgtEl>
                                          <p:spTgt spid="25"/>
                                        </p:tgtEl>
                                      </p:cBhvr>
                                    </p:animEffect>
                                  </p:childTnLst>
                                </p:cTn>
                              </p:par>
                              <p:par>
                                <p:cTn id="202" presetID="3" presetClass="entr" presetSubtype="10" fill="hold" grpId="1" nodeType="withEffect">
                                  <p:stCondLst>
                                    <p:cond delay="0"/>
                                  </p:stCondLst>
                                  <p:childTnLst>
                                    <p:set>
                                      <p:cBhvr>
                                        <p:cTn id="203" dur="1" fill="hold">
                                          <p:stCondLst>
                                            <p:cond delay="0"/>
                                          </p:stCondLst>
                                        </p:cTn>
                                        <p:tgtEl>
                                          <p:spTgt spid="26"/>
                                        </p:tgtEl>
                                        <p:attrNameLst>
                                          <p:attrName>style.visibility</p:attrName>
                                        </p:attrNameLst>
                                      </p:cBhvr>
                                      <p:to>
                                        <p:strVal val="visible"/>
                                      </p:to>
                                    </p:set>
                                    <p:animEffect transition="in" filter="blinds(horizontal)">
                                      <p:cBhvr>
                                        <p:cTn id="204" dur="3000"/>
                                        <p:tgtEl>
                                          <p:spTgt spid="26"/>
                                        </p:tgtEl>
                                      </p:cBhvr>
                                    </p:animEffect>
                                  </p:childTnLst>
                                </p:cTn>
                              </p:par>
                              <p:par>
                                <p:cTn id="205" presetID="3" presetClass="entr" presetSubtype="10" fill="hold" grpId="1" nodeType="withEffect">
                                  <p:stCondLst>
                                    <p:cond delay="0"/>
                                  </p:stCondLst>
                                  <p:childTnLst>
                                    <p:set>
                                      <p:cBhvr>
                                        <p:cTn id="206" dur="1" fill="hold">
                                          <p:stCondLst>
                                            <p:cond delay="0"/>
                                          </p:stCondLst>
                                        </p:cTn>
                                        <p:tgtEl>
                                          <p:spTgt spid="27"/>
                                        </p:tgtEl>
                                        <p:attrNameLst>
                                          <p:attrName>style.visibility</p:attrName>
                                        </p:attrNameLst>
                                      </p:cBhvr>
                                      <p:to>
                                        <p:strVal val="visible"/>
                                      </p:to>
                                    </p:set>
                                    <p:animEffect transition="in" filter="blinds(horizontal)">
                                      <p:cBhvr>
                                        <p:cTn id="207" dur="3000"/>
                                        <p:tgtEl>
                                          <p:spTgt spid="27"/>
                                        </p:tgtEl>
                                      </p:cBhvr>
                                    </p:animEffect>
                                  </p:childTnLst>
                                </p:cTn>
                              </p:par>
                              <p:par>
                                <p:cTn id="208" presetID="3" presetClass="entr" presetSubtype="10" fill="hold" grpId="1" nodeType="withEffect">
                                  <p:stCondLst>
                                    <p:cond delay="0"/>
                                  </p:stCondLst>
                                  <p:childTnLst>
                                    <p:set>
                                      <p:cBhvr>
                                        <p:cTn id="209" dur="1" fill="hold">
                                          <p:stCondLst>
                                            <p:cond delay="0"/>
                                          </p:stCondLst>
                                        </p:cTn>
                                        <p:tgtEl>
                                          <p:spTgt spid="4"/>
                                        </p:tgtEl>
                                        <p:attrNameLst>
                                          <p:attrName>style.visibility</p:attrName>
                                        </p:attrNameLst>
                                      </p:cBhvr>
                                      <p:to>
                                        <p:strVal val="visible"/>
                                      </p:to>
                                    </p:set>
                                    <p:animEffect transition="in" filter="blinds(horizontal)">
                                      <p:cBhvr>
                                        <p:cTn id="210" dur="3000"/>
                                        <p:tgtEl>
                                          <p:spTgt spid="4"/>
                                        </p:tgtEl>
                                      </p:cBhvr>
                                    </p:animEffect>
                                  </p:childTnLst>
                                </p:cTn>
                              </p:par>
                              <p:par>
                                <p:cTn id="211" presetID="3" presetClass="entr" presetSubtype="10" fill="hold" grpId="1" nodeType="withEffect">
                                  <p:stCondLst>
                                    <p:cond delay="0"/>
                                  </p:stCondLst>
                                  <p:childTnLst>
                                    <p:set>
                                      <p:cBhvr>
                                        <p:cTn id="212" dur="1" fill="hold">
                                          <p:stCondLst>
                                            <p:cond delay="0"/>
                                          </p:stCondLst>
                                        </p:cTn>
                                        <p:tgtEl>
                                          <p:spTgt spid="6"/>
                                        </p:tgtEl>
                                        <p:attrNameLst>
                                          <p:attrName>style.visibility</p:attrName>
                                        </p:attrNameLst>
                                      </p:cBhvr>
                                      <p:to>
                                        <p:strVal val="visible"/>
                                      </p:to>
                                    </p:set>
                                    <p:animEffect transition="in" filter="blinds(horizontal)">
                                      <p:cBhvr>
                                        <p:cTn id="213" dur="3000"/>
                                        <p:tgtEl>
                                          <p:spTgt spid="6"/>
                                        </p:tgtEl>
                                      </p:cBhvr>
                                    </p:animEffect>
                                  </p:childTnLst>
                                </p:cTn>
                              </p:par>
                              <p:par>
                                <p:cTn id="214" presetID="3" presetClass="entr" presetSubtype="10" fill="hold" grpId="1" nodeType="withEffect">
                                  <p:stCondLst>
                                    <p:cond delay="0"/>
                                  </p:stCondLst>
                                  <p:childTnLst>
                                    <p:set>
                                      <p:cBhvr>
                                        <p:cTn id="215" dur="1" fill="hold">
                                          <p:stCondLst>
                                            <p:cond delay="0"/>
                                          </p:stCondLst>
                                        </p:cTn>
                                        <p:tgtEl>
                                          <p:spTgt spid="8"/>
                                        </p:tgtEl>
                                        <p:attrNameLst>
                                          <p:attrName>style.visibility</p:attrName>
                                        </p:attrNameLst>
                                      </p:cBhvr>
                                      <p:to>
                                        <p:strVal val="visible"/>
                                      </p:to>
                                    </p:set>
                                    <p:animEffect transition="in" filter="blinds(horizontal)">
                                      <p:cBhvr>
                                        <p:cTn id="216" dur="3000"/>
                                        <p:tgtEl>
                                          <p:spTgt spid="8"/>
                                        </p:tgtEl>
                                      </p:cBhvr>
                                    </p:animEffect>
                                  </p:childTnLst>
                                </p:cTn>
                              </p:par>
                              <p:par>
                                <p:cTn id="217" presetID="3" presetClass="entr" presetSubtype="10" fill="hold" grpId="1" nodeType="withEffect">
                                  <p:stCondLst>
                                    <p:cond delay="0"/>
                                  </p:stCondLst>
                                  <p:childTnLst>
                                    <p:set>
                                      <p:cBhvr>
                                        <p:cTn id="218" dur="1" fill="hold">
                                          <p:stCondLst>
                                            <p:cond delay="0"/>
                                          </p:stCondLst>
                                        </p:cTn>
                                        <p:tgtEl>
                                          <p:spTgt spid="10"/>
                                        </p:tgtEl>
                                        <p:attrNameLst>
                                          <p:attrName>style.visibility</p:attrName>
                                        </p:attrNameLst>
                                      </p:cBhvr>
                                      <p:to>
                                        <p:strVal val="visible"/>
                                      </p:to>
                                    </p:set>
                                    <p:animEffect transition="in" filter="blinds(horizontal)">
                                      <p:cBhvr>
                                        <p:cTn id="219" dur="3000"/>
                                        <p:tgtEl>
                                          <p:spTgt spid="10"/>
                                        </p:tgtEl>
                                      </p:cBhvr>
                                    </p:animEffect>
                                  </p:childTnLst>
                                </p:cTn>
                              </p:par>
                              <p:par>
                                <p:cTn id="220" presetID="3" presetClass="entr" presetSubtype="10" fill="hold" grpId="1" nodeType="withEffect">
                                  <p:stCondLst>
                                    <p:cond delay="0"/>
                                  </p:stCondLst>
                                  <p:childTnLst>
                                    <p:set>
                                      <p:cBhvr>
                                        <p:cTn id="221" dur="1" fill="hold">
                                          <p:stCondLst>
                                            <p:cond delay="0"/>
                                          </p:stCondLst>
                                        </p:cTn>
                                        <p:tgtEl>
                                          <p:spTgt spid="12"/>
                                        </p:tgtEl>
                                        <p:attrNameLst>
                                          <p:attrName>style.visibility</p:attrName>
                                        </p:attrNameLst>
                                      </p:cBhvr>
                                      <p:to>
                                        <p:strVal val="visible"/>
                                      </p:to>
                                    </p:set>
                                    <p:animEffect transition="in" filter="blinds(horizontal)">
                                      <p:cBhvr>
                                        <p:cTn id="222" dur="3000"/>
                                        <p:tgtEl>
                                          <p:spTgt spid="12"/>
                                        </p:tgtEl>
                                      </p:cBhvr>
                                    </p:animEffect>
                                  </p:childTnLst>
                                </p:cTn>
                              </p:par>
                              <p:par>
                                <p:cTn id="223" presetID="3" presetClass="entr" presetSubtype="10" fill="hold" grpId="1" nodeType="withEffect">
                                  <p:stCondLst>
                                    <p:cond delay="0"/>
                                  </p:stCondLst>
                                  <p:childTnLst>
                                    <p:set>
                                      <p:cBhvr>
                                        <p:cTn id="224" dur="1" fill="hold">
                                          <p:stCondLst>
                                            <p:cond delay="0"/>
                                          </p:stCondLst>
                                        </p:cTn>
                                        <p:tgtEl>
                                          <p:spTgt spid="28"/>
                                        </p:tgtEl>
                                        <p:attrNameLst>
                                          <p:attrName>style.visibility</p:attrName>
                                        </p:attrNameLst>
                                      </p:cBhvr>
                                      <p:to>
                                        <p:strVal val="visible"/>
                                      </p:to>
                                    </p:set>
                                    <p:animEffect transition="in" filter="blinds(horizontal)">
                                      <p:cBhvr>
                                        <p:cTn id="225" dur="3000"/>
                                        <p:tgtEl>
                                          <p:spTgt spid="28"/>
                                        </p:tgtEl>
                                      </p:cBhvr>
                                    </p:animEffect>
                                  </p:childTnLst>
                                </p:cTn>
                              </p:par>
                              <p:par>
                                <p:cTn id="226" presetID="3" presetClass="entr" presetSubtype="10" fill="hold" grpId="1" nodeType="withEffect">
                                  <p:stCondLst>
                                    <p:cond delay="0"/>
                                  </p:stCondLst>
                                  <p:childTnLst>
                                    <p:set>
                                      <p:cBhvr>
                                        <p:cTn id="227" dur="1" fill="hold">
                                          <p:stCondLst>
                                            <p:cond delay="0"/>
                                          </p:stCondLst>
                                        </p:cTn>
                                        <p:tgtEl>
                                          <p:spTgt spid="29"/>
                                        </p:tgtEl>
                                        <p:attrNameLst>
                                          <p:attrName>style.visibility</p:attrName>
                                        </p:attrNameLst>
                                      </p:cBhvr>
                                      <p:to>
                                        <p:strVal val="visible"/>
                                      </p:to>
                                    </p:set>
                                    <p:animEffect transition="in" filter="blinds(horizontal)">
                                      <p:cBhvr>
                                        <p:cTn id="228" dur="3000"/>
                                        <p:tgtEl>
                                          <p:spTgt spid="29"/>
                                        </p:tgtEl>
                                      </p:cBhvr>
                                    </p:animEffect>
                                  </p:childTnLst>
                                </p:cTn>
                              </p:par>
                              <p:par>
                                <p:cTn id="229" presetID="3" presetClass="entr" presetSubtype="10" fill="hold" grpId="1" nodeType="withEffect">
                                  <p:stCondLst>
                                    <p:cond delay="0"/>
                                  </p:stCondLst>
                                  <p:childTnLst>
                                    <p:set>
                                      <p:cBhvr>
                                        <p:cTn id="230" dur="1" fill="hold">
                                          <p:stCondLst>
                                            <p:cond delay="0"/>
                                          </p:stCondLst>
                                        </p:cTn>
                                        <p:tgtEl>
                                          <p:spTgt spid="30"/>
                                        </p:tgtEl>
                                        <p:attrNameLst>
                                          <p:attrName>style.visibility</p:attrName>
                                        </p:attrNameLst>
                                      </p:cBhvr>
                                      <p:to>
                                        <p:strVal val="visible"/>
                                      </p:to>
                                    </p:set>
                                    <p:animEffect transition="in" filter="blinds(horizontal)">
                                      <p:cBhvr>
                                        <p:cTn id="231" dur="3000"/>
                                        <p:tgtEl>
                                          <p:spTgt spid="30"/>
                                        </p:tgtEl>
                                      </p:cBhvr>
                                    </p:animEffect>
                                  </p:childTnLst>
                                </p:cTn>
                              </p:par>
                              <p:par>
                                <p:cTn id="232" presetID="3" presetClass="entr" presetSubtype="10"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Effect transition="in" filter="blinds(horizontal)">
                                      <p:cBhvr>
                                        <p:cTn id="234" dur="3000"/>
                                        <p:tgtEl>
                                          <p:spTgt spid="31"/>
                                        </p:tgtEl>
                                      </p:cBhvr>
                                    </p:animEffect>
                                  </p:childTnLst>
                                </p:cTn>
                              </p:par>
                              <p:par>
                                <p:cTn id="235" presetID="3" presetClass="entr" presetSubtype="10" fill="hold" grpId="1" nodeType="withEffect">
                                  <p:stCondLst>
                                    <p:cond delay="0"/>
                                  </p:stCondLst>
                                  <p:childTnLst>
                                    <p:set>
                                      <p:cBhvr>
                                        <p:cTn id="236" dur="1" fill="hold">
                                          <p:stCondLst>
                                            <p:cond delay="0"/>
                                          </p:stCondLst>
                                        </p:cTn>
                                        <p:tgtEl>
                                          <p:spTgt spid="32"/>
                                        </p:tgtEl>
                                        <p:attrNameLst>
                                          <p:attrName>style.visibility</p:attrName>
                                        </p:attrNameLst>
                                      </p:cBhvr>
                                      <p:to>
                                        <p:strVal val="visible"/>
                                      </p:to>
                                    </p:set>
                                    <p:animEffect transition="in" filter="blinds(horizontal)">
                                      <p:cBhvr>
                                        <p:cTn id="237" dur="3000"/>
                                        <p:tgtEl>
                                          <p:spTgt spid="32"/>
                                        </p:tgtEl>
                                      </p:cBhvr>
                                    </p:animEffect>
                                  </p:childTnLst>
                                </p:cTn>
                              </p:par>
                              <p:par>
                                <p:cTn id="238" presetID="3" presetClass="entr" presetSubtype="10" fill="hold" grpId="1" nodeType="withEffect">
                                  <p:stCondLst>
                                    <p:cond delay="0"/>
                                  </p:stCondLst>
                                  <p:childTnLst>
                                    <p:set>
                                      <p:cBhvr>
                                        <p:cTn id="239" dur="1" fill="hold">
                                          <p:stCondLst>
                                            <p:cond delay="0"/>
                                          </p:stCondLst>
                                        </p:cTn>
                                        <p:tgtEl>
                                          <p:spTgt spid="33"/>
                                        </p:tgtEl>
                                        <p:attrNameLst>
                                          <p:attrName>style.visibility</p:attrName>
                                        </p:attrNameLst>
                                      </p:cBhvr>
                                      <p:to>
                                        <p:strVal val="visible"/>
                                      </p:to>
                                    </p:set>
                                    <p:animEffect transition="in" filter="blinds(horizontal)">
                                      <p:cBhvr>
                                        <p:cTn id="240" dur="3000"/>
                                        <p:tgtEl>
                                          <p:spTgt spid="33"/>
                                        </p:tgtEl>
                                      </p:cBhvr>
                                    </p:animEffect>
                                  </p:childTnLst>
                                </p:cTn>
                              </p:par>
                              <p:par>
                                <p:cTn id="241" presetID="3" presetClass="entr" presetSubtype="10" fill="hold" grpId="1" nodeType="withEffect">
                                  <p:stCondLst>
                                    <p:cond delay="0"/>
                                  </p:stCondLst>
                                  <p:childTnLst>
                                    <p:set>
                                      <p:cBhvr>
                                        <p:cTn id="242" dur="1" fill="hold">
                                          <p:stCondLst>
                                            <p:cond delay="0"/>
                                          </p:stCondLst>
                                        </p:cTn>
                                        <p:tgtEl>
                                          <p:spTgt spid="34"/>
                                        </p:tgtEl>
                                        <p:attrNameLst>
                                          <p:attrName>style.visibility</p:attrName>
                                        </p:attrNameLst>
                                      </p:cBhvr>
                                      <p:to>
                                        <p:strVal val="visible"/>
                                      </p:to>
                                    </p:set>
                                    <p:animEffect transition="in" filter="blinds(horizontal)">
                                      <p:cBhvr>
                                        <p:cTn id="243" dur="3000"/>
                                        <p:tgtEl>
                                          <p:spTgt spid="34"/>
                                        </p:tgtEl>
                                      </p:cBhvr>
                                    </p:animEffect>
                                  </p:childTnLst>
                                </p:cTn>
                              </p:par>
                              <p:par>
                                <p:cTn id="244" presetID="3" presetClass="entr" presetSubtype="10" fill="hold" grpId="1" nodeType="withEffect">
                                  <p:stCondLst>
                                    <p:cond delay="0"/>
                                  </p:stCondLst>
                                  <p:childTnLst>
                                    <p:set>
                                      <p:cBhvr>
                                        <p:cTn id="245" dur="1" fill="hold">
                                          <p:stCondLst>
                                            <p:cond delay="0"/>
                                          </p:stCondLst>
                                        </p:cTn>
                                        <p:tgtEl>
                                          <p:spTgt spid="35"/>
                                        </p:tgtEl>
                                        <p:attrNameLst>
                                          <p:attrName>style.visibility</p:attrName>
                                        </p:attrNameLst>
                                      </p:cBhvr>
                                      <p:to>
                                        <p:strVal val="visible"/>
                                      </p:to>
                                    </p:set>
                                    <p:animEffect transition="in" filter="blinds(horizontal)">
                                      <p:cBhvr>
                                        <p:cTn id="246" dur="3000"/>
                                        <p:tgtEl>
                                          <p:spTgt spid="35"/>
                                        </p:tgtEl>
                                      </p:cBhvr>
                                    </p:animEffect>
                                  </p:childTnLst>
                                </p:cTn>
                              </p:par>
                              <p:par>
                                <p:cTn id="247" presetID="3" presetClass="entr" presetSubtype="10" fill="hold" grpId="1" nodeType="withEffect">
                                  <p:stCondLst>
                                    <p:cond delay="0"/>
                                  </p:stCondLst>
                                  <p:childTnLst>
                                    <p:set>
                                      <p:cBhvr>
                                        <p:cTn id="248" dur="1" fill="hold">
                                          <p:stCondLst>
                                            <p:cond delay="0"/>
                                          </p:stCondLst>
                                        </p:cTn>
                                        <p:tgtEl>
                                          <p:spTgt spid="36"/>
                                        </p:tgtEl>
                                        <p:attrNameLst>
                                          <p:attrName>style.visibility</p:attrName>
                                        </p:attrNameLst>
                                      </p:cBhvr>
                                      <p:to>
                                        <p:strVal val="visible"/>
                                      </p:to>
                                    </p:set>
                                    <p:animEffect transition="in" filter="blinds(horizontal)">
                                      <p:cBhvr>
                                        <p:cTn id="249" dur="3000"/>
                                        <p:tgtEl>
                                          <p:spTgt spid="36"/>
                                        </p:tgtEl>
                                      </p:cBhvr>
                                    </p:animEffect>
                                  </p:childTnLst>
                                </p:cTn>
                              </p:par>
                              <p:par>
                                <p:cTn id="250" presetID="3" presetClass="entr" presetSubtype="10" fill="hold" grpId="1" nodeType="withEffect">
                                  <p:stCondLst>
                                    <p:cond delay="0"/>
                                  </p:stCondLst>
                                  <p:childTnLst>
                                    <p:set>
                                      <p:cBhvr>
                                        <p:cTn id="251" dur="1" fill="hold">
                                          <p:stCondLst>
                                            <p:cond delay="0"/>
                                          </p:stCondLst>
                                        </p:cTn>
                                        <p:tgtEl>
                                          <p:spTgt spid="37"/>
                                        </p:tgtEl>
                                        <p:attrNameLst>
                                          <p:attrName>style.visibility</p:attrName>
                                        </p:attrNameLst>
                                      </p:cBhvr>
                                      <p:to>
                                        <p:strVal val="visible"/>
                                      </p:to>
                                    </p:set>
                                    <p:animEffect transition="in" filter="blinds(horizontal)">
                                      <p:cBhvr>
                                        <p:cTn id="252" dur="3000"/>
                                        <p:tgtEl>
                                          <p:spTgt spid="37"/>
                                        </p:tgtEl>
                                      </p:cBhvr>
                                    </p:animEffect>
                                  </p:childTnLst>
                                </p:cTn>
                              </p:par>
                              <p:par>
                                <p:cTn id="253" presetID="8" presetClass="emph" presetSubtype="0" fill="hold" grpId="2" nodeType="withEffect">
                                  <p:stCondLst>
                                    <p:cond delay="0"/>
                                  </p:stCondLst>
                                  <p:childTnLst>
                                    <p:animRot by="21600000">
                                      <p:cBhvr>
                                        <p:cTn id="254" dur="3000" fill="hold"/>
                                        <p:tgtEl>
                                          <p:spTgt spid="3"/>
                                        </p:tgtEl>
                                        <p:attrNameLst>
                                          <p:attrName>r</p:attrName>
                                        </p:attrNameLst>
                                      </p:cBhvr>
                                    </p:animRot>
                                  </p:childTnLst>
                                </p:cTn>
                              </p:par>
                              <p:par>
                                <p:cTn id="255" presetID="8" presetClass="emph" presetSubtype="0" fill="hold" grpId="2" nodeType="withEffect">
                                  <p:stCondLst>
                                    <p:cond delay="0"/>
                                  </p:stCondLst>
                                  <p:childTnLst>
                                    <p:animRot by="21600000">
                                      <p:cBhvr>
                                        <p:cTn id="256" dur="3000" fill="hold"/>
                                        <p:tgtEl>
                                          <p:spTgt spid="13"/>
                                        </p:tgtEl>
                                        <p:attrNameLst>
                                          <p:attrName>r</p:attrName>
                                        </p:attrNameLst>
                                      </p:cBhvr>
                                    </p:animRot>
                                  </p:childTnLst>
                                </p:cTn>
                              </p:par>
                              <p:par>
                                <p:cTn id="257" presetID="8" presetClass="emph" presetSubtype="0" fill="hold" grpId="2" nodeType="withEffect">
                                  <p:stCondLst>
                                    <p:cond delay="0"/>
                                  </p:stCondLst>
                                  <p:childTnLst>
                                    <p:animRot by="21600000">
                                      <p:cBhvr>
                                        <p:cTn id="258" dur="3000" fill="hold"/>
                                        <p:tgtEl>
                                          <p:spTgt spid="18"/>
                                        </p:tgtEl>
                                        <p:attrNameLst>
                                          <p:attrName>r</p:attrName>
                                        </p:attrNameLst>
                                      </p:cBhvr>
                                    </p:animRot>
                                  </p:childTnLst>
                                </p:cTn>
                              </p:par>
                              <p:par>
                                <p:cTn id="259" presetID="8" presetClass="emph" presetSubtype="0" fill="hold" grpId="2" nodeType="withEffect">
                                  <p:stCondLst>
                                    <p:cond delay="0"/>
                                  </p:stCondLst>
                                  <p:childTnLst>
                                    <p:animRot by="21600000">
                                      <p:cBhvr>
                                        <p:cTn id="260" dur="3000" fill="hold"/>
                                        <p:tgtEl>
                                          <p:spTgt spid="23"/>
                                        </p:tgtEl>
                                        <p:attrNameLst>
                                          <p:attrName>r</p:attrName>
                                        </p:attrNameLst>
                                      </p:cBhvr>
                                    </p:animRot>
                                  </p:childTnLst>
                                </p:cTn>
                              </p:par>
                              <p:par>
                                <p:cTn id="261" presetID="8" presetClass="emph" presetSubtype="0" fill="hold" grpId="2" nodeType="withEffect">
                                  <p:stCondLst>
                                    <p:cond delay="0"/>
                                  </p:stCondLst>
                                  <p:childTnLst>
                                    <p:animRot by="-21600000">
                                      <p:cBhvr>
                                        <p:cTn id="262" dur="3000" fill="hold"/>
                                        <p:tgtEl>
                                          <p:spTgt spid="4"/>
                                        </p:tgtEl>
                                        <p:attrNameLst>
                                          <p:attrName>r</p:attrName>
                                        </p:attrNameLst>
                                      </p:cBhvr>
                                    </p:animRot>
                                  </p:childTnLst>
                                </p:cTn>
                              </p:par>
                              <p:par>
                                <p:cTn id="263" presetID="8" presetClass="emph" presetSubtype="0" fill="hold" grpId="2" nodeType="withEffect">
                                  <p:stCondLst>
                                    <p:cond delay="0"/>
                                  </p:stCondLst>
                                  <p:childTnLst>
                                    <p:animRot by="-21600000">
                                      <p:cBhvr>
                                        <p:cTn id="264" dur="3000" fill="hold"/>
                                        <p:tgtEl>
                                          <p:spTgt spid="28"/>
                                        </p:tgtEl>
                                        <p:attrNameLst>
                                          <p:attrName>r</p:attrName>
                                        </p:attrNameLst>
                                      </p:cBhvr>
                                    </p:animRot>
                                  </p:childTnLst>
                                </p:cTn>
                              </p:par>
                              <p:par>
                                <p:cTn id="265" presetID="8" presetClass="emph" presetSubtype="0" fill="hold" grpId="2" nodeType="withEffect">
                                  <p:stCondLst>
                                    <p:cond delay="0"/>
                                  </p:stCondLst>
                                  <p:childTnLst>
                                    <p:animRot by="-21600000">
                                      <p:cBhvr>
                                        <p:cTn id="266" dur="3000" fill="hold"/>
                                        <p:tgtEl>
                                          <p:spTgt spid="33"/>
                                        </p:tgtEl>
                                        <p:attrNameLst>
                                          <p:attrName>r</p:attrName>
                                        </p:attrNameLst>
                                      </p:cBhvr>
                                    </p:animRot>
                                  </p:childTnLst>
                                </p:cTn>
                              </p:par>
                              <p:par>
                                <p:cTn id="267" presetID="8" presetClass="emph" presetSubtype="0" fill="hold" grpId="2" nodeType="withEffect">
                                  <p:stCondLst>
                                    <p:cond delay="0"/>
                                  </p:stCondLst>
                                  <p:childTnLst>
                                    <p:animRot by="-21600000">
                                      <p:cBhvr>
                                        <p:cTn id="268" dur="3000" fill="hold"/>
                                        <p:tgtEl>
                                          <p:spTgt spid="5"/>
                                        </p:tgtEl>
                                        <p:attrNameLst>
                                          <p:attrName>r</p:attrName>
                                        </p:attrNameLst>
                                      </p:cBhvr>
                                    </p:animRot>
                                  </p:childTnLst>
                                </p:cTn>
                              </p:par>
                              <p:par>
                                <p:cTn id="269" presetID="8" presetClass="emph" presetSubtype="0" fill="hold" grpId="2" nodeType="withEffect">
                                  <p:stCondLst>
                                    <p:cond delay="0"/>
                                  </p:stCondLst>
                                  <p:childTnLst>
                                    <p:animRot by="-21600000">
                                      <p:cBhvr>
                                        <p:cTn id="270" dur="3000" fill="hold"/>
                                        <p:tgtEl>
                                          <p:spTgt spid="14"/>
                                        </p:tgtEl>
                                        <p:attrNameLst>
                                          <p:attrName>r</p:attrName>
                                        </p:attrNameLst>
                                      </p:cBhvr>
                                    </p:animRot>
                                  </p:childTnLst>
                                </p:cTn>
                              </p:par>
                              <p:par>
                                <p:cTn id="271" presetID="8" presetClass="emph" presetSubtype="0" fill="hold" grpId="2" nodeType="withEffect">
                                  <p:stCondLst>
                                    <p:cond delay="0"/>
                                  </p:stCondLst>
                                  <p:childTnLst>
                                    <p:animRot by="-21600000">
                                      <p:cBhvr>
                                        <p:cTn id="272" dur="3000" fill="hold"/>
                                        <p:tgtEl>
                                          <p:spTgt spid="19"/>
                                        </p:tgtEl>
                                        <p:attrNameLst>
                                          <p:attrName>r</p:attrName>
                                        </p:attrNameLst>
                                      </p:cBhvr>
                                    </p:animRot>
                                  </p:childTnLst>
                                </p:cTn>
                              </p:par>
                              <p:par>
                                <p:cTn id="273" presetID="8" presetClass="emph" presetSubtype="0" fill="hold" grpId="2" nodeType="withEffect">
                                  <p:stCondLst>
                                    <p:cond delay="0"/>
                                  </p:stCondLst>
                                  <p:childTnLst>
                                    <p:animRot by="-21600000">
                                      <p:cBhvr>
                                        <p:cTn id="274" dur="3000" fill="hold"/>
                                        <p:tgtEl>
                                          <p:spTgt spid="24"/>
                                        </p:tgtEl>
                                        <p:attrNameLst>
                                          <p:attrName>r</p:attrName>
                                        </p:attrNameLst>
                                      </p:cBhvr>
                                    </p:animRot>
                                  </p:childTnLst>
                                </p:cTn>
                              </p:par>
                              <p:par>
                                <p:cTn id="275" presetID="8" presetClass="emph" presetSubtype="0" fill="hold" grpId="2" nodeType="withEffect">
                                  <p:stCondLst>
                                    <p:cond delay="0"/>
                                  </p:stCondLst>
                                  <p:childTnLst>
                                    <p:animRot by="21600000">
                                      <p:cBhvr>
                                        <p:cTn id="276" dur="3000" fill="hold"/>
                                        <p:tgtEl>
                                          <p:spTgt spid="6"/>
                                        </p:tgtEl>
                                        <p:attrNameLst>
                                          <p:attrName>r</p:attrName>
                                        </p:attrNameLst>
                                      </p:cBhvr>
                                    </p:animRot>
                                  </p:childTnLst>
                                </p:cTn>
                              </p:par>
                              <p:par>
                                <p:cTn id="277" presetID="8" presetClass="emph" presetSubtype="0" fill="hold" grpId="2" nodeType="withEffect">
                                  <p:stCondLst>
                                    <p:cond delay="0"/>
                                  </p:stCondLst>
                                  <p:childTnLst>
                                    <p:animRot by="21600000">
                                      <p:cBhvr>
                                        <p:cTn id="278" dur="3000" fill="hold"/>
                                        <p:tgtEl>
                                          <p:spTgt spid="29"/>
                                        </p:tgtEl>
                                        <p:attrNameLst>
                                          <p:attrName>r</p:attrName>
                                        </p:attrNameLst>
                                      </p:cBhvr>
                                    </p:animRot>
                                  </p:childTnLst>
                                </p:cTn>
                              </p:par>
                              <p:par>
                                <p:cTn id="279" presetID="8" presetClass="emph" presetSubtype="0" fill="hold" grpId="2" nodeType="withEffect">
                                  <p:stCondLst>
                                    <p:cond delay="0"/>
                                  </p:stCondLst>
                                  <p:childTnLst>
                                    <p:animRot by="21600000">
                                      <p:cBhvr>
                                        <p:cTn id="280" dur="3000" fill="hold"/>
                                        <p:tgtEl>
                                          <p:spTgt spid="34"/>
                                        </p:tgtEl>
                                        <p:attrNameLst>
                                          <p:attrName>r</p:attrName>
                                        </p:attrNameLst>
                                      </p:cBhvr>
                                    </p:animRot>
                                  </p:childTnLst>
                                </p:cTn>
                              </p:par>
                              <p:par>
                                <p:cTn id="281" presetID="8" presetClass="emph" presetSubtype="0" fill="hold" grpId="2" nodeType="withEffect">
                                  <p:stCondLst>
                                    <p:cond delay="0"/>
                                  </p:stCondLst>
                                  <p:childTnLst>
                                    <p:animRot by="21600000">
                                      <p:cBhvr>
                                        <p:cTn id="282" dur="3000" fill="hold"/>
                                        <p:tgtEl>
                                          <p:spTgt spid="7"/>
                                        </p:tgtEl>
                                        <p:attrNameLst>
                                          <p:attrName>r</p:attrName>
                                        </p:attrNameLst>
                                      </p:cBhvr>
                                    </p:animRot>
                                  </p:childTnLst>
                                </p:cTn>
                              </p:par>
                              <p:par>
                                <p:cTn id="283" presetID="8" presetClass="emph" presetSubtype="0" fill="hold" grpId="2" nodeType="withEffect">
                                  <p:stCondLst>
                                    <p:cond delay="0"/>
                                  </p:stCondLst>
                                  <p:childTnLst>
                                    <p:animRot by="21600000">
                                      <p:cBhvr>
                                        <p:cTn id="284" dur="3000" fill="hold"/>
                                        <p:tgtEl>
                                          <p:spTgt spid="15"/>
                                        </p:tgtEl>
                                        <p:attrNameLst>
                                          <p:attrName>r</p:attrName>
                                        </p:attrNameLst>
                                      </p:cBhvr>
                                    </p:animRot>
                                  </p:childTnLst>
                                </p:cTn>
                              </p:par>
                              <p:par>
                                <p:cTn id="285" presetID="8" presetClass="emph" presetSubtype="0" fill="hold" grpId="2" nodeType="withEffect">
                                  <p:stCondLst>
                                    <p:cond delay="0"/>
                                  </p:stCondLst>
                                  <p:childTnLst>
                                    <p:animRot by="21600000">
                                      <p:cBhvr>
                                        <p:cTn id="286" dur="3000" fill="hold"/>
                                        <p:tgtEl>
                                          <p:spTgt spid="20"/>
                                        </p:tgtEl>
                                        <p:attrNameLst>
                                          <p:attrName>r</p:attrName>
                                        </p:attrNameLst>
                                      </p:cBhvr>
                                    </p:animRot>
                                  </p:childTnLst>
                                </p:cTn>
                              </p:par>
                              <p:par>
                                <p:cTn id="287" presetID="8" presetClass="emph" presetSubtype="0" fill="hold" grpId="2" nodeType="withEffect">
                                  <p:stCondLst>
                                    <p:cond delay="0"/>
                                  </p:stCondLst>
                                  <p:childTnLst>
                                    <p:animRot by="21600000">
                                      <p:cBhvr>
                                        <p:cTn id="288" dur="3000" fill="hold"/>
                                        <p:tgtEl>
                                          <p:spTgt spid="25"/>
                                        </p:tgtEl>
                                        <p:attrNameLst>
                                          <p:attrName>r</p:attrName>
                                        </p:attrNameLst>
                                      </p:cBhvr>
                                    </p:animRot>
                                  </p:childTnLst>
                                </p:cTn>
                              </p:par>
                              <p:par>
                                <p:cTn id="289" presetID="8" presetClass="emph" presetSubtype="0" fill="hold" grpId="2" nodeType="withEffect">
                                  <p:stCondLst>
                                    <p:cond delay="0"/>
                                  </p:stCondLst>
                                  <p:childTnLst>
                                    <p:animRot by="-21600000">
                                      <p:cBhvr>
                                        <p:cTn id="290" dur="3000" fill="hold"/>
                                        <p:tgtEl>
                                          <p:spTgt spid="8"/>
                                        </p:tgtEl>
                                        <p:attrNameLst>
                                          <p:attrName>r</p:attrName>
                                        </p:attrNameLst>
                                      </p:cBhvr>
                                    </p:animRot>
                                  </p:childTnLst>
                                </p:cTn>
                              </p:par>
                              <p:par>
                                <p:cTn id="291" presetID="8" presetClass="emph" presetSubtype="0" fill="hold" grpId="2" nodeType="withEffect">
                                  <p:stCondLst>
                                    <p:cond delay="0"/>
                                  </p:stCondLst>
                                  <p:childTnLst>
                                    <p:animRot by="-21600000">
                                      <p:cBhvr>
                                        <p:cTn id="292" dur="3000" fill="hold"/>
                                        <p:tgtEl>
                                          <p:spTgt spid="30"/>
                                        </p:tgtEl>
                                        <p:attrNameLst>
                                          <p:attrName>r</p:attrName>
                                        </p:attrNameLst>
                                      </p:cBhvr>
                                    </p:animRot>
                                  </p:childTnLst>
                                </p:cTn>
                              </p:par>
                              <p:par>
                                <p:cTn id="293" presetID="8" presetClass="emph" presetSubtype="0" fill="hold" grpId="2" nodeType="withEffect">
                                  <p:stCondLst>
                                    <p:cond delay="0"/>
                                  </p:stCondLst>
                                  <p:childTnLst>
                                    <p:animRot by="-21600000">
                                      <p:cBhvr>
                                        <p:cTn id="294" dur="3000" fill="hold"/>
                                        <p:tgtEl>
                                          <p:spTgt spid="35"/>
                                        </p:tgtEl>
                                        <p:attrNameLst>
                                          <p:attrName>r</p:attrName>
                                        </p:attrNameLst>
                                      </p:cBhvr>
                                    </p:animRot>
                                  </p:childTnLst>
                                </p:cTn>
                              </p:par>
                              <p:par>
                                <p:cTn id="295" presetID="8" presetClass="emph" presetSubtype="0" fill="hold" grpId="2" nodeType="withEffect">
                                  <p:stCondLst>
                                    <p:cond delay="0"/>
                                  </p:stCondLst>
                                  <p:childTnLst>
                                    <p:animRot by="-21600000">
                                      <p:cBhvr>
                                        <p:cTn id="296" dur="3000" fill="hold"/>
                                        <p:tgtEl>
                                          <p:spTgt spid="9"/>
                                        </p:tgtEl>
                                        <p:attrNameLst>
                                          <p:attrName>r</p:attrName>
                                        </p:attrNameLst>
                                      </p:cBhvr>
                                    </p:animRot>
                                  </p:childTnLst>
                                </p:cTn>
                              </p:par>
                              <p:par>
                                <p:cTn id="297" presetID="8" presetClass="emph" presetSubtype="0" fill="hold" grpId="2" nodeType="withEffect">
                                  <p:stCondLst>
                                    <p:cond delay="0"/>
                                  </p:stCondLst>
                                  <p:childTnLst>
                                    <p:animRot by="-21600000">
                                      <p:cBhvr>
                                        <p:cTn id="298" dur="3000" fill="hold"/>
                                        <p:tgtEl>
                                          <p:spTgt spid="16"/>
                                        </p:tgtEl>
                                        <p:attrNameLst>
                                          <p:attrName>r</p:attrName>
                                        </p:attrNameLst>
                                      </p:cBhvr>
                                    </p:animRot>
                                  </p:childTnLst>
                                </p:cTn>
                              </p:par>
                              <p:par>
                                <p:cTn id="299" presetID="8" presetClass="emph" presetSubtype="0" fill="hold" grpId="2" nodeType="withEffect">
                                  <p:stCondLst>
                                    <p:cond delay="0"/>
                                  </p:stCondLst>
                                  <p:childTnLst>
                                    <p:animRot by="-21600000">
                                      <p:cBhvr>
                                        <p:cTn id="300" dur="3000" fill="hold"/>
                                        <p:tgtEl>
                                          <p:spTgt spid="21"/>
                                        </p:tgtEl>
                                        <p:attrNameLst>
                                          <p:attrName>r</p:attrName>
                                        </p:attrNameLst>
                                      </p:cBhvr>
                                    </p:animRot>
                                  </p:childTnLst>
                                </p:cTn>
                              </p:par>
                              <p:par>
                                <p:cTn id="301" presetID="8" presetClass="emph" presetSubtype="0" fill="hold" grpId="2" nodeType="withEffect">
                                  <p:stCondLst>
                                    <p:cond delay="0"/>
                                  </p:stCondLst>
                                  <p:childTnLst>
                                    <p:animRot by="-21600000">
                                      <p:cBhvr>
                                        <p:cTn id="302" dur="3000" fill="hold"/>
                                        <p:tgtEl>
                                          <p:spTgt spid="26"/>
                                        </p:tgtEl>
                                        <p:attrNameLst>
                                          <p:attrName>r</p:attrName>
                                        </p:attrNameLst>
                                      </p:cBhvr>
                                    </p:animRot>
                                  </p:childTnLst>
                                </p:cTn>
                              </p:par>
                              <p:par>
                                <p:cTn id="303" presetID="8" presetClass="emph" presetSubtype="0" fill="hold" grpId="2" nodeType="withEffect">
                                  <p:stCondLst>
                                    <p:cond delay="0"/>
                                  </p:stCondLst>
                                  <p:childTnLst>
                                    <p:animRot by="21600000">
                                      <p:cBhvr>
                                        <p:cTn id="304" dur="3000" fill="hold"/>
                                        <p:tgtEl>
                                          <p:spTgt spid="10"/>
                                        </p:tgtEl>
                                        <p:attrNameLst>
                                          <p:attrName>r</p:attrName>
                                        </p:attrNameLst>
                                      </p:cBhvr>
                                    </p:animRot>
                                  </p:childTnLst>
                                </p:cTn>
                              </p:par>
                              <p:par>
                                <p:cTn id="305" presetID="8" presetClass="emph" presetSubtype="0" fill="hold" grpId="2" nodeType="withEffect">
                                  <p:stCondLst>
                                    <p:cond delay="0"/>
                                  </p:stCondLst>
                                  <p:childTnLst>
                                    <p:animRot by="21600000">
                                      <p:cBhvr>
                                        <p:cTn id="306" dur="3000" fill="hold"/>
                                        <p:tgtEl>
                                          <p:spTgt spid="31"/>
                                        </p:tgtEl>
                                        <p:attrNameLst>
                                          <p:attrName>r</p:attrName>
                                        </p:attrNameLst>
                                      </p:cBhvr>
                                    </p:animRot>
                                  </p:childTnLst>
                                </p:cTn>
                              </p:par>
                              <p:par>
                                <p:cTn id="307" presetID="8" presetClass="emph" presetSubtype="0" fill="hold" grpId="2" nodeType="withEffect">
                                  <p:stCondLst>
                                    <p:cond delay="0"/>
                                  </p:stCondLst>
                                  <p:childTnLst>
                                    <p:animRot by="21600000">
                                      <p:cBhvr>
                                        <p:cTn id="308" dur="3000" fill="hold"/>
                                        <p:tgtEl>
                                          <p:spTgt spid="36"/>
                                        </p:tgtEl>
                                        <p:attrNameLst>
                                          <p:attrName>r</p:attrName>
                                        </p:attrNameLst>
                                      </p:cBhvr>
                                    </p:animRot>
                                  </p:childTnLst>
                                </p:cTn>
                              </p:par>
                              <p:par>
                                <p:cTn id="309" presetID="8" presetClass="emph" presetSubtype="0" fill="hold" grpId="2" nodeType="withEffect">
                                  <p:stCondLst>
                                    <p:cond delay="0"/>
                                  </p:stCondLst>
                                  <p:childTnLst>
                                    <p:animRot by="21600000">
                                      <p:cBhvr>
                                        <p:cTn id="310" dur="3000" fill="hold"/>
                                        <p:tgtEl>
                                          <p:spTgt spid="11"/>
                                        </p:tgtEl>
                                        <p:attrNameLst>
                                          <p:attrName>r</p:attrName>
                                        </p:attrNameLst>
                                      </p:cBhvr>
                                    </p:animRot>
                                  </p:childTnLst>
                                </p:cTn>
                              </p:par>
                              <p:par>
                                <p:cTn id="311" presetID="8" presetClass="emph" presetSubtype="0" fill="hold" grpId="2" nodeType="withEffect">
                                  <p:stCondLst>
                                    <p:cond delay="0"/>
                                  </p:stCondLst>
                                  <p:childTnLst>
                                    <p:animRot by="21600000">
                                      <p:cBhvr>
                                        <p:cTn id="312" dur="3000" fill="hold"/>
                                        <p:tgtEl>
                                          <p:spTgt spid="17"/>
                                        </p:tgtEl>
                                        <p:attrNameLst>
                                          <p:attrName>r</p:attrName>
                                        </p:attrNameLst>
                                      </p:cBhvr>
                                    </p:animRot>
                                  </p:childTnLst>
                                </p:cTn>
                              </p:par>
                              <p:par>
                                <p:cTn id="313" presetID="8" presetClass="emph" presetSubtype="0" fill="hold" grpId="2" nodeType="withEffect">
                                  <p:stCondLst>
                                    <p:cond delay="0"/>
                                  </p:stCondLst>
                                  <p:childTnLst>
                                    <p:animRot by="21600000">
                                      <p:cBhvr>
                                        <p:cTn id="314" dur="3000" fill="hold"/>
                                        <p:tgtEl>
                                          <p:spTgt spid="22"/>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27"/>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12"/>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32"/>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37"/>
                                        </p:tgtEl>
                                        <p:attrNameLst>
                                          <p:attrName>r</p:attrName>
                                        </p:attrNameLst>
                                      </p:cBhvr>
                                    </p:animRot>
                                  </p:childTnLst>
                                </p:cTn>
                              </p:par>
                            </p:childTnLst>
                          </p:cTn>
                        </p:par>
                        <p:par>
                          <p:cTn id="323" fill="hold">
                            <p:stCondLst>
                              <p:cond delay="3000"/>
                            </p:stCondLst>
                            <p:childTnLst>
                              <p:par>
                                <p:cTn id="324" presetID="2" presetClass="exit" presetSubtype="4" fill="hold" grpId="3" nodeType="afterEffect">
                                  <p:stCondLst>
                                    <p:cond delay="0"/>
                                  </p:stCondLst>
                                  <p:childTnLst>
                                    <p:anim calcmode="lin" valueType="num">
                                      <p:cBhvr additive="base">
                                        <p:cTn id="325" dur="3000"/>
                                        <p:tgtEl>
                                          <p:spTgt spid="3"/>
                                        </p:tgtEl>
                                        <p:attrNameLst>
                                          <p:attrName>ppt_x</p:attrName>
                                        </p:attrNameLst>
                                      </p:cBhvr>
                                      <p:tavLst>
                                        <p:tav tm="0">
                                          <p:val>
                                            <p:strVal val="ppt_x"/>
                                          </p:val>
                                        </p:tav>
                                        <p:tav tm="100000">
                                          <p:val>
                                            <p:strVal val="ppt_x"/>
                                          </p:val>
                                        </p:tav>
                                      </p:tavLst>
                                    </p:anim>
                                    <p:anim calcmode="lin" valueType="num">
                                      <p:cBhvr additive="base">
                                        <p:cTn id="326" dur="3000"/>
                                        <p:tgtEl>
                                          <p:spTgt spid="3"/>
                                        </p:tgtEl>
                                        <p:attrNameLst>
                                          <p:attrName>ppt_y</p:attrName>
                                        </p:attrNameLst>
                                      </p:cBhvr>
                                      <p:tavLst>
                                        <p:tav tm="0">
                                          <p:val>
                                            <p:strVal val="ppt_y"/>
                                          </p:val>
                                        </p:tav>
                                        <p:tav tm="100000">
                                          <p:val>
                                            <p:strVal val="1+ppt_h/2"/>
                                          </p:val>
                                        </p:tav>
                                      </p:tavLst>
                                    </p:anim>
                                    <p:set>
                                      <p:cBhvr>
                                        <p:cTn id="327" dur="1" fill="hold">
                                          <p:stCondLst>
                                            <p:cond delay="2999"/>
                                          </p:stCondLst>
                                        </p:cTn>
                                        <p:tgtEl>
                                          <p:spTgt spid="3"/>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3000"/>
                                        <p:tgtEl>
                                          <p:spTgt spid="5"/>
                                        </p:tgtEl>
                                        <p:attrNameLst>
                                          <p:attrName>ppt_x</p:attrName>
                                        </p:attrNameLst>
                                      </p:cBhvr>
                                      <p:tavLst>
                                        <p:tav tm="0">
                                          <p:val>
                                            <p:strVal val="ppt_x"/>
                                          </p:val>
                                        </p:tav>
                                        <p:tav tm="100000">
                                          <p:val>
                                            <p:strVal val="ppt_x"/>
                                          </p:val>
                                        </p:tav>
                                      </p:tavLst>
                                    </p:anim>
                                    <p:anim calcmode="lin" valueType="num">
                                      <p:cBhvr additive="base">
                                        <p:cTn id="330" dur="3000"/>
                                        <p:tgtEl>
                                          <p:spTgt spid="5"/>
                                        </p:tgtEl>
                                        <p:attrNameLst>
                                          <p:attrName>ppt_y</p:attrName>
                                        </p:attrNameLst>
                                      </p:cBhvr>
                                      <p:tavLst>
                                        <p:tav tm="0">
                                          <p:val>
                                            <p:strVal val="ppt_y"/>
                                          </p:val>
                                        </p:tav>
                                        <p:tav tm="100000">
                                          <p:val>
                                            <p:strVal val="1+ppt_h/2"/>
                                          </p:val>
                                        </p:tav>
                                      </p:tavLst>
                                    </p:anim>
                                    <p:set>
                                      <p:cBhvr>
                                        <p:cTn id="331" dur="1" fill="hold">
                                          <p:stCondLst>
                                            <p:cond delay="2999"/>
                                          </p:stCondLst>
                                        </p:cTn>
                                        <p:tgtEl>
                                          <p:spTgt spid="5"/>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3000"/>
                                        <p:tgtEl>
                                          <p:spTgt spid="7"/>
                                        </p:tgtEl>
                                        <p:attrNameLst>
                                          <p:attrName>ppt_x</p:attrName>
                                        </p:attrNameLst>
                                      </p:cBhvr>
                                      <p:tavLst>
                                        <p:tav tm="0">
                                          <p:val>
                                            <p:strVal val="ppt_x"/>
                                          </p:val>
                                        </p:tav>
                                        <p:tav tm="100000">
                                          <p:val>
                                            <p:strVal val="ppt_x"/>
                                          </p:val>
                                        </p:tav>
                                      </p:tavLst>
                                    </p:anim>
                                    <p:anim calcmode="lin" valueType="num">
                                      <p:cBhvr additive="base">
                                        <p:cTn id="334" dur="3000"/>
                                        <p:tgtEl>
                                          <p:spTgt spid="7"/>
                                        </p:tgtEl>
                                        <p:attrNameLst>
                                          <p:attrName>ppt_y</p:attrName>
                                        </p:attrNameLst>
                                      </p:cBhvr>
                                      <p:tavLst>
                                        <p:tav tm="0">
                                          <p:val>
                                            <p:strVal val="ppt_y"/>
                                          </p:val>
                                        </p:tav>
                                        <p:tav tm="100000">
                                          <p:val>
                                            <p:strVal val="1+ppt_h/2"/>
                                          </p:val>
                                        </p:tav>
                                      </p:tavLst>
                                    </p:anim>
                                    <p:set>
                                      <p:cBhvr>
                                        <p:cTn id="335" dur="1" fill="hold">
                                          <p:stCondLst>
                                            <p:cond delay="2999"/>
                                          </p:stCondLst>
                                        </p:cTn>
                                        <p:tgtEl>
                                          <p:spTgt spid="7"/>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3000"/>
                                        <p:tgtEl>
                                          <p:spTgt spid="9"/>
                                        </p:tgtEl>
                                        <p:attrNameLst>
                                          <p:attrName>ppt_x</p:attrName>
                                        </p:attrNameLst>
                                      </p:cBhvr>
                                      <p:tavLst>
                                        <p:tav tm="0">
                                          <p:val>
                                            <p:strVal val="ppt_x"/>
                                          </p:val>
                                        </p:tav>
                                        <p:tav tm="100000">
                                          <p:val>
                                            <p:strVal val="ppt_x"/>
                                          </p:val>
                                        </p:tav>
                                      </p:tavLst>
                                    </p:anim>
                                    <p:anim calcmode="lin" valueType="num">
                                      <p:cBhvr additive="base">
                                        <p:cTn id="338" dur="3000"/>
                                        <p:tgtEl>
                                          <p:spTgt spid="9"/>
                                        </p:tgtEl>
                                        <p:attrNameLst>
                                          <p:attrName>ppt_y</p:attrName>
                                        </p:attrNameLst>
                                      </p:cBhvr>
                                      <p:tavLst>
                                        <p:tav tm="0">
                                          <p:val>
                                            <p:strVal val="ppt_y"/>
                                          </p:val>
                                        </p:tav>
                                        <p:tav tm="100000">
                                          <p:val>
                                            <p:strVal val="1+ppt_h/2"/>
                                          </p:val>
                                        </p:tav>
                                      </p:tavLst>
                                    </p:anim>
                                    <p:set>
                                      <p:cBhvr>
                                        <p:cTn id="339" dur="1" fill="hold">
                                          <p:stCondLst>
                                            <p:cond delay="2999"/>
                                          </p:stCondLst>
                                        </p:cTn>
                                        <p:tgtEl>
                                          <p:spTgt spid="9"/>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3000"/>
                                        <p:tgtEl>
                                          <p:spTgt spid="11"/>
                                        </p:tgtEl>
                                        <p:attrNameLst>
                                          <p:attrName>ppt_x</p:attrName>
                                        </p:attrNameLst>
                                      </p:cBhvr>
                                      <p:tavLst>
                                        <p:tav tm="0">
                                          <p:val>
                                            <p:strVal val="ppt_x"/>
                                          </p:val>
                                        </p:tav>
                                        <p:tav tm="100000">
                                          <p:val>
                                            <p:strVal val="ppt_x"/>
                                          </p:val>
                                        </p:tav>
                                      </p:tavLst>
                                    </p:anim>
                                    <p:anim calcmode="lin" valueType="num">
                                      <p:cBhvr additive="base">
                                        <p:cTn id="342" dur="3000"/>
                                        <p:tgtEl>
                                          <p:spTgt spid="11"/>
                                        </p:tgtEl>
                                        <p:attrNameLst>
                                          <p:attrName>ppt_y</p:attrName>
                                        </p:attrNameLst>
                                      </p:cBhvr>
                                      <p:tavLst>
                                        <p:tav tm="0">
                                          <p:val>
                                            <p:strVal val="ppt_y"/>
                                          </p:val>
                                        </p:tav>
                                        <p:tav tm="100000">
                                          <p:val>
                                            <p:strVal val="1+ppt_h/2"/>
                                          </p:val>
                                        </p:tav>
                                      </p:tavLst>
                                    </p:anim>
                                    <p:set>
                                      <p:cBhvr>
                                        <p:cTn id="343" dur="1" fill="hold">
                                          <p:stCondLst>
                                            <p:cond delay="2999"/>
                                          </p:stCondLst>
                                        </p:cTn>
                                        <p:tgtEl>
                                          <p:spTgt spid="11"/>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3000"/>
                                        <p:tgtEl>
                                          <p:spTgt spid="13"/>
                                        </p:tgtEl>
                                        <p:attrNameLst>
                                          <p:attrName>ppt_x</p:attrName>
                                        </p:attrNameLst>
                                      </p:cBhvr>
                                      <p:tavLst>
                                        <p:tav tm="0">
                                          <p:val>
                                            <p:strVal val="ppt_x"/>
                                          </p:val>
                                        </p:tav>
                                        <p:tav tm="100000">
                                          <p:val>
                                            <p:strVal val="ppt_x"/>
                                          </p:val>
                                        </p:tav>
                                      </p:tavLst>
                                    </p:anim>
                                    <p:anim calcmode="lin" valueType="num">
                                      <p:cBhvr additive="base">
                                        <p:cTn id="346" dur="3000"/>
                                        <p:tgtEl>
                                          <p:spTgt spid="13"/>
                                        </p:tgtEl>
                                        <p:attrNameLst>
                                          <p:attrName>ppt_y</p:attrName>
                                        </p:attrNameLst>
                                      </p:cBhvr>
                                      <p:tavLst>
                                        <p:tav tm="0">
                                          <p:val>
                                            <p:strVal val="ppt_y"/>
                                          </p:val>
                                        </p:tav>
                                        <p:tav tm="100000">
                                          <p:val>
                                            <p:strVal val="1+ppt_h/2"/>
                                          </p:val>
                                        </p:tav>
                                      </p:tavLst>
                                    </p:anim>
                                    <p:set>
                                      <p:cBhvr>
                                        <p:cTn id="347" dur="1" fill="hold">
                                          <p:stCondLst>
                                            <p:cond delay="2999"/>
                                          </p:stCondLst>
                                        </p:cTn>
                                        <p:tgtEl>
                                          <p:spTgt spid="13"/>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3000"/>
                                        <p:tgtEl>
                                          <p:spTgt spid="14"/>
                                        </p:tgtEl>
                                        <p:attrNameLst>
                                          <p:attrName>ppt_x</p:attrName>
                                        </p:attrNameLst>
                                      </p:cBhvr>
                                      <p:tavLst>
                                        <p:tav tm="0">
                                          <p:val>
                                            <p:strVal val="ppt_x"/>
                                          </p:val>
                                        </p:tav>
                                        <p:tav tm="100000">
                                          <p:val>
                                            <p:strVal val="ppt_x"/>
                                          </p:val>
                                        </p:tav>
                                      </p:tavLst>
                                    </p:anim>
                                    <p:anim calcmode="lin" valueType="num">
                                      <p:cBhvr additive="base">
                                        <p:cTn id="350" dur="3000"/>
                                        <p:tgtEl>
                                          <p:spTgt spid="14"/>
                                        </p:tgtEl>
                                        <p:attrNameLst>
                                          <p:attrName>ppt_y</p:attrName>
                                        </p:attrNameLst>
                                      </p:cBhvr>
                                      <p:tavLst>
                                        <p:tav tm="0">
                                          <p:val>
                                            <p:strVal val="ppt_y"/>
                                          </p:val>
                                        </p:tav>
                                        <p:tav tm="100000">
                                          <p:val>
                                            <p:strVal val="1+ppt_h/2"/>
                                          </p:val>
                                        </p:tav>
                                      </p:tavLst>
                                    </p:anim>
                                    <p:set>
                                      <p:cBhvr>
                                        <p:cTn id="351" dur="1" fill="hold">
                                          <p:stCondLst>
                                            <p:cond delay="2999"/>
                                          </p:stCondLst>
                                        </p:cTn>
                                        <p:tgtEl>
                                          <p:spTgt spid="14"/>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3000"/>
                                        <p:tgtEl>
                                          <p:spTgt spid="15"/>
                                        </p:tgtEl>
                                        <p:attrNameLst>
                                          <p:attrName>ppt_x</p:attrName>
                                        </p:attrNameLst>
                                      </p:cBhvr>
                                      <p:tavLst>
                                        <p:tav tm="0">
                                          <p:val>
                                            <p:strVal val="ppt_x"/>
                                          </p:val>
                                        </p:tav>
                                        <p:tav tm="100000">
                                          <p:val>
                                            <p:strVal val="ppt_x"/>
                                          </p:val>
                                        </p:tav>
                                      </p:tavLst>
                                    </p:anim>
                                    <p:anim calcmode="lin" valueType="num">
                                      <p:cBhvr additive="base">
                                        <p:cTn id="354" dur="3000"/>
                                        <p:tgtEl>
                                          <p:spTgt spid="15"/>
                                        </p:tgtEl>
                                        <p:attrNameLst>
                                          <p:attrName>ppt_y</p:attrName>
                                        </p:attrNameLst>
                                      </p:cBhvr>
                                      <p:tavLst>
                                        <p:tav tm="0">
                                          <p:val>
                                            <p:strVal val="ppt_y"/>
                                          </p:val>
                                        </p:tav>
                                        <p:tav tm="100000">
                                          <p:val>
                                            <p:strVal val="1+ppt_h/2"/>
                                          </p:val>
                                        </p:tav>
                                      </p:tavLst>
                                    </p:anim>
                                    <p:set>
                                      <p:cBhvr>
                                        <p:cTn id="355" dur="1" fill="hold">
                                          <p:stCondLst>
                                            <p:cond delay="2999"/>
                                          </p:stCondLst>
                                        </p:cTn>
                                        <p:tgtEl>
                                          <p:spTgt spid="15"/>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3000"/>
                                        <p:tgtEl>
                                          <p:spTgt spid="16"/>
                                        </p:tgtEl>
                                        <p:attrNameLst>
                                          <p:attrName>ppt_x</p:attrName>
                                        </p:attrNameLst>
                                      </p:cBhvr>
                                      <p:tavLst>
                                        <p:tav tm="0">
                                          <p:val>
                                            <p:strVal val="ppt_x"/>
                                          </p:val>
                                        </p:tav>
                                        <p:tav tm="100000">
                                          <p:val>
                                            <p:strVal val="ppt_x"/>
                                          </p:val>
                                        </p:tav>
                                      </p:tavLst>
                                    </p:anim>
                                    <p:anim calcmode="lin" valueType="num">
                                      <p:cBhvr additive="base">
                                        <p:cTn id="358" dur="3000"/>
                                        <p:tgtEl>
                                          <p:spTgt spid="16"/>
                                        </p:tgtEl>
                                        <p:attrNameLst>
                                          <p:attrName>ppt_y</p:attrName>
                                        </p:attrNameLst>
                                      </p:cBhvr>
                                      <p:tavLst>
                                        <p:tav tm="0">
                                          <p:val>
                                            <p:strVal val="ppt_y"/>
                                          </p:val>
                                        </p:tav>
                                        <p:tav tm="100000">
                                          <p:val>
                                            <p:strVal val="1+ppt_h/2"/>
                                          </p:val>
                                        </p:tav>
                                      </p:tavLst>
                                    </p:anim>
                                    <p:set>
                                      <p:cBhvr>
                                        <p:cTn id="359" dur="1" fill="hold">
                                          <p:stCondLst>
                                            <p:cond delay="2999"/>
                                          </p:stCondLst>
                                        </p:cTn>
                                        <p:tgtEl>
                                          <p:spTgt spid="16"/>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3000"/>
                                        <p:tgtEl>
                                          <p:spTgt spid="17"/>
                                        </p:tgtEl>
                                        <p:attrNameLst>
                                          <p:attrName>ppt_x</p:attrName>
                                        </p:attrNameLst>
                                      </p:cBhvr>
                                      <p:tavLst>
                                        <p:tav tm="0">
                                          <p:val>
                                            <p:strVal val="ppt_x"/>
                                          </p:val>
                                        </p:tav>
                                        <p:tav tm="100000">
                                          <p:val>
                                            <p:strVal val="ppt_x"/>
                                          </p:val>
                                        </p:tav>
                                      </p:tavLst>
                                    </p:anim>
                                    <p:anim calcmode="lin" valueType="num">
                                      <p:cBhvr additive="base">
                                        <p:cTn id="362" dur="3000"/>
                                        <p:tgtEl>
                                          <p:spTgt spid="17"/>
                                        </p:tgtEl>
                                        <p:attrNameLst>
                                          <p:attrName>ppt_y</p:attrName>
                                        </p:attrNameLst>
                                      </p:cBhvr>
                                      <p:tavLst>
                                        <p:tav tm="0">
                                          <p:val>
                                            <p:strVal val="ppt_y"/>
                                          </p:val>
                                        </p:tav>
                                        <p:tav tm="100000">
                                          <p:val>
                                            <p:strVal val="1+ppt_h/2"/>
                                          </p:val>
                                        </p:tav>
                                      </p:tavLst>
                                    </p:anim>
                                    <p:set>
                                      <p:cBhvr>
                                        <p:cTn id="363" dur="1" fill="hold">
                                          <p:stCondLst>
                                            <p:cond delay="2999"/>
                                          </p:stCondLst>
                                        </p:cTn>
                                        <p:tgtEl>
                                          <p:spTgt spid="17"/>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3000"/>
                                        <p:tgtEl>
                                          <p:spTgt spid="18"/>
                                        </p:tgtEl>
                                        <p:attrNameLst>
                                          <p:attrName>ppt_x</p:attrName>
                                        </p:attrNameLst>
                                      </p:cBhvr>
                                      <p:tavLst>
                                        <p:tav tm="0">
                                          <p:val>
                                            <p:strVal val="ppt_x"/>
                                          </p:val>
                                        </p:tav>
                                        <p:tav tm="100000">
                                          <p:val>
                                            <p:strVal val="ppt_x"/>
                                          </p:val>
                                        </p:tav>
                                      </p:tavLst>
                                    </p:anim>
                                    <p:anim calcmode="lin" valueType="num">
                                      <p:cBhvr additive="base">
                                        <p:cTn id="366" dur="3000"/>
                                        <p:tgtEl>
                                          <p:spTgt spid="18"/>
                                        </p:tgtEl>
                                        <p:attrNameLst>
                                          <p:attrName>ppt_y</p:attrName>
                                        </p:attrNameLst>
                                      </p:cBhvr>
                                      <p:tavLst>
                                        <p:tav tm="0">
                                          <p:val>
                                            <p:strVal val="ppt_y"/>
                                          </p:val>
                                        </p:tav>
                                        <p:tav tm="100000">
                                          <p:val>
                                            <p:strVal val="1+ppt_h/2"/>
                                          </p:val>
                                        </p:tav>
                                      </p:tavLst>
                                    </p:anim>
                                    <p:set>
                                      <p:cBhvr>
                                        <p:cTn id="367" dur="1" fill="hold">
                                          <p:stCondLst>
                                            <p:cond delay="2999"/>
                                          </p:stCondLst>
                                        </p:cTn>
                                        <p:tgtEl>
                                          <p:spTgt spid="18"/>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3000"/>
                                        <p:tgtEl>
                                          <p:spTgt spid="19"/>
                                        </p:tgtEl>
                                        <p:attrNameLst>
                                          <p:attrName>ppt_x</p:attrName>
                                        </p:attrNameLst>
                                      </p:cBhvr>
                                      <p:tavLst>
                                        <p:tav tm="0">
                                          <p:val>
                                            <p:strVal val="ppt_x"/>
                                          </p:val>
                                        </p:tav>
                                        <p:tav tm="100000">
                                          <p:val>
                                            <p:strVal val="ppt_x"/>
                                          </p:val>
                                        </p:tav>
                                      </p:tavLst>
                                    </p:anim>
                                    <p:anim calcmode="lin" valueType="num">
                                      <p:cBhvr additive="base">
                                        <p:cTn id="370" dur="3000"/>
                                        <p:tgtEl>
                                          <p:spTgt spid="19"/>
                                        </p:tgtEl>
                                        <p:attrNameLst>
                                          <p:attrName>ppt_y</p:attrName>
                                        </p:attrNameLst>
                                      </p:cBhvr>
                                      <p:tavLst>
                                        <p:tav tm="0">
                                          <p:val>
                                            <p:strVal val="ppt_y"/>
                                          </p:val>
                                        </p:tav>
                                        <p:tav tm="100000">
                                          <p:val>
                                            <p:strVal val="1+ppt_h/2"/>
                                          </p:val>
                                        </p:tav>
                                      </p:tavLst>
                                    </p:anim>
                                    <p:set>
                                      <p:cBhvr>
                                        <p:cTn id="371" dur="1" fill="hold">
                                          <p:stCondLst>
                                            <p:cond delay="2999"/>
                                          </p:stCondLst>
                                        </p:cTn>
                                        <p:tgtEl>
                                          <p:spTgt spid="19"/>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3000"/>
                                        <p:tgtEl>
                                          <p:spTgt spid="20"/>
                                        </p:tgtEl>
                                        <p:attrNameLst>
                                          <p:attrName>ppt_x</p:attrName>
                                        </p:attrNameLst>
                                      </p:cBhvr>
                                      <p:tavLst>
                                        <p:tav tm="0">
                                          <p:val>
                                            <p:strVal val="ppt_x"/>
                                          </p:val>
                                        </p:tav>
                                        <p:tav tm="100000">
                                          <p:val>
                                            <p:strVal val="ppt_x"/>
                                          </p:val>
                                        </p:tav>
                                      </p:tavLst>
                                    </p:anim>
                                    <p:anim calcmode="lin" valueType="num">
                                      <p:cBhvr additive="base">
                                        <p:cTn id="374" dur="3000"/>
                                        <p:tgtEl>
                                          <p:spTgt spid="20"/>
                                        </p:tgtEl>
                                        <p:attrNameLst>
                                          <p:attrName>ppt_y</p:attrName>
                                        </p:attrNameLst>
                                      </p:cBhvr>
                                      <p:tavLst>
                                        <p:tav tm="0">
                                          <p:val>
                                            <p:strVal val="ppt_y"/>
                                          </p:val>
                                        </p:tav>
                                        <p:tav tm="100000">
                                          <p:val>
                                            <p:strVal val="1+ppt_h/2"/>
                                          </p:val>
                                        </p:tav>
                                      </p:tavLst>
                                    </p:anim>
                                    <p:set>
                                      <p:cBhvr>
                                        <p:cTn id="375" dur="1" fill="hold">
                                          <p:stCondLst>
                                            <p:cond delay="2999"/>
                                          </p:stCondLst>
                                        </p:cTn>
                                        <p:tgtEl>
                                          <p:spTgt spid="20"/>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3000"/>
                                        <p:tgtEl>
                                          <p:spTgt spid="21"/>
                                        </p:tgtEl>
                                        <p:attrNameLst>
                                          <p:attrName>ppt_x</p:attrName>
                                        </p:attrNameLst>
                                      </p:cBhvr>
                                      <p:tavLst>
                                        <p:tav tm="0">
                                          <p:val>
                                            <p:strVal val="ppt_x"/>
                                          </p:val>
                                        </p:tav>
                                        <p:tav tm="100000">
                                          <p:val>
                                            <p:strVal val="ppt_x"/>
                                          </p:val>
                                        </p:tav>
                                      </p:tavLst>
                                    </p:anim>
                                    <p:anim calcmode="lin" valueType="num">
                                      <p:cBhvr additive="base">
                                        <p:cTn id="378" dur="3000"/>
                                        <p:tgtEl>
                                          <p:spTgt spid="21"/>
                                        </p:tgtEl>
                                        <p:attrNameLst>
                                          <p:attrName>ppt_y</p:attrName>
                                        </p:attrNameLst>
                                      </p:cBhvr>
                                      <p:tavLst>
                                        <p:tav tm="0">
                                          <p:val>
                                            <p:strVal val="ppt_y"/>
                                          </p:val>
                                        </p:tav>
                                        <p:tav tm="100000">
                                          <p:val>
                                            <p:strVal val="1+ppt_h/2"/>
                                          </p:val>
                                        </p:tav>
                                      </p:tavLst>
                                    </p:anim>
                                    <p:set>
                                      <p:cBhvr>
                                        <p:cTn id="379" dur="1" fill="hold">
                                          <p:stCondLst>
                                            <p:cond delay="2999"/>
                                          </p:stCondLst>
                                        </p:cTn>
                                        <p:tgtEl>
                                          <p:spTgt spid="21"/>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3000"/>
                                        <p:tgtEl>
                                          <p:spTgt spid="22"/>
                                        </p:tgtEl>
                                        <p:attrNameLst>
                                          <p:attrName>ppt_x</p:attrName>
                                        </p:attrNameLst>
                                      </p:cBhvr>
                                      <p:tavLst>
                                        <p:tav tm="0">
                                          <p:val>
                                            <p:strVal val="ppt_x"/>
                                          </p:val>
                                        </p:tav>
                                        <p:tav tm="100000">
                                          <p:val>
                                            <p:strVal val="ppt_x"/>
                                          </p:val>
                                        </p:tav>
                                      </p:tavLst>
                                    </p:anim>
                                    <p:anim calcmode="lin" valueType="num">
                                      <p:cBhvr additive="base">
                                        <p:cTn id="382" dur="3000"/>
                                        <p:tgtEl>
                                          <p:spTgt spid="22"/>
                                        </p:tgtEl>
                                        <p:attrNameLst>
                                          <p:attrName>ppt_y</p:attrName>
                                        </p:attrNameLst>
                                      </p:cBhvr>
                                      <p:tavLst>
                                        <p:tav tm="0">
                                          <p:val>
                                            <p:strVal val="ppt_y"/>
                                          </p:val>
                                        </p:tav>
                                        <p:tav tm="100000">
                                          <p:val>
                                            <p:strVal val="1+ppt_h/2"/>
                                          </p:val>
                                        </p:tav>
                                      </p:tavLst>
                                    </p:anim>
                                    <p:set>
                                      <p:cBhvr>
                                        <p:cTn id="383" dur="1" fill="hold">
                                          <p:stCondLst>
                                            <p:cond delay="2999"/>
                                          </p:stCondLst>
                                        </p:cTn>
                                        <p:tgtEl>
                                          <p:spTgt spid="22"/>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3000"/>
                                        <p:tgtEl>
                                          <p:spTgt spid="23"/>
                                        </p:tgtEl>
                                        <p:attrNameLst>
                                          <p:attrName>ppt_x</p:attrName>
                                        </p:attrNameLst>
                                      </p:cBhvr>
                                      <p:tavLst>
                                        <p:tav tm="0">
                                          <p:val>
                                            <p:strVal val="ppt_x"/>
                                          </p:val>
                                        </p:tav>
                                        <p:tav tm="100000">
                                          <p:val>
                                            <p:strVal val="ppt_x"/>
                                          </p:val>
                                        </p:tav>
                                      </p:tavLst>
                                    </p:anim>
                                    <p:anim calcmode="lin" valueType="num">
                                      <p:cBhvr additive="base">
                                        <p:cTn id="386" dur="3000"/>
                                        <p:tgtEl>
                                          <p:spTgt spid="23"/>
                                        </p:tgtEl>
                                        <p:attrNameLst>
                                          <p:attrName>ppt_y</p:attrName>
                                        </p:attrNameLst>
                                      </p:cBhvr>
                                      <p:tavLst>
                                        <p:tav tm="0">
                                          <p:val>
                                            <p:strVal val="ppt_y"/>
                                          </p:val>
                                        </p:tav>
                                        <p:tav tm="100000">
                                          <p:val>
                                            <p:strVal val="1+ppt_h/2"/>
                                          </p:val>
                                        </p:tav>
                                      </p:tavLst>
                                    </p:anim>
                                    <p:set>
                                      <p:cBhvr>
                                        <p:cTn id="387" dur="1" fill="hold">
                                          <p:stCondLst>
                                            <p:cond delay="2999"/>
                                          </p:stCondLst>
                                        </p:cTn>
                                        <p:tgtEl>
                                          <p:spTgt spid="23"/>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3000"/>
                                        <p:tgtEl>
                                          <p:spTgt spid="24"/>
                                        </p:tgtEl>
                                        <p:attrNameLst>
                                          <p:attrName>ppt_x</p:attrName>
                                        </p:attrNameLst>
                                      </p:cBhvr>
                                      <p:tavLst>
                                        <p:tav tm="0">
                                          <p:val>
                                            <p:strVal val="ppt_x"/>
                                          </p:val>
                                        </p:tav>
                                        <p:tav tm="100000">
                                          <p:val>
                                            <p:strVal val="ppt_x"/>
                                          </p:val>
                                        </p:tav>
                                      </p:tavLst>
                                    </p:anim>
                                    <p:anim calcmode="lin" valueType="num">
                                      <p:cBhvr additive="base">
                                        <p:cTn id="390" dur="3000"/>
                                        <p:tgtEl>
                                          <p:spTgt spid="24"/>
                                        </p:tgtEl>
                                        <p:attrNameLst>
                                          <p:attrName>ppt_y</p:attrName>
                                        </p:attrNameLst>
                                      </p:cBhvr>
                                      <p:tavLst>
                                        <p:tav tm="0">
                                          <p:val>
                                            <p:strVal val="ppt_y"/>
                                          </p:val>
                                        </p:tav>
                                        <p:tav tm="100000">
                                          <p:val>
                                            <p:strVal val="1+ppt_h/2"/>
                                          </p:val>
                                        </p:tav>
                                      </p:tavLst>
                                    </p:anim>
                                    <p:set>
                                      <p:cBhvr>
                                        <p:cTn id="391" dur="1" fill="hold">
                                          <p:stCondLst>
                                            <p:cond delay="2999"/>
                                          </p:stCondLst>
                                        </p:cTn>
                                        <p:tgtEl>
                                          <p:spTgt spid="24"/>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3000"/>
                                        <p:tgtEl>
                                          <p:spTgt spid="25"/>
                                        </p:tgtEl>
                                        <p:attrNameLst>
                                          <p:attrName>ppt_x</p:attrName>
                                        </p:attrNameLst>
                                      </p:cBhvr>
                                      <p:tavLst>
                                        <p:tav tm="0">
                                          <p:val>
                                            <p:strVal val="ppt_x"/>
                                          </p:val>
                                        </p:tav>
                                        <p:tav tm="100000">
                                          <p:val>
                                            <p:strVal val="ppt_x"/>
                                          </p:val>
                                        </p:tav>
                                      </p:tavLst>
                                    </p:anim>
                                    <p:anim calcmode="lin" valueType="num">
                                      <p:cBhvr additive="base">
                                        <p:cTn id="394" dur="3000"/>
                                        <p:tgtEl>
                                          <p:spTgt spid="25"/>
                                        </p:tgtEl>
                                        <p:attrNameLst>
                                          <p:attrName>ppt_y</p:attrName>
                                        </p:attrNameLst>
                                      </p:cBhvr>
                                      <p:tavLst>
                                        <p:tav tm="0">
                                          <p:val>
                                            <p:strVal val="ppt_y"/>
                                          </p:val>
                                        </p:tav>
                                        <p:tav tm="100000">
                                          <p:val>
                                            <p:strVal val="1+ppt_h/2"/>
                                          </p:val>
                                        </p:tav>
                                      </p:tavLst>
                                    </p:anim>
                                    <p:set>
                                      <p:cBhvr>
                                        <p:cTn id="395" dur="1" fill="hold">
                                          <p:stCondLst>
                                            <p:cond delay="2999"/>
                                          </p:stCondLst>
                                        </p:cTn>
                                        <p:tgtEl>
                                          <p:spTgt spid="25"/>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3000"/>
                                        <p:tgtEl>
                                          <p:spTgt spid="26"/>
                                        </p:tgtEl>
                                        <p:attrNameLst>
                                          <p:attrName>ppt_x</p:attrName>
                                        </p:attrNameLst>
                                      </p:cBhvr>
                                      <p:tavLst>
                                        <p:tav tm="0">
                                          <p:val>
                                            <p:strVal val="ppt_x"/>
                                          </p:val>
                                        </p:tav>
                                        <p:tav tm="100000">
                                          <p:val>
                                            <p:strVal val="ppt_x"/>
                                          </p:val>
                                        </p:tav>
                                      </p:tavLst>
                                    </p:anim>
                                    <p:anim calcmode="lin" valueType="num">
                                      <p:cBhvr additive="base">
                                        <p:cTn id="398" dur="3000"/>
                                        <p:tgtEl>
                                          <p:spTgt spid="26"/>
                                        </p:tgtEl>
                                        <p:attrNameLst>
                                          <p:attrName>ppt_y</p:attrName>
                                        </p:attrNameLst>
                                      </p:cBhvr>
                                      <p:tavLst>
                                        <p:tav tm="0">
                                          <p:val>
                                            <p:strVal val="ppt_y"/>
                                          </p:val>
                                        </p:tav>
                                        <p:tav tm="100000">
                                          <p:val>
                                            <p:strVal val="1+ppt_h/2"/>
                                          </p:val>
                                        </p:tav>
                                      </p:tavLst>
                                    </p:anim>
                                    <p:set>
                                      <p:cBhvr>
                                        <p:cTn id="399" dur="1" fill="hold">
                                          <p:stCondLst>
                                            <p:cond delay="2999"/>
                                          </p:stCondLst>
                                        </p:cTn>
                                        <p:tgtEl>
                                          <p:spTgt spid="26"/>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3000"/>
                                        <p:tgtEl>
                                          <p:spTgt spid="27"/>
                                        </p:tgtEl>
                                        <p:attrNameLst>
                                          <p:attrName>ppt_x</p:attrName>
                                        </p:attrNameLst>
                                      </p:cBhvr>
                                      <p:tavLst>
                                        <p:tav tm="0">
                                          <p:val>
                                            <p:strVal val="ppt_x"/>
                                          </p:val>
                                        </p:tav>
                                        <p:tav tm="100000">
                                          <p:val>
                                            <p:strVal val="ppt_x"/>
                                          </p:val>
                                        </p:tav>
                                      </p:tavLst>
                                    </p:anim>
                                    <p:anim calcmode="lin" valueType="num">
                                      <p:cBhvr additive="base">
                                        <p:cTn id="402" dur="3000"/>
                                        <p:tgtEl>
                                          <p:spTgt spid="27"/>
                                        </p:tgtEl>
                                        <p:attrNameLst>
                                          <p:attrName>ppt_y</p:attrName>
                                        </p:attrNameLst>
                                      </p:cBhvr>
                                      <p:tavLst>
                                        <p:tav tm="0">
                                          <p:val>
                                            <p:strVal val="ppt_y"/>
                                          </p:val>
                                        </p:tav>
                                        <p:tav tm="100000">
                                          <p:val>
                                            <p:strVal val="1+ppt_h/2"/>
                                          </p:val>
                                        </p:tav>
                                      </p:tavLst>
                                    </p:anim>
                                    <p:set>
                                      <p:cBhvr>
                                        <p:cTn id="403" dur="1" fill="hold">
                                          <p:stCondLst>
                                            <p:cond delay="2999"/>
                                          </p:stCondLst>
                                        </p:cTn>
                                        <p:tgtEl>
                                          <p:spTgt spid="27"/>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3000"/>
                                        <p:tgtEl>
                                          <p:spTgt spid="4"/>
                                        </p:tgtEl>
                                        <p:attrNameLst>
                                          <p:attrName>ppt_x</p:attrName>
                                        </p:attrNameLst>
                                      </p:cBhvr>
                                      <p:tavLst>
                                        <p:tav tm="0">
                                          <p:val>
                                            <p:strVal val="ppt_x"/>
                                          </p:val>
                                        </p:tav>
                                        <p:tav tm="100000">
                                          <p:val>
                                            <p:strVal val="ppt_x"/>
                                          </p:val>
                                        </p:tav>
                                      </p:tavLst>
                                    </p:anim>
                                    <p:anim calcmode="lin" valueType="num">
                                      <p:cBhvr additive="base">
                                        <p:cTn id="406" dur="3000"/>
                                        <p:tgtEl>
                                          <p:spTgt spid="4"/>
                                        </p:tgtEl>
                                        <p:attrNameLst>
                                          <p:attrName>ppt_y</p:attrName>
                                        </p:attrNameLst>
                                      </p:cBhvr>
                                      <p:tavLst>
                                        <p:tav tm="0">
                                          <p:val>
                                            <p:strVal val="ppt_y"/>
                                          </p:val>
                                        </p:tav>
                                        <p:tav tm="100000">
                                          <p:val>
                                            <p:strVal val="0-ppt_h/2"/>
                                          </p:val>
                                        </p:tav>
                                      </p:tavLst>
                                    </p:anim>
                                    <p:set>
                                      <p:cBhvr>
                                        <p:cTn id="407" dur="1" fill="hold">
                                          <p:stCondLst>
                                            <p:cond delay="2999"/>
                                          </p:stCondLst>
                                        </p:cTn>
                                        <p:tgtEl>
                                          <p:spTgt spid="4"/>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3000"/>
                                        <p:tgtEl>
                                          <p:spTgt spid="6"/>
                                        </p:tgtEl>
                                        <p:attrNameLst>
                                          <p:attrName>ppt_x</p:attrName>
                                        </p:attrNameLst>
                                      </p:cBhvr>
                                      <p:tavLst>
                                        <p:tav tm="0">
                                          <p:val>
                                            <p:strVal val="ppt_x"/>
                                          </p:val>
                                        </p:tav>
                                        <p:tav tm="100000">
                                          <p:val>
                                            <p:strVal val="ppt_x"/>
                                          </p:val>
                                        </p:tav>
                                      </p:tavLst>
                                    </p:anim>
                                    <p:anim calcmode="lin" valueType="num">
                                      <p:cBhvr additive="base">
                                        <p:cTn id="410" dur="3000"/>
                                        <p:tgtEl>
                                          <p:spTgt spid="6"/>
                                        </p:tgtEl>
                                        <p:attrNameLst>
                                          <p:attrName>ppt_y</p:attrName>
                                        </p:attrNameLst>
                                      </p:cBhvr>
                                      <p:tavLst>
                                        <p:tav tm="0">
                                          <p:val>
                                            <p:strVal val="ppt_y"/>
                                          </p:val>
                                        </p:tav>
                                        <p:tav tm="100000">
                                          <p:val>
                                            <p:strVal val="0-ppt_h/2"/>
                                          </p:val>
                                        </p:tav>
                                      </p:tavLst>
                                    </p:anim>
                                    <p:set>
                                      <p:cBhvr>
                                        <p:cTn id="411" dur="1" fill="hold">
                                          <p:stCondLst>
                                            <p:cond delay="2999"/>
                                          </p:stCondLst>
                                        </p:cTn>
                                        <p:tgtEl>
                                          <p:spTgt spid="6"/>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3000"/>
                                        <p:tgtEl>
                                          <p:spTgt spid="8"/>
                                        </p:tgtEl>
                                        <p:attrNameLst>
                                          <p:attrName>ppt_x</p:attrName>
                                        </p:attrNameLst>
                                      </p:cBhvr>
                                      <p:tavLst>
                                        <p:tav tm="0">
                                          <p:val>
                                            <p:strVal val="ppt_x"/>
                                          </p:val>
                                        </p:tav>
                                        <p:tav tm="100000">
                                          <p:val>
                                            <p:strVal val="ppt_x"/>
                                          </p:val>
                                        </p:tav>
                                      </p:tavLst>
                                    </p:anim>
                                    <p:anim calcmode="lin" valueType="num">
                                      <p:cBhvr additive="base">
                                        <p:cTn id="414" dur="3000"/>
                                        <p:tgtEl>
                                          <p:spTgt spid="8"/>
                                        </p:tgtEl>
                                        <p:attrNameLst>
                                          <p:attrName>ppt_y</p:attrName>
                                        </p:attrNameLst>
                                      </p:cBhvr>
                                      <p:tavLst>
                                        <p:tav tm="0">
                                          <p:val>
                                            <p:strVal val="ppt_y"/>
                                          </p:val>
                                        </p:tav>
                                        <p:tav tm="100000">
                                          <p:val>
                                            <p:strVal val="0-ppt_h/2"/>
                                          </p:val>
                                        </p:tav>
                                      </p:tavLst>
                                    </p:anim>
                                    <p:set>
                                      <p:cBhvr>
                                        <p:cTn id="415" dur="1" fill="hold">
                                          <p:stCondLst>
                                            <p:cond delay="2999"/>
                                          </p:stCondLst>
                                        </p:cTn>
                                        <p:tgtEl>
                                          <p:spTgt spid="8"/>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3000"/>
                                        <p:tgtEl>
                                          <p:spTgt spid="10"/>
                                        </p:tgtEl>
                                        <p:attrNameLst>
                                          <p:attrName>ppt_x</p:attrName>
                                        </p:attrNameLst>
                                      </p:cBhvr>
                                      <p:tavLst>
                                        <p:tav tm="0">
                                          <p:val>
                                            <p:strVal val="ppt_x"/>
                                          </p:val>
                                        </p:tav>
                                        <p:tav tm="100000">
                                          <p:val>
                                            <p:strVal val="ppt_x"/>
                                          </p:val>
                                        </p:tav>
                                      </p:tavLst>
                                    </p:anim>
                                    <p:anim calcmode="lin" valueType="num">
                                      <p:cBhvr additive="base">
                                        <p:cTn id="418" dur="3000"/>
                                        <p:tgtEl>
                                          <p:spTgt spid="10"/>
                                        </p:tgtEl>
                                        <p:attrNameLst>
                                          <p:attrName>ppt_y</p:attrName>
                                        </p:attrNameLst>
                                      </p:cBhvr>
                                      <p:tavLst>
                                        <p:tav tm="0">
                                          <p:val>
                                            <p:strVal val="ppt_y"/>
                                          </p:val>
                                        </p:tav>
                                        <p:tav tm="100000">
                                          <p:val>
                                            <p:strVal val="0-ppt_h/2"/>
                                          </p:val>
                                        </p:tav>
                                      </p:tavLst>
                                    </p:anim>
                                    <p:set>
                                      <p:cBhvr>
                                        <p:cTn id="419" dur="1" fill="hold">
                                          <p:stCondLst>
                                            <p:cond delay="2999"/>
                                          </p:stCondLst>
                                        </p:cTn>
                                        <p:tgtEl>
                                          <p:spTgt spid="10"/>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3000"/>
                                        <p:tgtEl>
                                          <p:spTgt spid="12"/>
                                        </p:tgtEl>
                                        <p:attrNameLst>
                                          <p:attrName>ppt_x</p:attrName>
                                        </p:attrNameLst>
                                      </p:cBhvr>
                                      <p:tavLst>
                                        <p:tav tm="0">
                                          <p:val>
                                            <p:strVal val="ppt_x"/>
                                          </p:val>
                                        </p:tav>
                                        <p:tav tm="100000">
                                          <p:val>
                                            <p:strVal val="ppt_x"/>
                                          </p:val>
                                        </p:tav>
                                      </p:tavLst>
                                    </p:anim>
                                    <p:anim calcmode="lin" valueType="num">
                                      <p:cBhvr additive="base">
                                        <p:cTn id="422" dur="3000"/>
                                        <p:tgtEl>
                                          <p:spTgt spid="12"/>
                                        </p:tgtEl>
                                        <p:attrNameLst>
                                          <p:attrName>ppt_y</p:attrName>
                                        </p:attrNameLst>
                                      </p:cBhvr>
                                      <p:tavLst>
                                        <p:tav tm="0">
                                          <p:val>
                                            <p:strVal val="ppt_y"/>
                                          </p:val>
                                        </p:tav>
                                        <p:tav tm="100000">
                                          <p:val>
                                            <p:strVal val="0-ppt_h/2"/>
                                          </p:val>
                                        </p:tav>
                                      </p:tavLst>
                                    </p:anim>
                                    <p:set>
                                      <p:cBhvr>
                                        <p:cTn id="423" dur="1" fill="hold">
                                          <p:stCondLst>
                                            <p:cond delay="2999"/>
                                          </p:stCondLst>
                                        </p:cTn>
                                        <p:tgtEl>
                                          <p:spTgt spid="12"/>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3000"/>
                                        <p:tgtEl>
                                          <p:spTgt spid="28"/>
                                        </p:tgtEl>
                                        <p:attrNameLst>
                                          <p:attrName>ppt_x</p:attrName>
                                        </p:attrNameLst>
                                      </p:cBhvr>
                                      <p:tavLst>
                                        <p:tav tm="0">
                                          <p:val>
                                            <p:strVal val="ppt_x"/>
                                          </p:val>
                                        </p:tav>
                                        <p:tav tm="100000">
                                          <p:val>
                                            <p:strVal val="ppt_x"/>
                                          </p:val>
                                        </p:tav>
                                      </p:tavLst>
                                    </p:anim>
                                    <p:anim calcmode="lin" valueType="num">
                                      <p:cBhvr additive="base">
                                        <p:cTn id="426" dur="3000"/>
                                        <p:tgtEl>
                                          <p:spTgt spid="28"/>
                                        </p:tgtEl>
                                        <p:attrNameLst>
                                          <p:attrName>ppt_y</p:attrName>
                                        </p:attrNameLst>
                                      </p:cBhvr>
                                      <p:tavLst>
                                        <p:tav tm="0">
                                          <p:val>
                                            <p:strVal val="ppt_y"/>
                                          </p:val>
                                        </p:tav>
                                        <p:tav tm="100000">
                                          <p:val>
                                            <p:strVal val="0-ppt_h/2"/>
                                          </p:val>
                                        </p:tav>
                                      </p:tavLst>
                                    </p:anim>
                                    <p:set>
                                      <p:cBhvr>
                                        <p:cTn id="427" dur="1" fill="hold">
                                          <p:stCondLst>
                                            <p:cond delay="2999"/>
                                          </p:stCondLst>
                                        </p:cTn>
                                        <p:tgtEl>
                                          <p:spTgt spid="28"/>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3000"/>
                                        <p:tgtEl>
                                          <p:spTgt spid="29"/>
                                        </p:tgtEl>
                                        <p:attrNameLst>
                                          <p:attrName>ppt_x</p:attrName>
                                        </p:attrNameLst>
                                      </p:cBhvr>
                                      <p:tavLst>
                                        <p:tav tm="0">
                                          <p:val>
                                            <p:strVal val="ppt_x"/>
                                          </p:val>
                                        </p:tav>
                                        <p:tav tm="100000">
                                          <p:val>
                                            <p:strVal val="ppt_x"/>
                                          </p:val>
                                        </p:tav>
                                      </p:tavLst>
                                    </p:anim>
                                    <p:anim calcmode="lin" valueType="num">
                                      <p:cBhvr additive="base">
                                        <p:cTn id="430" dur="3000"/>
                                        <p:tgtEl>
                                          <p:spTgt spid="29"/>
                                        </p:tgtEl>
                                        <p:attrNameLst>
                                          <p:attrName>ppt_y</p:attrName>
                                        </p:attrNameLst>
                                      </p:cBhvr>
                                      <p:tavLst>
                                        <p:tav tm="0">
                                          <p:val>
                                            <p:strVal val="ppt_y"/>
                                          </p:val>
                                        </p:tav>
                                        <p:tav tm="100000">
                                          <p:val>
                                            <p:strVal val="0-ppt_h/2"/>
                                          </p:val>
                                        </p:tav>
                                      </p:tavLst>
                                    </p:anim>
                                    <p:set>
                                      <p:cBhvr>
                                        <p:cTn id="431" dur="1" fill="hold">
                                          <p:stCondLst>
                                            <p:cond delay="2999"/>
                                          </p:stCondLst>
                                        </p:cTn>
                                        <p:tgtEl>
                                          <p:spTgt spid="29"/>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3000"/>
                                        <p:tgtEl>
                                          <p:spTgt spid="30"/>
                                        </p:tgtEl>
                                        <p:attrNameLst>
                                          <p:attrName>ppt_x</p:attrName>
                                        </p:attrNameLst>
                                      </p:cBhvr>
                                      <p:tavLst>
                                        <p:tav tm="0">
                                          <p:val>
                                            <p:strVal val="ppt_x"/>
                                          </p:val>
                                        </p:tav>
                                        <p:tav tm="100000">
                                          <p:val>
                                            <p:strVal val="ppt_x"/>
                                          </p:val>
                                        </p:tav>
                                      </p:tavLst>
                                    </p:anim>
                                    <p:anim calcmode="lin" valueType="num">
                                      <p:cBhvr additive="base">
                                        <p:cTn id="434" dur="3000"/>
                                        <p:tgtEl>
                                          <p:spTgt spid="30"/>
                                        </p:tgtEl>
                                        <p:attrNameLst>
                                          <p:attrName>ppt_y</p:attrName>
                                        </p:attrNameLst>
                                      </p:cBhvr>
                                      <p:tavLst>
                                        <p:tav tm="0">
                                          <p:val>
                                            <p:strVal val="ppt_y"/>
                                          </p:val>
                                        </p:tav>
                                        <p:tav tm="100000">
                                          <p:val>
                                            <p:strVal val="0-ppt_h/2"/>
                                          </p:val>
                                        </p:tav>
                                      </p:tavLst>
                                    </p:anim>
                                    <p:set>
                                      <p:cBhvr>
                                        <p:cTn id="435" dur="1" fill="hold">
                                          <p:stCondLst>
                                            <p:cond delay="2999"/>
                                          </p:stCondLst>
                                        </p:cTn>
                                        <p:tgtEl>
                                          <p:spTgt spid="30"/>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3000"/>
                                        <p:tgtEl>
                                          <p:spTgt spid="31"/>
                                        </p:tgtEl>
                                        <p:attrNameLst>
                                          <p:attrName>ppt_x</p:attrName>
                                        </p:attrNameLst>
                                      </p:cBhvr>
                                      <p:tavLst>
                                        <p:tav tm="0">
                                          <p:val>
                                            <p:strVal val="ppt_x"/>
                                          </p:val>
                                        </p:tav>
                                        <p:tav tm="100000">
                                          <p:val>
                                            <p:strVal val="ppt_x"/>
                                          </p:val>
                                        </p:tav>
                                      </p:tavLst>
                                    </p:anim>
                                    <p:anim calcmode="lin" valueType="num">
                                      <p:cBhvr additive="base">
                                        <p:cTn id="438" dur="3000"/>
                                        <p:tgtEl>
                                          <p:spTgt spid="31"/>
                                        </p:tgtEl>
                                        <p:attrNameLst>
                                          <p:attrName>ppt_y</p:attrName>
                                        </p:attrNameLst>
                                      </p:cBhvr>
                                      <p:tavLst>
                                        <p:tav tm="0">
                                          <p:val>
                                            <p:strVal val="ppt_y"/>
                                          </p:val>
                                        </p:tav>
                                        <p:tav tm="100000">
                                          <p:val>
                                            <p:strVal val="0-ppt_h/2"/>
                                          </p:val>
                                        </p:tav>
                                      </p:tavLst>
                                    </p:anim>
                                    <p:set>
                                      <p:cBhvr>
                                        <p:cTn id="439" dur="1" fill="hold">
                                          <p:stCondLst>
                                            <p:cond delay="2999"/>
                                          </p:stCondLst>
                                        </p:cTn>
                                        <p:tgtEl>
                                          <p:spTgt spid="31"/>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3000"/>
                                        <p:tgtEl>
                                          <p:spTgt spid="32"/>
                                        </p:tgtEl>
                                        <p:attrNameLst>
                                          <p:attrName>ppt_x</p:attrName>
                                        </p:attrNameLst>
                                      </p:cBhvr>
                                      <p:tavLst>
                                        <p:tav tm="0">
                                          <p:val>
                                            <p:strVal val="ppt_x"/>
                                          </p:val>
                                        </p:tav>
                                        <p:tav tm="100000">
                                          <p:val>
                                            <p:strVal val="ppt_x"/>
                                          </p:val>
                                        </p:tav>
                                      </p:tavLst>
                                    </p:anim>
                                    <p:anim calcmode="lin" valueType="num">
                                      <p:cBhvr additive="base">
                                        <p:cTn id="442" dur="3000"/>
                                        <p:tgtEl>
                                          <p:spTgt spid="32"/>
                                        </p:tgtEl>
                                        <p:attrNameLst>
                                          <p:attrName>ppt_y</p:attrName>
                                        </p:attrNameLst>
                                      </p:cBhvr>
                                      <p:tavLst>
                                        <p:tav tm="0">
                                          <p:val>
                                            <p:strVal val="ppt_y"/>
                                          </p:val>
                                        </p:tav>
                                        <p:tav tm="100000">
                                          <p:val>
                                            <p:strVal val="0-ppt_h/2"/>
                                          </p:val>
                                        </p:tav>
                                      </p:tavLst>
                                    </p:anim>
                                    <p:set>
                                      <p:cBhvr>
                                        <p:cTn id="443" dur="1" fill="hold">
                                          <p:stCondLst>
                                            <p:cond delay="2999"/>
                                          </p:stCondLst>
                                        </p:cTn>
                                        <p:tgtEl>
                                          <p:spTgt spid="32"/>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3000"/>
                                        <p:tgtEl>
                                          <p:spTgt spid="33"/>
                                        </p:tgtEl>
                                        <p:attrNameLst>
                                          <p:attrName>ppt_x</p:attrName>
                                        </p:attrNameLst>
                                      </p:cBhvr>
                                      <p:tavLst>
                                        <p:tav tm="0">
                                          <p:val>
                                            <p:strVal val="ppt_x"/>
                                          </p:val>
                                        </p:tav>
                                        <p:tav tm="100000">
                                          <p:val>
                                            <p:strVal val="ppt_x"/>
                                          </p:val>
                                        </p:tav>
                                      </p:tavLst>
                                    </p:anim>
                                    <p:anim calcmode="lin" valueType="num">
                                      <p:cBhvr additive="base">
                                        <p:cTn id="446" dur="3000"/>
                                        <p:tgtEl>
                                          <p:spTgt spid="33"/>
                                        </p:tgtEl>
                                        <p:attrNameLst>
                                          <p:attrName>ppt_y</p:attrName>
                                        </p:attrNameLst>
                                      </p:cBhvr>
                                      <p:tavLst>
                                        <p:tav tm="0">
                                          <p:val>
                                            <p:strVal val="ppt_y"/>
                                          </p:val>
                                        </p:tav>
                                        <p:tav tm="100000">
                                          <p:val>
                                            <p:strVal val="0-ppt_h/2"/>
                                          </p:val>
                                        </p:tav>
                                      </p:tavLst>
                                    </p:anim>
                                    <p:set>
                                      <p:cBhvr>
                                        <p:cTn id="447" dur="1" fill="hold">
                                          <p:stCondLst>
                                            <p:cond delay="2999"/>
                                          </p:stCondLst>
                                        </p:cTn>
                                        <p:tgtEl>
                                          <p:spTgt spid="33"/>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3000"/>
                                        <p:tgtEl>
                                          <p:spTgt spid="34"/>
                                        </p:tgtEl>
                                        <p:attrNameLst>
                                          <p:attrName>ppt_x</p:attrName>
                                        </p:attrNameLst>
                                      </p:cBhvr>
                                      <p:tavLst>
                                        <p:tav tm="0">
                                          <p:val>
                                            <p:strVal val="ppt_x"/>
                                          </p:val>
                                        </p:tav>
                                        <p:tav tm="100000">
                                          <p:val>
                                            <p:strVal val="ppt_x"/>
                                          </p:val>
                                        </p:tav>
                                      </p:tavLst>
                                    </p:anim>
                                    <p:anim calcmode="lin" valueType="num">
                                      <p:cBhvr additive="base">
                                        <p:cTn id="450" dur="3000"/>
                                        <p:tgtEl>
                                          <p:spTgt spid="34"/>
                                        </p:tgtEl>
                                        <p:attrNameLst>
                                          <p:attrName>ppt_y</p:attrName>
                                        </p:attrNameLst>
                                      </p:cBhvr>
                                      <p:tavLst>
                                        <p:tav tm="0">
                                          <p:val>
                                            <p:strVal val="ppt_y"/>
                                          </p:val>
                                        </p:tav>
                                        <p:tav tm="100000">
                                          <p:val>
                                            <p:strVal val="0-ppt_h/2"/>
                                          </p:val>
                                        </p:tav>
                                      </p:tavLst>
                                    </p:anim>
                                    <p:set>
                                      <p:cBhvr>
                                        <p:cTn id="451" dur="1" fill="hold">
                                          <p:stCondLst>
                                            <p:cond delay="2999"/>
                                          </p:stCondLst>
                                        </p:cTn>
                                        <p:tgtEl>
                                          <p:spTgt spid="34"/>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3000"/>
                                        <p:tgtEl>
                                          <p:spTgt spid="35"/>
                                        </p:tgtEl>
                                        <p:attrNameLst>
                                          <p:attrName>ppt_x</p:attrName>
                                        </p:attrNameLst>
                                      </p:cBhvr>
                                      <p:tavLst>
                                        <p:tav tm="0">
                                          <p:val>
                                            <p:strVal val="ppt_x"/>
                                          </p:val>
                                        </p:tav>
                                        <p:tav tm="100000">
                                          <p:val>
                                            <p:strVal val="ppt_x"/>
                                          </p:val>
                                        </p:tav>
                                      </p:tavLst>
                                    </p:anim>
                                    <p:anim calcmode="lin" valueType="num">
                                      <p:cBhvr additive="base">
                                        <p:cTn id="454" dur="3000"/>
                                        <p:tgtEl>
                                          <p:spTgt spid="35"/>
                                        </p:tgtEl>
                                        <p:attrNameLst>
                                          <p:attrName>ppt_y</p:attrName>
                                        </p:attrNameLst>
                                      </p:cBhvr>
                                      <p:tavLst>
                                        <p:tav tm="0">
                                          <p:val>
                                            <p:strVal val="ppt_y"/>
                                          </p:val>
                                        </p:tav>
                                        <p:tav tm="100000">
                                          <p:val>
                                            <p:strVal val="0-ppt_h/2"/>
                                          </p:val>
                                        </p:tav>
                                      </p:tavLst>
                                    </p:anim>
                                    <p:set>
                                      <p:cBhvr>
                                        <p:cTn id="455" dur="1" fill="hold">
                                          <p:stCondLst>
                                            <p:cond delay="2999"/>
                                          </p:stCondLst>
                                        </p:cTn>
                                        <p:tgtEl>
                                          <p:spTgt spid="35"/>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3000"/>
                                        <p:tgtEl>
                                          <p:spTgt spid="36"/>
                                        </p:tgtEl>
                                        <p:attrNameLst>
                                          <p:attrName>ppt_x</p:attrName>
                                        </p:attrNameLst>
                                      </p:cBhvr>
                                      <p:tavLst>
                                        <p:tav tm="0">
                                          <p:val>
                                            <p:strVal val="ppt_x"/>
                                          </p:val>
                                        </p:tav>
                                        <p:tav tm="100000">
                                          <p:val>
                                            <p:strVal val="ppt_x"/>
                                          </p:val>
                                        </p:tav>
                                      </p:tavLst>
                                    </p:anim>
                                    <p:anim calcmode="lin" valueType="num">
                                      <p:cBhvr additive="base">
                                        <p:cTn id="458" dur="3000"/>
                                        <p:tgtEl>
                                          <p:spTgt spid="36"/>
                                        </p:tgtEl>
                                        <p:attrNameLst>
                                          <p:attrName>ppt_y</p:attrName>
                                        </p:attrNameLst>
                                      </p:cBhvr>
                                      <p:tavLst>
                                        <p:tav tm="0">
                                          <p:val>
                                            <p:strVal val="ppt_y"/>
                                          </p:val>
                                        </p:tav>
                                        <p:tav tm="100000">
                                          <p:val>
                                            <p:strVal val="0-ppt_h/2"/>
                                          </p:val>
                                        </p:tav>
                                      </p:tavLst>
                                    </p:anim>
                                    <p:set>
                                      <p:cBhvr>
                                        <p:cTn id="459" dur="1" fill="hold">
                                          <p:stCondLst>
                                            <p:cond delay="2999"/>
                                          </p:stCondLst>
                                        </p:cTn>
                                        <p:tgtEl>
                                          <p:spTgt spid="36"/>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3000"/>
                                        <p:tgtEl>
                                          <p:spTgt spid="37"/>
                                        </p:tgtEl>
                                        <p:attrNameLst>
                                          <p:attrName>ppt_x</p:attrName>
                                        </p:attrNameLst>
                                      </p:cBhvr>
                                      <p:tavLst>
                                        <p:tav tm="0">
                                          <p:val>
                                            <p:strVal val="ppt_x"/>
                                          </p:val>
                                        </p:tav>
                                        <p:tav tm="100000">
                                          <p:val>
                                            <p:strVal val="ppt_x"/>
                                          </p:val>
                                        </p:tav>
                                      </p:tavLst>
                                    </p:anim>
                                    <p:anim calcmode="lin" valueType="num">
                                      <p:cBhvr additive="base">
                                        <p:cTn id="462" dur="3000"/>
                                        <p:tgtEl>
                                          <p:spTgt spid="37"/>
                                        </p:tgtEl>
                                        <p:attrNameLst>
                                          <p:attrName>ppt_y</p:attrName>
                                        </p:attrNameLst>
                                      </p:cBhvr>
                                      <p:tavLst>
                                        <p:tav tm="0">
                                          <p:val>
                                            <p:strVal val="ppt_y"/>
                                          </p:val>
                                        </p:tav>
                                        <p:tav tm="100000">
                                          <p:val>
                                            <p:strVal val="0-ppt_h/2"/>
                                          </p:val>
                                        </p:tav>
                                      </p:tavLst>
                                    </p:anim>
                                    <p:set>
                                      <p:cBhvr>
                                        <p:cTn id="463" dur="1" fill="hold">
                                          <p:stCondLst>
                                            <p:cond delay="2999"/>
                                          </p:stCondLst>
                                        </p:cTn>
                                        <p:tgtEl>
                                          <p:spTgt spid="37"/>
                                        </p:tgtEl>
                                        <p:attrNameLst>
                                          <p:attrName>style.visibility</p:attrName>
                                        </p:attrNameLst>
                                      </p:cBhvr>
                                      <p:to>
                                        <p:strVal val="hidden"/>
                                      </p:to>
                                    </p:set>
                                  </p:childTnLst>
                                </p:cTn>
                              </p:par>
                              <p:par>
                                <p:cTn id="464" presetID="3" presetClass="exit" presetSubtype="10" fill="hold" grpId="4" nodeType="withEffect">
                                  <p:stCondLst>
                                    <p:cond delay="0"/>
                                  </p:stCondLst>
                                  <p:childTnLst>
                                    <p:animEffect transition="out" filter="blinds(horizontal)">
                                      <p:cBhvr>
                                        <p:cTn id="465" dur="3000"/>
                                        <p:tgtEl>
                                          <p:spTgt spid="3"/>
                                        </p:tgtEl>
                                      </p:cBhvr>
                                    </p:animEffect>
                                    <p:set>
                                      <p:cBhvr>
                                        <p:cTn id="466" dur="1" fill="hold">
                                          <p:stCondLst>
                                            <p:cond delay="2999"/>
                                          </p:stCondLst>
                                        </p:cTn>
                                        <p:tgtEl>
                                          <p:spTgt spid="3"/>
                                        </p:tgtEl>
                                        <p:attrNameLst>
                                          <p:attrName>style.visibility</p:attrName>
                                        </p:attrNameLst>
                                      </p:cBhvr>
                                      <p:to>
                                        <p:strVal val="hidden"/>
                                      </p:to>
                                    </p:set>
                                  </p:childTnLst>
                                </p:cTn>
                              </p:par>
                              <p:par>
                                <p:cTn id="467" presetID="3" presetClass="exit" presetSubtype="10" fill="hold" grpId="4" nodeType="withEffect">
                                  <p:stCondLst>
                                    <p:cond delay="0"/>
                                  </p:stCondLst>
                                  <p:childTnLst>
                                    <p:animEffect transition="out" filter="blinds(horizontal)">
                                      <p:cBhvr>
                                        <p:cTn id="468" dur="3000"/>
                                        <p:tgtEl>
                                          <p:spTgt spid="5"/>
                                        </p:tgtEl>
                                      </p:cBhvr>
                                    </p:animEffect>
                                    <p:set>
                                      <p:cBhvr>
                                        <p:cTn id="469" dur="1" fill="hold">
                                          <p:stCondLst>
                                            <p:cond delay="2999"/>
                                          </p:stCondLst>
                                        </p:cTn>
                                        <p:tgtEl>
                                          <p:spTgt spid="5"/>
                                        </p:tgtEl>
                                        <p:attrNameLst>
                                          <p:attrName>style.visibility</p:attrName>
                                        </p:attrNameLst>
                                      </p:cBhvr>
                                      <p:to>
                                        <p:strVal val="hidden"/>
                                      </p:to>
                                    </p:set>
                                  </p:childTnLst>
                                </p:cTn>
                              </p:par>
                              <p:par>
                                <p:cTn id="470" presetID="3" presetClass="exit" presetSubtype="10" fill="hold" grpId="4" nodeType="withEffect">
                                  <p:stCondLst>
                                    <p:cond delay="0"/>
                                  </p:stCondLst>
                                  <p:childTnLst>
                                    <p:animEffect transition="out" filter="blinds(horizontal)">
                                      <p:cBhvr>
                                        <p:cTn id="471" dur="3000"/>
                                        <p:tgtEl>
                                          <p:spTgt spid="7"/>
                                        </p:tgtEl>
                                      </p:cBhvr>
                                    </p:animEffect>
                                    <p:set>
                                      <p:cBhvr>
                                        <p:cTn id="472" dur="1" fill="hold">
                                          <p:stCondLst>
                                            <p:cond delay="2999"/>
                                          </p:stCondLst>
                                        </p:cTn>
                                        <p:tgtEl>
                                          <p:spTgt spid="7"/>
                                        </p:tgtEl>
                                        <p:attrNameLst>
                                          <p:attrName>style.visibility</p:attrName>
                                        </p:attrNameLst>
                                      </p:cBhvr>
                                      <p:to>
                                        <p:strVal val="hidden"/>
                                      </p:to>
                                    </p:set>
                                  </p:childTnLst>
                                </p:cTn>
                              </p:par>
                              <p:par>
                                <p:cTn id="473" presetID="3" presetClass="exit" presetSubtype="10" fill="hold" grpId="4" nodeType="withEffect">
                                  <p:stCondLst>
                                    <p:cond delay="0"/>
                                  </p:stCondLst>
                                  <p:childTnLst>
                                    <p:animEffect transition="out" filter="blinds(horizontal)">
                                      <p:cBhvr>
                                        <p:cTn id="474" dur="3000"/>
                                        <p:tgtEl>
                                          <p:spTgt spid="9"/>
                                        </p:tgtEl>
                                      </p:cBhvr>
                                    </p:animEffect>
                                    <p:set>
                                      <p:cBhvr>
                                        <p:cTn id="475" dur="1" fill="hold">
                                          <p:stCondLst>
                                            <p:cond delay="2999"/>
                                          </p:stCondLst>
                                        </p:cTn>
                                        <p:tgtEl>
                                          <p:spTgt spid="9"/>
                                        </p:tgtEl>
                                        <p:attrNameLst>
                                          <p:attrName>style.visibility</p:attrName>
                                        </p:attrNameLst>
                                      </p:cBhvr>
                                      <p:to>
                                        <p:strVal val="hidden"/>
                                      </p:to>
                                    </p:set>
                                  </p:childTnLst>
                                </p:cTn>
                              </p:par>
                              <p:par>
                                <p:cTn id="476" presetID="3" presetClass="exit" presetSubtype="10" fill="hold" grpId="4" nodeType="withEffect">
                                  <p:stCondLst>
                                    <p:cond delay="0"/>
                                  </p:stCondLst>
                                  <p:childTnLst>
                                    <p:animEffect transition="out" filter="blinds(horizontal)">
                                      <p:cBhvr>
                                        <p:cTn id="477" dur="3000"/>
                                        <p:tgtEl>
                                          <p:spTgt spid="11"/>
                                        </p:tgtEl>
                                      </p:cBhvr>
                                    </p:animEffect>
                                    <p:set>
                                      <p:cBhvr>
                                        <p:cTn id="478" dur="1" fill="hold">
                                          <p:stCondLst>
                                            <p:cond delay="2999"/>
                                          </p:stCondLst>
                                        </p:cTn>
                                        <p:tgtEl>
                                          <p:spTgt spid="11"/>
                                        </p:tgtEl>
                                        <p:attrNameLst>
                                          <p:attrName>style.visibility</p:attrName>
                                        </p:attrNameLst>
                                      </p:cBhvr>
                                      <p:to>
                                        <p:strVal val="hidden"/>
                                      </p:to>
                                    </p:set>
                                  </p:childTnLst>
                                </p:cTn>
                              </p:par>
                              <p:par>
                                <p:cTn id="479" presetID="3" presetClass="exit" presetSubtype="10" fill="hold" grpId="4" nodeType="withEffect">
                                  <p:stCondLst>
                                    <p:cond delay="0"/>
                                  </p:stCondLst>
                                  <p:childTnLst>
                                    <p:animEffect transition="out" filter="blinds(horizontal)">
                                      <p:cBhvr>
                                        <p:cTn id="480" dur="3000"/>
                                        <p:tgtEl>
                                          <p:spTgt spid="13"/>
                                        </p:tgtEl>
                                      </p:cBhvr>
                                    </p:animEffect>
                                    <p:set>
                                      <p:cBhvr>
                                        <p:cTn id="481" dur="1" fill="hold">
                                          <p:stCondLst>
                                            <p:cond delay="2999"/>
                                          </p:stCondLst>
                                        </p:cTn>
                                        <p:tgtEl>
                                          <p:spTgt spid="13"/>
                                        </p:tgtEl>
                                        <p:attrNameLst>
                                          <p:attrName>style.visibility</p:attrName>
                                        </p:attrNameLst>
                                      </p:cBhvr>
                                      <p:to>
                                        <p:strVal val="hidden"/>
                                      </p:to>
                                    </p:set>
                                  </p:childTnLst>
                                </p:cTn>
                              </p:par>
                              <p:par>
                                <p:cTn id="482" presetID="3" presetClass="exit" presetSubtype="10" fill="hold" grpId="4" nodeType="withEffect">
                                  <p:stCondLst>
                                    <p:cond delay="0"/>
                                  </p:stCondLst>
                                  <p:childTnLst>
                                    <p:animEffect transition="out" filter="blinds(horizontal)">
                                      <p:cBhvr>
                                        <p:cTn id="483" dur="3000"/>
                                        <p:tgtEl>
                                          <p:spTgt spid="14"/>
                                        </p:tgtEl>
                                      </p:cBhvr>
                                    </p:animEffect>
                                    <p:set>
                                      <p:cBhvr>
                                        <p:cTn id="484" dur="1" fill="hold">
                                          <p:stCondLst>
                                            <p:cond delay="2999"/>
                                          </p:stCondLst>
                                        </p:cTn>
                                        <p:tgtEl>
                                          <p:spTgt spid="14"/>
                                        </p:tgtEl>
                                        <p:attrNameLst>
                                          <p:attrName>style.visibility</p:attrName>
                                        </p:attrNameLst>
                                      </p:cBhvr>
                                      <p:to>
                                        <p:strVal val="hidden"/>
                                      </p:to>
                                    </p:set>
                                  </p:childTnLst>
                                </p:cTn>
                              </p:par>
                              <p:par>
                                <p:cTn id="485" presetID="3" presetClass="exit" presetSubtype="10" fill="hold" grpId="4" nodeType="withEffect">
                                  <p:stCondLst>
                                    <p:cond delay="0"/>
                                  </p:stCondLst>
                                  <p:childTnLst>
                                    <p:animEffect transition="out" filter="blinds(horizontal)">
                                      <p:cBhvr>
                                        <p:cTn id="486" dur="3000"/>
                                        <p:tgtEl>
                                          <p:spTgt spid="15"/>
                                        </p:tgtEl>
                                      </p:cBhvr>
                                    </p:animEffect>
                                    <p:set>
                                      <p:cBhvr>
                                        <p:cTn id="487" dur="1" fill="hold">
                                          <p:stCondLst>
                                            <p:cond delay="2999"/>
                                          </p:stCondLst>
                                        </p:cTn>
                                        <p:tgtEl>
                                          <p:spTgt spid="15"/>
                                        </p:tgtEl>
                                        <p:attrNameLst>
                                          <p:attrName>style.visibility</p:attrName>
                                        </p:attrNameLst>
                                      </p:cBhvr>
                                      <p:to>
                                        <p:strVal val="hidden"/>
                                      </p:to>
                                    </p:set>
                                  </p:childTnLst>
                                </p:cTn>
                              </p:par>
                              <p:par>
                                <p:cTn id="488" presetID="3" presetClass="exit" presetSubtype="10" fill="hold" grpId="4" nodeType="withEffect">
                                  <p:stCondLst>
                                    <p:cond delay="0"/>
                                  </p:stCondLst>
                                  <p:childTnLst>
                                    <p:animEffect transition="out" filter="blinds(horizontal)">
                                      <p:cBhvr>
                                        <p:cTn id="489" dur="3000"/>
                                        <p:tgtEl>
                                          <p:spTgt spid="16"/>
                                        </p:tgtEl>
                                      </p:cBhvr>
                                    </p:animEffect>
                                    <p:set>
                                      <p:cBhvr>
                                        <p:cTn id="490" dur="1" fill="hold">
                                          <p:stCondLst>
                                            <p:cond delay="2999"/>
                                          </p:stCondLst>
                                        </p:cTn>
                                        <p:tgtEl>
                                          <p:spTgt spid="16"/>
                                        </p:tgtEl>
                                        <p:attrNameLst>
                                          <p:attrName>style.visibility</p:attrName>
                                        </p:attrNameLst>
                                      </p:cBhvr>
                                      <p:to>
                                        <p:strVal val="hidden"/>
                                      </p:to>
                                    </p:set>
                                  </p:childTnLst>
                                </p:cTn>
                              </p:par>
                              <p:par>
                                <p:cTn id="491" presetID="3" presetClass="exit" presetSubtype="10" fill="hold" grpId="4" nodeType="withEffect">
                                  <p:stCondLst>
                                    <p:cond delay="0"/>
                                  </p:stCondLst>
                                  <p:childTnLst>
                                    <p:animEffect transition="out" filter="blinds(horizontal)">
                                      <p:cBhvr>
                                        <p:cTn id="492" dur="3000"/>
                                        <p:tgtEl>
                                          <p:spTgt spid="17"/>
                                        </p:tgtEl>
                                      </p:cBhvr>
                                    </p:animEffect>
                                    <p:set>
                                      <p:cBhvr>
                                        <p:cTn id="493" dur="1" fill="hold">
                                          <p:stCondLst>
                                            <p:cond delay="2999"/>
                                          </p:stCondLst>
                                        </p:cTn>
                                        <p:tgtEl>
                                          <p:spTgt spid="17"/>
                                        </p:tgtEl>
                                        <p:attrNameLst>
                                          <p:attrName>style.visibility</p:attrName>
                                        </p:attrNameLst>
                                      </p:cBhvr>
                                      <p:to>
                                        <p:strVal val="hidden"/>
                                      </p:to>
                                    </p:set>
                                  </p:childTnLst>
                                </p:cTn>
                              </p:par>
                              <p:par>
                                <p:cTn id="494" presetID="3" presetClass="exit" presetSubtype="10" fill="hold" grpId="4" nodeType="withEffect">
                                  <p:stCondLst>
                                    <p:cond delay="0"/>
                                  </p:stCondLst>
                                  <p:childTnLst>
                                    <p:animEffect transition="out" filter="blinds(horizontal)">
                                      <p:cBhvr>
                                        <p:cTn id="495" dur="3000"/>
                                        <p:tgtEl>
                                          <p:spTgt spid="18"/>
                                        </p:tgtEl>
                                      </p:cBhvr>
                                    </p:animEffect>
                                    <p:set>
                                      <p:cBhvr>
                                        <p:cTn id="496" dur="1" fill="hold">
                                          <p:stCondLst>
                                            <p:cond delay="2999"/>
                                          </p:stCondLst>
                                        </p:cTn>
                                        <p:tgtEl>
                                          <p:spTgt spid="18"/>
                                        </p:tgtEl>
                                        <p:attrNameLst>
                                          <p:attrName>style.visibility</p:attrName>
                                        </p:attrNameLst>
                                      </p:cBhvr>
                                      <p:to>
                                        <p:strVal val="hidden"/>
                                      </p:to>
                                    </p:set>
                                  </p:childTnLst>
                                </p:cTn>
                              </p:par>
                              <p:par>
                                <p:cTn id="497" presetID="3" presetClass="exit" presetSubtype="10" fill="hold" grpId="4" nodeType="withEffect">
                                  <p:stCondLst>
                                    <p:cond delay="0"/>
                                  </p:stCondLst>
                                  <p:childTnLst>
                                    <p:animEffect transition="out" filter="blinds(horizontal)">
                                      <p:cBhvr>
                                        <p:cTn id="498" dur="3000"/>
                                        <p:tgtEl>
                                          <p:spTgt spid="19"/>
                                        </p:tgtEl>
                                      </p:cBhvr>
                                    </p:animEffect>
                                    <p:set>
                                      <p:cBhvr>
                                        <p:cTn id="499" dur="1" fill="hold">
                                          <p:stCondLst>
                                            <p:cond delay="2999"/>
                                          </p:stCondLst>
                                        </p:cTn>
                                        <p:tgtEl>
                                          <p:spTgt spid="19"/>
                                        </p:tgtEl>
                                        <p:attrNameLst>
                                          <p:attrName>style.visibility</p:attrName>
                                        </p:attrNameLst>
                                      </p:cBhvr>
                                      <p:to>
                                        <p:strVal val="hidden"/>
                                      </p:to>
                                    </p:set>
                                  </p:childTnLst>
                                </p:cTn>
                              </p:par>
                              <p:par>
                                <p:cTn id="500" presetID="3" presetClass="exit" presetSubtype="10" fill="hold" grpId="4" nodeType="withEffect">
                                  <p:stCondLst>
                                    <p:cond delay="0"/>
                                  </p:stCondLst>
                                  <p:childTnLst>
                                    <p:animEffect transition="out" filter="blinds(horizontal)">
                                      <p:cBhvr>
                                        <p:cTn id="501" dur="3000"/>
                                        <p:tgtEl>
                                          <p:spTgt spid="20"/>
                                        </p:tgtEl>
                                      </p:cBhvr>
                                    </p:animEffect>
                                    <p:set>
                                      <p:cBhvr>
                                        <p:cTn id="502" dur="1" fill="hold">
                                          <p:stCondLst>
                                            <p:cond delay="2999"/>
                                          </p:stCondLst>
                                        </p:cTn>
                                        <p:tgtEl>
                                          <p:spTgt spid="20"/>
                                        </p:tgtEl>
                                        <p:attrNameLst>
                                          <p:attrName>style.visibility</p:attrName>
                                        </p:attrNameLst>
                                      </p:cBhvr>
                                      <p:to>
                                        <p:strVal val="hidden"/>
                                      </p:to>
                                    </p:set>
                                  </p:childTnLst>
                                </p:cTn>
                              </p:par>
                              <p:par>
                                <p:cTn id="503" presetID="3" presetClass="exit" presetSubtype="10" fill="hold" grpId="4" nodeType="withEffect">
                                  <p:stCondLst>
                                    <p:cond delay="0"/>
                                  </p:stCondLst>
                                  <p:childTnLst>
                                    <p:animEffect transition="out" filter="blinds(horizontal)">
                                      <p:cBhvr>
                                        <p:cTn id="504" dur="3000"/>
                                        <p:tgtEl>
                                          <p:spTgt spid="21"/>
                                        </p:tgtEl>
                                      </p:cBhvr>
                                    </p:animEffect>
                                    <p:set>
                                      <p:cBhvr>
                                        <p:cTn id="505" dur="1" fill="hold">
                                          <p:stCondLst>
                                            <p:cond delay="2999"/>
                                          </p:stCondLst>
                                        </p:cTn>
                                        <p:tgtEl>
                                          <p:spTgt spid="21"/>
                                        </p:tgtEl>
                                        <p:attrNameLst>
                                          <p:attrName>style.visibility</p:attrName>
                                        </p:attrNameLst>
                                      </p:cBhvr>
                                      <p:to>
                                        <p:strVal val="hidden"/>
                                      </p:to>
                                    </p:set>
                                  </p:childTnLst>
                                </p:cTn>
                              </p:par>
                              <p:par>
                                <p:cTn id="506" presetID="3" presetClass="exit" presetSubtype="10" fill="hold" grpId="4" nodeType="withEffect">
                                  <p:stCondLst>
                                    <p:cond delay="0"/>
                                  </p:stCondLst>
                                  <p:childTnLst>
                                    <p:animEffect transition="out" filter="blinds(horizontal)">
                                      <p:cBhvr>
                                        <p:cTn id="507" dur="3000"/>
                                        <p:tgtEl>
                                          <p:spTgt spid="22"/>
                                        </p:tgtEl>
                                      </p:cBhvr>
                                    </p:animEffect>
                                    <p:set>
                                      <p:cBhvr>
                                        <p:cTn id="508" dur="1" fill="hold">
                                          <p:stCondLst>
                                            <p:cond delay="2999"/>
                                          </p:stCondLst>
                                        </p:cTn>
                                        <p:tgtEl>
                                          <p:spTgt spid="22"/>
                                        </p:tgtEl>
                                        <p:attrNameLst>
                                          <p:attrName>style.visibility</p:attrName>
                                        </p:attrNameLst>
                                      </p:cBhvr>
                                      <p:to>
                                        <p:strVal val="hidden"/>
                                      </p:to>
                                    </p:set>
                                  </p:childTnLst>
                                </p:cTn>
                              </p:par>
                              <p:par>
                                <p:cTn id="509" presetID="3" presetClass="exit" presetSubtype="10" fill="hold" grpId="4" nodeType="withEffect">
                                  <p:stCondLst>
                                    <p:cond delay="0"/>
                                  </p:stCondLst>
                                  <p:childTnLst>
                                    <p:animEffect transition="out" filter="blinds(horizontal)">
                                      <p:cBhvr>
                                        <p:cTn id="510" dur="3000"/>
                                        <p:tgtEl>
                                          <p:spTgt spid="23"/>
                                        </p:tgtEl>
                                      </p:cBhvr>
                                    </p:animEffect>
                                    <p:set>
                                      <p:cBhvr>
                                        <p:cTn id="511" dur="1" fill="hold">
                                          <p:stCondLst>
                                            <p:cond delay="2999"/>
                                          </p:stCondLst>
                                        </p:cTn>
                                        <p:tgtEl>
                                          <p:spTgt spid="23"/>
                                        </p:tgtEl>
                                        <p:attrNameLst>
                                          <p:attrName>style.visibility</p:attrName>
                                        </p:attrNameLst>
                                      </p:cBhvr>
                                      <p:to>
                                        <p:strVal val="hidden"/>
                                      </p:to>
                                    </p:set>
                                  </p:childTnLst>
                                </p:cTn>
                              </p:par>
                              <p:par>
                                <p:cTn id="512" presetID="3" presetClass="exit" presetSubtype="10" fill="hold" grpId="4" nodeType="withEffect">
                                  <p:stCondLst>
                                    <p:cond delay="0"/>
                                  </p:stCondLst>
                                  <p:childTnLst>
                                    <p:animEffect transition="out" filter="blinds(horizontal)">
                                      <p:cBhvr>
                                        <p:cTn id="513" dur="3000"/>
                                        <p:tgtEl>
                                          <p:spTgt spid="24"/>
                                        </p:tgtEl>
                                      </p:cBhvr>
                                    </p:animEffect>
                                    <p:set>
                                      <p:cBhvr>
                                        <p:cTn id="514" dur="1" fill="hold">
                                          <p:stCondLst>
                                            <p:cond delay="2999"/>
                                          </p:stCondLst>
                                        </p:cTn>
                                        <p:tgtEl>
                                          <p:spTgt spid="24"/>
                                        </p:tgtEl>
                                        <p:attrNameLst>
                                          <p:attrName>style.visibility</p:attrName>
                                        </p:attrNameLst>
                                      </p:cBhvr>
                                      <p:to>
                                        <p:strVal val="hidden"/>
                                      </p:to>
                                    </p:set>
                                  </p:childTnLst>
                                </p:cTn>
                              </p:par>
                              <p:par>
                                <p:cTn id="515" presetID="3" presetClass="exit" presetSubtype="10" fill="hold" grpId="4" nodeType="withEffect">
                                  <p:stCondLst>
                                    <p:cond delay="0"/>
                                  </p:stCondLst>
                                  <p:childTnLst>
                                    <p:animEffect transition="out" filter="blinds(horizontal)">
                                      <p:cBhvr>
                                        <p:cTn id="516" dur="3000"/>
                                        <p:tgtEl>
                                          <p:spTgt spid="25"/>
                                        </p:tgtEl>
                                      </p:cBhvr>
                                    </p:animEffect>
                                    <p:set>
                                      <p:cBhvr>
                                        <p:cTn id="517" dur="1" fill="hold">
                                          <p:stCondLst>
                                            <p:cond delay="2999"/>
                                          </p:stCondLst>
                                        </p:cTn>
                                        <p:tgtEl>
                                          <p:spTgt spid="25"/>
                                        </p:tgtEl>
                                        <p:attrNameLst>
                                          <p:attrName>style.visibility</p:attrName>
                                        </p:attrNameLst>
                                      </p:cBhvr>
                                      <p:to>
                                        <p:strVal val="hidden"/>
                                      </p:to>
                                    </p:set>
                                  </p:childTnLst>
                                </p:cTn>
                              </p:par>
                              <p:par>
                                <p:cTn id="518" presetID="3" presetClass="exit" presetSubtype="10" fill="hold" grpId="4" nodeType="withEffect">
                                  <p:stCondLst>
                                    <p:cond delay="0"/>
                                  </p:stCondLst>
                                  <p:childTnLst>
                                    <p:animEffect transition="out" filter="blinds(horizontal)">
                                      <p:cBhvr>
                                        <p:cTn id="519" dur="3000"/>
                                        <p:tgtEl>
                                          <p:spTgt spid="26"/>
                                        </p:tgtEl>
                                      </p:cBhvr>
                                    </p:animEffect>
                                    <p:set>
                                      <p:cBhvr>
                                        <p:cTn id="520" dur="1" fill="hold">
                                          <p:stCondLst>
                                            <p:cond delay="2999"/>
                                          </p:stCondLst>
                                        </p:cTn>
                                        <p:tgtEl>
                                          <p:spTgt spid="26"/>
                                        </p:tgtEl>
                                        <p:attrNameLst>
                                          <p:attrName>style.visibility</p:attrName>
                                        </p:attrNameLst>
                                      </p:cBhvr>
                                      <p:to>
                                        <p:strVal val="hidden"/>
                                      </p:to>
                                    </p:set>
                                  </p:childTnLst>
                                </p:cTn>
                              </p:par>
                              <p:par>
                                <p:cTn id="521" presetID="3" presetClass="exit" presetSubtype="10" fill="hold" grpId="4" nodeType="withEffect">
                                  <p:stCondLst>
                                    <p:cond delay="0"/>
                                  </p:stCondLst>
                                  <p:childTnLst>
                                    <p:animEffect transition="out" filter="blinds(horizontal)">
                                      <p:cBhvr>
                                        <p:cTn id="522" dur="3000"/>
                                        <p:tgtEl>
                                          <p:spTgt spid="27"/>
                                        </p:tgtEl>
                                      </p:cBhvr>
                                    </p:animEffect>
                                    <p:set>
                                      <p:cBhvr>
                                        <p:cTn id="523" dur="1" fill="hold">
                                          <p:stCondLst>
                                            <p:cond delay="2999"/>
                                          </p:stCondLst>
                                        </p:cTn>
                                        <p:tgtEl>
                                          <p:spTgt spid="27"/>
                                        </p:tgtEl>
                                        <p:attrNameLst>
                                          <p:attrName>style.visibility</p:attrName>
                                        </p:attrNameLst>
                                      </p:cBhvr>
                                      <p:to>
                                        <p:strVal val="hidden"/>
                                      </p:to>
                                    </p:set>
                                  </p:childTnLst>
                                </p:cTn>
                              </p:par>
                              <p:par>
                                <p:cTn id="524" presetID="3" presetClass="exit" presetSubtype="10" fill="hold" grpId="4" nodeType="withEffect">
                                  <p:stCondLst>
                                    <p:cond delay="0"/>
                                  </p:stCondLst>
                                  <p:childTnLst>
                                    <p:animEffect transition="out" filter="blinds(horizontal)">
                                      <p:cBhvr>
                                        <p:cTn id="525" dur="3000"/>
                                        <p:tgtEl>
                                          <p:spTgt spid="4"/>
                                        </p:tgtEl>
                                      </p:cBhvr>
                                    </p:animEffect>
                                    <p:set>
                                      <p:cBhvr>
                                        <p:cTn id="526" dur="1" fill="hold">
                                          <p:stCondLst>
                                            <p:cond delay="2999"/>
                                          </p:stCondLst>
                                        </p:cTn>
                                        <p:tgtEl>
                                          <p:spTgt spid="4"/>
                                        </p:tgtEl>
                                        <p:attrNameLst>
                                          <p:attrName>style.visibility</p:attrName>
                                        </p:attrNameLst>
                                      </p:cBhvr>
                                      <p:to>
                                        <p:strVal val="hidden"/>
                                      </p:to>
                                    </p:set>
                                  </p:childTnLst>
                                </p:cTn>
                              </p:par>
                              <p:par>
                                <p:cTn id="527" presetID="3" presetClass="exit" presetSubtype="10" fill="hold" grpId="4" nodeType="withEffect">
                                  <p:stCondLst>
                                    <p:cond delay="0"/>
                                  </p:stCondLst>
                                  <p:childTnLst>
                                    <p:animEffect transition="out" filter="blinds(horizontal)">
                                      <p:cBhvr>
                                        <p:cTn id="528" dur="3000"/>
                                        <p:tgtEl>
                                          <p:spTgt spid="6"/>
                                        </p:tgtEl>
                                      </p:cBhvr>
                                    </p:animEffect>
                                    <p:set>
                                      <p:cBhvr>
                                        <p:cTn id="529" dur="1" fill="hold">
                                          <p:stCondLst>
                                            <p:cond delay="2999"/>
                                          </p:stCondLst>
                                        </p:cTn>
                                        <p:tgtEl>
                                          <p:spTgt spid="6"/>
                                        </p:tgtEl>
                                        <p:attrNameLst>
                                          <p:attrName>style.visibility</p:attrName>
                                        </p:attrNameLst>
                                      </p:cBhvr>
                                      <p:to>
                                        <p:strVal val="hidden"/>
                                      </p:to>
                                    </p:set>
                                  </p:childTnLst>
                                </p:cTn>
                              </p:par>
                              <p:par>
                                <p:cTn id="530" presetID="3" presetClass="exit" presetSubtype="10" fill="hold" grpId="4" nodeType="withEffect">
                                  <p:stCondLst>
                                    <p:cond delay="0"/>
                                  </p:stCondLst>
                                  <p:childTnLst>
                                    <p:animEffect transition="out" filter="blinds(horizontal)">
                                      <p:cBhvr>
                                        <p:cTn id="531" dur="3000"/>
                                        <p:tgtEl>
                                          <p:spTgt spid="8"/>
                                        </p:tgtEl>
                                      </p:cBhvr>
                                    </p:animEffect>
                                    <p:set>
                                      <p:cBhvr>
                                        <p:cTn id="532" dur="1" fill="hold">
                                          <p:stCondLst>
                                            <p:cond delay="2999"/>
                                          </p:stCondLst>
                                        </p:cTn>
                                        <p:tgtEl>
                                          <p:spTgt spid="8"/>
                                        </p:tgtEl>
                                        <p:attrNameLst>
                                          <p:attrName>style.visibility</p:attrName>
                                        </p:attrNameLst>
                                      </p:cBhvr>
                                      <p:to>
                                        <p:strVal val="hidden"/>
                                      </p:to>
                                    </p:set>
                                  </p:childTnLst>
                                </p:cTn>
                              </p:par>
                              <p:par>
                                <p:cTn id="533" presetID="3" presetClass="exit" presetSubtype="10" fill="hold" grpId="4" nodeType="withEffect">
                                  <p:stCondLst>
                                    <p:cond delay="0"/>
                                  </p:stCondLst>
                                  <p:childTnLst>
                                    <p:animEffect transition="out" filter="blinds(horizontal)">
                                      <p:cBhvr>
                                        <p:cTn id="534" dur="3000"/>
                                        <p:tgtEl>
                                          <p:spTgt spid="10"/>
                                        </p:tgtEl>
                                      </p:cBhvr>
                                    </p:animEffect>
                                    <p:set>
                                      <p:cBhvr>
                                        <p:cTn id="535" dur="1" fill="hold">
                                          <p:stCondLst>
                                            <p:cond delay="2999"/>
                                          </p:stCondLst>
                                        </p:cTn>
                                        <p:tgtEl>
                                          <p:spTgt spid="10"/>
                                        </p:tgtEl>
                                        <p:attrNameLst>
                                          <p:attrName>style.visibility</p:attrName>
                                        </p:attrNameLst>
                                      </p:cBhvr>
                                      <p:to>
                                        <p:strVal val="hidden"/>
                                      </p:to>
                                    </p:set>
                                  </p:childTnLst>
                                </p:cTn>
                              </p:par>
                              <p:par>
                                <p:cTn id="536" presetID="3" presetClass="exit" presetSubtype="10" fill="hold" grpId="4" nodeType="withEffect">
                                  <p:stCondLst>
                                    <p:cond delay="0"/>
                                  </p:stCondLst>
                                  <p:childTnLst>
                                    <p:animEffect transition="out" filter="blinds(horizontal)">
                                      <p:cBhvr>
                                        <p:cTn id="537" dur="3000"/>
                                        <p:tgtEl>
                                          <p:spTgt spid="12"/>
                                        </p:tgtEl>
                                      </p:cBhvr>
                                    </p:animEffect>
                                    <p:set>
                                      <p:cBhvr>
                                        <p:cTn id="538" dur="1" fill="hold">
                                          <p:stCondLst>
                                            <p:cond delay="2999"/>
                                          </p:stCondLst>
                                        </p:cTn>
                                        <p:tgtEl>
                                          <p:spTgt spid="12"/>
                                        </p:tgtEl>
                                        <p:attrNameLst>
                                          <p:attrName>style.visibility</p:attrName>
                                        </p:attrNameLst>
                                      </p:cBhvr>
                                      <p:to>
                                        <p:strVal val="hidden"/>
                                      </p:to>
                                    </p:set>
                                  </p:childTnLst>
                                </p:cTn>
                              </p:par>
                              <p:par>
                                <p:cTn id="539" presetID="3" presetClass="exit" presetSubtype="10" fill="hold" grpId="4" nodeType="withEffect">
                                  <p:stCondLst>
                                    <p:cond delay="0"/>
                                  </p:stCondLst>
                                  <p:childTnLst>
                                    <p:animEffect transition="out" filter="blinds(horizontal)">
                                      <p:cBhvr>
                                        <p:cTn id="540" dur="3000"/>
                                        <p:tgtEl>
                                          <p:spTgt spid="28"/>
                                        </p:tgtEl>
                                      </p:cBhvr>
                                    </p:animEffect>
                                    <p:set>
                                      <p:cBhvr>
                                        <p:cTn id="541" dur="1" fill="hold">
                                          <p:stCondLst>
                                            <p:cond delay="2999"/>
                                          </p:stCondLst>
                                        </p:cTn>
                                        <p:tgtEl>
                                          <p:spTgt spid="28"/>
                                        </p:tgtEl>
                                        <p:attrNameLst>
                                          <p:attrName>style.visibility</p:attrName>
                                        </p:attrNameLst>
                                      </p:cBhvr>
                                      <p:to>
                                        <p:strVal val="hidden"/>
                                      </p:to>
                                    </p:set>
                                  </p:childTnLst>
                                </p:cTn>
                              </p:par>
                              <p:par>
                                <p:cTn id="542" presetID="3" presetClass="exit" presetSubtype="10" fill="hold" grpId="4" nodeType="withEffect">
                                  <p:stCondLst>
                                    <p:cond delay="0"/>
                                  </p:stCondLst>
                                  <p:childTnLst>
                                    <p:animEffect transition="out" filter="blinds(horizontal)">
                                      <p:cBhvr>
                                        <p:cTn id="543" dur="3000"/>
                                        <p:tgtEl>
                                          <p:spTgt spid="29"/>
                                        </p:tgtEl>
                                      </p:cBhvr>
                                    </p:animEffect>
                                    <p:set>
                                      <p:cBhvr>
                                        <p:cTn id="544" dur="1" fill="hold">
                                          <p:stCondLst>
                                            <p:cond delay="2999"/>
                                          </p:stCondLst>
                                        </p:cTn>
                                        <p:tgtEl>
                                          <p:spTgt spid="29"/>
                                        </p:tgtEl>
                                        <p:attrNameLst>
                                          <p:attrName>style.visibility</p:attrName>
                                        </p:attrNameLst>
                                      </p:cBhvr>
                                      <p:to>
                                        <p:strVal val="hidden"/>
                                      </p:to>
                                    </p:set>
                                  </p:childTnLst>
                                </p:cTn>
                              </p:par>
                              <p:par>
                                <p:cTn id="545" presetID="3" presetClass="exit" presetSubtype="10" fill="hold" grpId="4" nodeType="withEffect">
                                  <p:stCondLst>
                                    <p:cond delay="0"/>
                                  </p:stCondLst>
                                  <p:childTnLst>
                                    <p:animEffect transition="out" filter="blinds(horizontal)">
                                      <p:cBhvr>
                                        <p:cTn id="546" dur="3000"/>
                                        <p:tgtEl>
                                          <p:spTgt spid="30"/>
                                        </p:tgtEl>
                                      </p:cBhvr>
                                    </p:animEffect>
                                    <p:set>
                                      <p:cBhvr>
                                        <p:cTn id="547" dur="1" fill="hold">
                                          <p:stCondLst>
                                            <p:cond delay="2999"/>
                                          </p:stCondLst>
                                        </p:cTn>
                                        <p:tgtEl>
                                          <p:spTgt spid="30"/>
                                        </p:tgtEl>
                                        <p:attrNameLst>
                                          <p:attrName>style.visibility</p:attrName>
                                        </p:attrNameLst>
                                      </p:cBhvr>
                                      <p:to>
                                        <p:strVal val="hidden"/>
                                      </p:to>
                                    </p:set>
                                  </p:childTnLst>
                                </p:cTn>
                              </p:par>
                              <p:par>
                                <p:cTn id="548" presetID="3" presetClass="exit" presetSubtype="10" fill="hold" grpId="4" nodeType="withEffect">
                                  <p:stCondLst>
                                    <p:cond delay="0"/>
                                  </p:stCondLst>
                                  <p:childTnLst>
                                    <p:animEffect transition="out" filter="blinds(horizontal)">
                                      <p:cBhvr>
                                        <p:cTn id="549" dur="3000"/>
                                        <p:tgtEl>
                                          <p:spTgt spid="31"/>
                                        </p:tgtEl>
                                      </p:cBhvr>
                                    </p:animEffect>
                                    <p:set>
                                      <p:cBhvr>
                                        <p:cTn id="550" dur="1" fill="hold">
                                          <p:stCondLst>
                                            <p:cond delay="2999"/>
                                          </p:stCondLst>
                                        </p:cTn>
                                        <p:tgtEl>
                                          <p:spTgt spid="31"/>
                                        </p:tgtEl>
                                        <p:attrNameLst>
                                          <p:attrName>style.visibility</p:attrName>
                                        </p:attrNameLst>
                                      </p:cBhvr>
                                      <p:to>
                                        <p:strVal val="hidden"/>
                                      </p:to>
                                    </p:set>
                                  </p:childTnLst>
                                </p:cTn>
                              </p:par>
                              <p:par>
                                <p:cTn id="551" presetID="3" presetClass="exit" presetSubtype="10" fill="hold" grpId="4" nodeType="withEffect">
                                  <p:stCondLst>
                                    <p:cond delay="0"/>
                                  </p:stCondLst>
                                  <p:childTnLst>
                                    <p:animEffect transition="out" filter="blinds(horizontal)">
                                      <p:cBhvr>
                                        <p:cTn id="552" dur="3000"/>
                                        <p:tgtEl>
                                          <p:spTgt spid="32"/>
                                        </p:tgtEl>
                                      </p:cBhvr>
                                    </p:animEffect>
                                    <p:set>
                                      <p:cBhvr>
                                        <p:cTn id="553" dur="1" fill="hold">
                                          <p:stCondLst>
                                            <p:cond delay="2999"/>
                                          </p:stCondLst>
                                        </p:cTn>
                                        <p:tgtEl>
                                          <p:spTgt spid="32"/>
                                        </p:tgtEl>
                                        <p:attrNameLst>
                                          <p:attrName>style.visibility</p:attrName>
                                        </p:attrNameLst>
                                      </p:cBhvr>
                                      <p:to>
                                        <p:strVal val="hidden"/>
                                      </p:to>
                                    </p:set>
                                  </p:childTnLst>
                                </p:cTn>
                              </p:par>
                              <p:par>
                                <p:cTn id="554" presetID="3" presetClass="exit" presetSubtype="10" fill="hold" grpId="4" nodeType="withEffect">
                                  <p:stCondLst>
                                    <p:cond delay="0"/>
                                  </p:stCondLst>
                                  <p:childTnLst>
                                    <p:animEffect transition="out" filter="blinds(horizontal)">
                                      <p:cBhvr>
                                        <p:cTn id="555" dur="3000"/>
                                        <p:tgtEl>
                                          <p:spTgt spid="33"/>
                                        </p:tgtEl>
                                      </p:cBhvr>
                                    </p:animEffect>
                                    <p:set>
                                      <p:cBhvr>
                                        <p:cTn id="556" dur="1" fill="hold">
                                          <p:stCondLst>
                                            <p:cond delay="2999"/>
                                          </p:stCondLst>
                                        </p:cTn>
                                        <p:tgtEl>
                                          <p:spTgt spid="33"/>
                                        </p:tgtEl>
                                        <p:attrNameLst>
                                          <p:attrName>style.visibility</p:attrName>
                                        </p:attrNameLst>
                                      </p:cBhvr>
                                      <p:to>
                                        <p:strVal val="hidden"/>
                                      </p:to>
                                    </p:set>
                                  </p:childTnLst>
                                </p:cTn>
                              </p:par>
                              <p:par>
                                <p:cTn id="557" presetID="3" presetClass="exit" presetSubtype="10" fill="hold" grpId="4" nodeType="withEffect">
                                  <p:stCondLst>
                                    <p:cond delay="0"/>
                                  </p:stCondLst>
                                  <p:childTnLst>
                                    <p:animEffect transition="out" filter="blinds(horizontal)">
                                      <p:cBhvr>
                                        <p:cTn id="558" dur="3000"/>
                                        <p:tgtEl>
                                          <p:spTgt spid="34"/>
                                        </p:tgtEl>
                                      </p:cBhvr>
                                    </p:animEffect>
                                    <p:set>
                                      <p:cBhvr>
                                        <p:cTn id="559" dur="1" fill="hold">
                                          <p:stCondLst>
                                            <p:cond delay="2999"/>
                                          </p:stCondLst>
                                        </p:cTn>
                                        <p:tgtEl>
                                          <p:spTgt spid="34"/>
                                        </p:tgtEl>
                                        <p:attrNameLst>
                                          <p:attrName>style.visibility</p:attrName>
                                        </p:attrNameLst>
                                      </p:cBhvr>
                                      <p:to>
                                        <p:strVal val="hidden"/>
                                      </p:to>
                                    </p:set>
                                  </p:childTnLst>
                                </p:cTn>
                              </p:par>
                              <p:par>
                                <p:cTn id="560" presetID="3" presetClass="exit" presetSubtype="10" fill="hold" grpId="4" nodeType="withEffect">
                                  <p:stCondLst>
                                    <p:cond delay="0"/>
                                  </p:stCondLst>
                                  <p:childTnLst>
                                    <p:animEffect transition="out" filter="blinds(horizontal)">
                                      <p:cBhvr>
                                        <p:cTn id="561" dur="3000"/>
                                        <p:tgtEl>
                                          <p:spTgt spid="35"/>
                                        </p:tgtEl>
                                      </p:cBhvr>
                                    </p:animEffect>
                                    <p:set>
                                      <p:cBhvr>
                                        <p:cTn id="562" dur="1" fill="hold">
                                          <p:stCondLst>
                                            <p:cond delay="2999"/>
                                          </p:stCondLst>
                                        </p:cTn>
                                        <p:tgtEl>
                                          <p:spTgt spid="35"/>
                                        </p:tgtEl>
                                        <p:attrNameLst>
                                          <p:attrName>style.visibility</p:attrName>
                                        </p:attrNameLst>
                                      </p:cBhvr>
                                      <p:to>
                                        <p:strVal val="hidden"/>
                                      </p:to>
                                    </p:set>
                                  </p:childTnLst>
                                </p:cTn>
                              </p:par>
                              <p:par>
                                <p:cTn id="563" presetID="3" presetClass="exit" presetSubtype="10" fill="hold" grpId="4" nodeType="withEffect">
                                  <p:stCondLst>
                                    <p:cond delay="0"/>
                                  </p:stCondLst>
                                  <p:childTnLst>
                                    <p:animEffect transition="out" filter="blinds(horizontal)">
                                      <p:cBhvr>
                                        <p:cTn id="564" dur="3000"/>
                                        <p:tgtEl>
                                          <p:spTgt spid="36"/>
                                        </p:tgtEl>
                                      </p:cBhvr>
                                    </p:animEffect>
                                    <p:set>
                                      <p:cBhvr>
                                        <p:cTn id="565" dur="1" fill="hold">
                                          <p:stCondLst>
                                            <p:cond delay="2999"/>
                                          </p:stCondLst>
                                        </p:cTn>
                                        <p:tgtEl>
                                          <p:spTgt spid="36"/>
                                        </p:tgtEl>
                                        <p:attrNameLst>
                                          <p:attrName>style.visibility</p:attrName>
                                        </p:attrNameLst>
                                      </p:cBhvr>
                                      <p:to>
                                        <p:strVal val="hidden"/>
                                      </p:to>
                                    </p:set>
                                  </p:childTnLst>
                                </p:cTn>
                              </p:par>
                              <p:par>
                                <p:cTn id="566" presetID="3" presetClass="exit" presetSubtype="10" fill="hold" grpId="4" nodeType="withEffect">
                                  <p:stCondLst>
                                    <p:cond delay="0"/>
                                  </p:stCondLst>
                                  <p:childTnLst>
                                    <p:animEffect transition="out" filter="blinds(horizontal)">
                                      <p:cBhvr>
                                        <p:cTn id="567" dur="3000"/>
                                        <p:tgtEl>
                                          <p:spTgt spid="37"/>
                                        </p:tgtEl>
                                      </p:cBhvr>
                                    </p:animEffect>
                                    <p:set>
                                      <p:cBhvr>
                                        <p:cTn id="568" dur="1" fill="hold">
                                          <p:stCondLst>
                                            <p:cond delay="2999"/>
                                          </p:stCondLst>
                                        </p:cTn>
                                        <p:tgtEl>
                                          <p:spTgt spid="37"/>
                                        </p:tgtEl>
                                        <p:attrNameLst>
                                          <p:attrName>style.visibility</p:attrName>
                                        </p:attrNameLst>
                                      </p:cBhvr>
                                      <p:to>
                                        <p:strVal val="hidden"/>
                                      </p:to>
                                    </p:set>
                                  </p:childTnLst>
                                </p:cTn>
                              </p:par>
                              <p:par>
                                <p:cTn id="569" presetID="8" presetClass="emph" presetSubtype="0" fill="hold" grpId="5" nodeType="withEffect">
                                  <p:stCondLst>
                                    <p:cond delay="0"/>
                                  </p:stCondLst>
                                  <p:childTnLst>
                                    <p:animRot by="21600000">
                                      <p:cBhvr>
                                        <p:cTn id="570" dur="3000" fill="hold"/>
                                        <p:tgtEl>
                                          <p:spTgt spid="3"/>
                                        </p:tgtEl>
                                        <p:attrNameLst>
                                          <p:attrName>r</p:attrName>
                                        </p:attrNameLst>
                                      </p:cBhvr>
                                    </p:animRot>
                                  </p:childTnLst>
                                </p:cTn>
                              </p:par>
                              <p:par>
                                <p:cTn id="571" presetID="8" presetClass="emph" presetSubtype="0" fill="hold" grpId="5" nodeType="withEffect">
                                  <p:stCondLst>
                                    <p:cond delay="0"/>
                                  </p:stCondLst>
                                  <p:childTnLst>
                                    <p:animRot by="21600000">
                                      <p:cBhvr>
                                        <p:cTn id="572" dur="3000" fill="hold"/>
                                        <p:tgtEl>
                                          <p:spTgt spid="13"/>
                                        </p:tgtEl>
                                        <p:attrNameLst>
                                          <p:attrName>r</p:attrName>
                                        </p:attrNameLst>
                                      </p:cBhvr>
                                    </p:animRot>
                                  </p:childTnLst>
                                </p:cTn>
                              </p:par>
                              <p:par>
                                <p:cTn id="573" presetID="8" presetClass="emph" presetSubtype="0" fill="hold" grpId="5" nodeType="withEffect">
                                  <p:stCondLst>
                                    <p:cond delay="0"/>
                                  </p:stCondLst>
                                  <p:childTnLst>
                                    <p:animRot by="21600000">
                                      <p:cBhvr>
                                        <p:cTn id="574" dur="3000" fill="hold"/>
                                        <p:tgtEl>
                                          <p:spTgt spid="18"/>
                                        </p:tgtEl>
                                        <p:attrNameLst>
                                          <p:attrName>r</p:attrName>
                                        </p:attrNameLst>
                                      </p:cBhvr>
                                    </p:animRot>
                                  </p:childTnLst>
                                </p:cTn>
                              </p:par>
                              <p:par>
                                <p:cTn id="575" presetID="8" presetClass="emph" presetSubtype="0" fill="hold" grpId="5" nodeType="withEffect">
                                  <p:stCondLst>
                                    <p:cond delay="0"/>
                                  </p:stCondLst>
                                  <p:childTnLst>
                                    <p:animRot by="21600000">
                                      <p:cBhvr>
                                        <p:cTn id="576" dur="3000" fill="hold"/>
                                        <p:tgtEl>
                                          <p:spTgt spid="23"/>
                                        </p:tgtEl>
                                        <p:attrNameLst>
                                          <p:attrName>r</p:attrName>
                                        </p:attrNameLst>
                                      </p:cBhvr>
                                    </p:animRot>
                                  </p:childTnLst>
                                </p:cTn>
                              </p:par>
                              <p:par>
                                <p:cTn id="577" presetID="8" presetClass="emph" presetSubtype="0" fill="hold" grpId="5" nodeType="withEffect">
                                  <p:stCondLst>
                                    <p:cond delay="0"/>
                                  </p:stCondLst>
                                  <p:childTnLst>
                                    <p:animRot by="-21600000">
                                      <p:cBhvr>
                                        <p:cTn id="578" dur="3000" fill="hold"/>
                                        <p:tgtEl>
                                          <p:spTgt spid="4"/>
                                        </p:tgtEl>
                                        <p:attrNameLst>
                                          <p:attrName>r</p:attrName>
                                        </p:attrNameLst>
                                      </p:cBhvr>
                                    </p:animRot>
                                  </p:childTnLst>
                                </p:cTn>
                              </p:par>
                              <p:par>
                                <p:cTn id="579" presetID="8" presetClass="emph" presetSubtype="0" fill="hold" grpId="5" nodeType="withEffect">
                                  <p:stCondLst>
                                    <p:cond delay="0"/>
                                  </p:stCondLst>
                                  <p:childTnLst>
                                    <p:animRot by="-21600000">
                                      <p:cBhvr>
                                        <p:cTn id="580" dur="3000" fill="hold"/>
                                        <p:tgtEl>
                                          <p:spTgt spid="28"/>
                                        </p:tgtEl>
                                        <p:attrNameLst>
                                          <p:attrName>r</p:attrName>
                                        </p:attrNameLst>
                                      </p:cBhvr>
                                    </p:animRot>
                                  </p:childTnLst>
                                </p:cTn>
                              </p:par>
                              <p:par>
                                <p:cTn id="581" presetID="8" presetClass="emph" presetSubtype="0" fill="hold" grpId="5" nodeType="withEffect">
                                  <p:stCondLst>
                                    <p:cond delay="0"/>
                                  </p:stCondLst>
                                  <p:childTnLst>
                                    <p:animRot by="-21600000">
                                      <p:cBhvr>
                                        <p:cTn id="582" dur="3000" fill="hold"/>
                                        <p:tgtEl>
                                          <p:spTgt spid="33"/>
                                        </p:tgtEl>
                                        <p:attrNameLst>
                                          <p:attrName>r</p:attrName>
                                        </p:attrNameLst>
                                      </p:cBhvr>
                                    </p:animRot>
                                  </p:childTnLst>
                                </p:cTn>
                              </p:par>
                              <p:par>
                                <p:cTn id="583" presetID="8" presetClass="emph" presetSubtype="0" fill="hold" grpId="5" nodeType="withEffect">
                                  <p:stCondLst>
                                    <p:cond delay="0"/>
                                  </p:stCondLst>
                                  <p:childTnLst>
                                    <p:animRot by="-21600000">
                                      <p:cBhvr>
                                        <p:cTn id="584" dur="3000" fill="hold"/>
                                        <p:tgtEl>
                                          <p:spTgt spid="5"/>
                                        </p:tgtEl>
                                        <p:attrNameLst>
                                          <p:attrName>r</p:attrName>
                                        </p:attrNameLst>
                                      </p:cBhvr>
                                    </p:animRot>
                                  </p:childTnLst>
                                </p:cTn>
                              </p:par>
                              <p:par>
                                <p:cTn id="585" presetID="8" presetClass="emph" presetSubtype="0" fill="hold" grpId="5" nodeType="withEffect">
                                  <p:stCondLst>
                                    <p:cond delay="0"/>
                                  </p:stCondLst>
                                  <p:childTnLst>
                                    <p:animRot by="-21600000">
                                      <p:cBhvr>
                                        <p:cTn id="586" dur="3000" fill="hold"/>
                                        <p:tgtEl>
                                          <p:spTgt spid="14"/>
                                        </p:tgtEl>
                                        <p:attrNameLst>
                                          <p:attrName>r</p:attrName>
                                        </p:attrNameLst>
                                      </p:cBhvr>
                                    </p:animRot>
                                  </p:childTnLst>
                                </p:cTn>
                              </p:par>
                              <p:par>
                                <p:cTn id="587" presetID="8" presetClass="emph" presetSubtype="0" fill="hold" grpId="5" nodeType="withEffect">
                                  <p:stCondLst>
                                    <p:cond delay="0"/>
                                  </p:stCondLst>
                                  <p:childTnLst>
                                    <p:animRot by="-21600000">
                                      <p:cBhvr>
                                        <p:cTn id="588" dur="3000" fill="hold"/>
                                        <p:tgtEl>
                                          <p:spTgt spid="19"/>
                                        </p:tgtEl>
                                        <p:attrNameLst>
                                          <p:attrName>r</p:attrName>
                                        </p:attrNameLst>
                                      </p:cBhvr>
                                    </p:animRot>
                                  </p:childTnLst>
                                </p:cTn>
                              </p:par>
                              <p:par>
                                <p:cTn id="589" presetID="8" presetClass="emph" presetSubtype="0" fill="hold" grpId="5" nodeType="withEffect">
                                  <p:stCondLst>
                                    <p:cond delay="0"/>
                                  </p:stCondLst>
                                  <p:childTnLst>
                                    <p:animRot by="-21600000">
                                      <p:cBhvr>
                                        <p:cTn id="590" dur="3000" fill="hold"/>
                                        <p:tgtEl>
                                          <p:spTgt spid="24"/>
                                        </p:tgtEl>
                                        <p:attrNameLst>
                                          <p:attrName>r</p:attrName>
                                        </p:attrNameLst>
                                      </p:cBhvr>
                                    </p:animRot>
                                  </p:childTnLst>
                                </p:cTn>
                              </p:par>
                              <p:par>
                                <p:cTn id="591" presetID="8" presetClass="emph" presetSubtype="0" fill="hold" grpId="5" nodeType="withEffect">
                                  <p:stCondLst>
                                    <p:cond delay="0"/>
                                  </p:stCondLst>
                                  <p:childTnLst>
                                    <p:animRot by="21600000">
                                      <p:cBhvr>
                                        <p:cTn id="592" dur="3000" fill="hold"/>
                                        <p:tgtEl>
                                          <p:spTgt spid="6"/>
                                        </p:tgtEl>
                                        <p:attrNameLst>
                                          <p:attrName>r</p:attrName>
                                        </p:attrNameLst>
                                      </p:cBhvr>
                                    </p:animRot>
                                  </p:childTnLst>
                                </p:cTn>
                              </p:par>
                              <p:par>
                                <p:cTn id="593" presetID="8" presetClass="emph" presetSubtype="0" fill="hold" grpId="5" nodeType="withEffect">
                                  <p:stCondLst>
                                    <p:cond delay="0"/>
                                  </p:stCondLst>
                                  <p:childTnLst>
                                    <p:animRot by="21600000">
                                      <p:cBhvr>
                                        <p:cTn id="594" dur="3000" fill="hold"/>
                                        <p:tgtEl>
                                          <p:spTgt spid="29"/>
                                        </p:tgtEl>
                                        <p:attrNameLst>
                                          <p:attrName>r</p:attrName>
                                        </p:attrNameLst>
                                      </p:cBhvr>
                                    </p:animRot>
                                  </p:childTnLst>
                                </p:cTn>
                              </p:par>
                              <p:par>
                                <p:cTn id="595" presetID="8" presetClass="emph" presetSubtype="0" fill="hold" grpId="5" nodeType="withEffect">
                                  <p:stCondLst>
                                    <p:cond delay="0"/>
                                  </p:stCondLst>
                                  <p:childTnLst>
                                    <p:animRot by="21600000">
                                      <p:cBhvr>
                                        <p:cTn id="596" dur="3000" fill="hold"/>
                                        <p:tgtEl>
                                          <p:spTgt spid="34"/>
                                        </p:tgtEl>
                                        <p:attrNameLst>
                                          <p:attrName>r</p:attrName>
                                        </p:attrNameLst>
                                      </p:cBhvr>
                                    </p:animRot>
                                  </p:childTnLst>
                                </p:cTn>
                              </p:par>
                              <p:par>
                                <p:cTn id="597" presetID="8" presetClass="emph" presetSubtype="0" fill="hold" grpId="5" nodeType="withEffect">
                                  <p:stCondLst>
                                    <p:cond delay="0"/>
                                  </p:stCondLst>
                                  <p:childTnLst>
                                    <p:animRot by="21600000">
                                      <p:cBhvr>
                                        <p:cTn id="598" dur="3000" fill="hold"/>
                                        <p:tgtEl>
                                          <p:spTgt spid="7"/>
                                        </p:tgtEl>
                                        <p:attrNameLst>
                                          <p:attrName>r</p:attrName>
                                        </p:attrNameLst>
                                      </p:cBhvr>
                                    </p:animRot>
                                  </p:childTnLst>
                                </p:cTn>
                              </p:par>
                              <p:par>
                                <p:cTn id="599" presetID="8" presetClass="emph" presetSubtype="0" fill="hold" grpId="5" nodeType="withEffect">
                                  <p:stCondLst>
                                    <p:cond delay="0"/>
                                  </p:stCondLst>
                                  <p:childTnLst>
                                    <p:animRot by="21600000">
                                      <p:cBhvr>
                                        <p:cTn id="600" dur="3000" fill="hold"/>
                                        <p:tgtEl>
                                          <p:spTgt spid="15"/>
                                        </p:tgtEl>
                                        <p:attrNameLst>
                                          <p:attrName>r</p:attrName>
                                        </p:attrNameLst>
                                      </p:cBhvr>
                                    </p:animRot>
                                  </p:childTnLst>
                                </p:cTn>
                              </p:par>
                              <p:par>
                                <p:cTn id="601" presetID="8" presetClass="emph" presetSubtype="0" fill="hold" grpId="5" nodeType="withEffect">
                                  <p:stCondLst>
                                    <p:cond delay="0"/>
                                  </p:stCondLst>
                                  <p:childTnLst>
                                    <p:animRot by="21600000">
                                      <p:cBhvr>
                                        <p:cTn id="602" dur="3000" fill="hold"/>
                                        <p:tgtEl>
                                          <p:spTgt spid="20"/>
                                        </p:tgtEl>
                                        <p:attrNameLst>
                                          <p:attrName>r</p:attrName>
                                        </p:attrNameLst>
                                      </p:cBhvr>
                                    </p:animRot>
                                  </p:childTnLst>
                                </p:cTn>
                              </p:par>
                              <p:par>
                                <p:cTn id="603" presetID="8" presetClass="emph" presetSubtype="0" fill="hold" grpId="5" nodeType="withEffect">
                                  <p:stCondLst>
                                    <p:cond delay="0"/>
                                  </p:stCondLst>
                                  <p:childTnLst>
                                    <p:animRot by="21600000">
                                      <p:cBhvr>
                                        <p:cTn id="604" dur="3000" fill="hold"/>
                                        <p:tgtEl>
                                          <p:spTgt spid="25"/>
                                        </p:tgtEl>
                                        <p:attrNameLst>
                                          <p:attrName>r</p:attrName>
                                        </p:attrNameLst>
                                      </p:cBhvr>
                                    </p:animRot>
                                  </p:childTnLst>
                                </p:cTn>
                              </p:par>
                              <p:par>
                                <p:cTn id="605" presetID="8" presetClass="emph" presetSubtype="0" fill="hold" grpId="5" nodeType="withEffect">
                                  <p:stCondLst>
                                    <p:cond delay="0"/>
                                  </p:stCondLst>
                                  <p:childTnLst>
                                    <p:animRot by="-21600000">
                                      <p:cBhvr>
                                        <p:cTn id="606" dur="3000" fill="hold"/>
                                        <p:tgtEl>
                                          <p:spTgt spid="8"/>
                                        </p:tgtEl>
                                        <p:attrNameLst>
                                          <p:attrName>r</p:attrName>
                                        </p:attrNameLst>
                                      </p:cBhvr>
                                    </p:animRot>
                                  </p:childTnLst>
                                </p:cTn>
                              </p:par>
                              <p:par>
                                <p:cTn id="607" presetID="8" presetClass="emph" presetSubtype="0" fill="hold" grpId="5" nodeType="withEffect">
                                  <p:stCondLst>
                                    <p:cond delay="0"/>
                                  </p:stCondLst>
                                  <p:childTnLst>
                                    <p:animRot by="-21600000">
                                      <p:cBhvr>
                                        <p:cTn id="608" dur="3000" fill="hold"/>
                                        <p:tgtEl>
                                          <p:spTgt spid="30"/>
                                        </p:tgtEl>
                                        <p:attrNameLst>
                                          <p:attrName>r</p:attrName>
                                        </p:attrNameLst>
                                      </p:cBhvr>
                                    </p:animRot>
                                  </p:childTnLst>
                                </p:cTn>
                              </p:par>
                              <p:par>
                                <p:cTn id="609" presetID="8" presetClass="emph" presetSubtype="0" fill="hold" grpId="5" nodeType="withEffect">
                                  <p:stCondLst>
                                    <p:cond delay="0"/>
                                  </p:stCondLst>
                                  <p:childTnLst>
                                    <p:animRot by="-21600000">
                                      <p:cBhvr>
                                        <p:cTn id="610" dur="3000" fill="hold"/>
                                        <p:tgtEl>
                                          <p:spTgt spid="35"/>
                                        </p:tgtEl>
                                        <p:attrNameLst>
                                          <p:attrName>r</p:attrName>
                                        </p:attrNameLst>
                                      </p:cBhvr>
                                    </p:animRot>
                                  </p:childTnLst>
                                </p:cTn>
                              </p:par>
                              <p:par>
                                <p:cTn id="611" presetID="8" presetClass="emph" presetSubtype="0" fill="hold" grpId="5" nodeType="withEffect">
                                  <p:stCondLst>
                                    <p:cond delay="0"/>
                                  </p:stCondLst>
                                  <p:childTnLst>
                                    <p:animRot by="-21600000">
                                      <p:cBhvr>
                                        <p:cTn id="612" dur="3000" fill="hold"/>
                                        <p:tgtEl>
                                          <p:spTgt spid="9"/>
                                        </p:tgtEl>
                                        <p:attrNameLst>
                                          <p:attrName>r</p:attrName>
                                        </p:attrNameLst>
                                      </p:cBhvr>
                                    </p:animRot>
                                  </p:childTnLst>
                                </p:cTn>
                              </p:par>
                              <p:par>
                                <p:cTn id="613" presetID="8" presetClass="emph" presetSubtype="0" fill="hold" grpId="5" nodeType="withEffect">
                                  <p:stCondLst>
                                    <p:cond delay="0"/>
                                  </p:stCondLst>
                                  <p:childTnLst>
                                    <p:animRot by="-21600000">
                                      <p:cBhvr>
                                        <p:cTn id="614" dur="3000" fill="hold"/>
                                        <p:tgtEl>
                                          <p:spTgt spid="16"/>
                                        </p:tgtEl>
                                        <p:attrNameLst>
                                          <p:attrName>r</p:attrName>
                                        </p:attrNameLst>
                                      </p:cBhvr>
                                    </p:animRot>
                                  </p:childTnLst>
                                </p:cTn>
                              </p:par>
                              <p:par>
                                <p:cTn id="615" presetID="8" presetClass="emph" presetSubtype="0" fill="hold" grpId="5" nodeType="withEffect">
                                  <p:stCondLst>
                                    <p:cond delay="0"/>
                                  </p:stCondLst>
                                  <p:childTnLst>
                                    <p:animRot by="-21600000">
                                      <p:cBhvr>
                                        <p:cTn id="616" dur="3000" fill="hold"/>
                                        <p:tgtEl>
                                          <p:spTgt spid="21"/>
                                        </p:tgtEl>
                                        <p:attrNameLst>
                                          <p:attrName>r</p:attrName>
                                        </p:attrNameLst>
                                      </p:cBhvr>
                                    </p:animRot>
                                  </p:childTnLst>
                                </p:cTn>
                              </p:par>
                              <p:par>
                                <p:cTn id="617" presetID="8" presetClass="emph" presetSubtype="0" fill="hold" grpId="5" nodeType="withEffect">
                                  <p:stCondLst>
                                    <p:cond delay="0"/>
                                  </p:stCondLst>
                                  <p:childTnLst>
                                    <p:animRot by="-21600000">
                                      <p:cBhvr>
                                        <p:cTn id="618" dur="3000" fill="hold"/>
                                        <p:tgtEl>
                                          <p:spTgt spid="26"/>
                                        </p:tgtEl>
                                        <p:attrNameLst>
                                          <p:attrName>r</p:attrName>
                                        </p:attrNameLst>
                                      </p:cBhvr>
                                    </p:animRot>
                                  </p:childTnLst>
                                </p:cTn>
                              </p:par>
                              <p:par>
                                <p:cTn id="619" presetID="8" presetClass="emph" presetSubtype="0" fill="hold" grpId="5" nodeType="withEffect">
                                  <p:stCondLst>
                                    <p:cond delay="0"/>
                                  </p:stCondLst>
                                  <p:childTnLst>
                                    <p:animRot by="21600000">
                                      <p:cBhvr>
                                        <p:cTn id="620" dur="3000" fill="hold"/>
                                        <p:tgtEl>
                                          <p:spTgt spid="10"/>
                                        </p:tgtEl>
                                        <p:attrNameLst>
                                          <p:attrName>r</p:attrName>
                                        </p:attrNameLst>
                                      </p:cBhvr>
                                    </p:animRot>
                                  </p:childTnLst>
                                </p:cTn>
                              </p:par>
                              <p:par>
                                <p:cTn id="621" presetID="8" presetClass="emph" presetSubtype="0" fill="hold" grpId="5" nodeType="withEffect">
                                  <p:stCondLst>
                                    <p:cond delay="0"/>
                                  </p:stCondLst>
                                  <p:childTnLst>
                                    <p:animRot by="21600000">
                                      <p:cBhvr>
                                        <p:cTn id="622" dur="3000" fill="hold"/>
                                        <p:tgtEl>
                                          <p:spTgt spid="31"/>
                                        </p:tgtEl>
                                        <p:attrNameLst>
                                          <p:attrName>r</p:attrName>
                                        </p:attrNameLst>
                                      </p:cBhvr>
                                    </p:animRot>
                                  </p:childTnLst>
                                </p:cTn>
                              </p:par>
                              <p:par>
                                <p:cTn id="623" presetID="8" presetClass="emph" presetSubtype="0" fill="hold" grpId="5" nodeType="withEffect">
                                  <p:stCondLst>
                                    <p:cond delay="0"/>
                                  </p:stCondLst>
                                  <p:childTnLst>
                                    <p:animRot by="21600000">
                                      <p:cBhvr>
                                        <p:cTn id="624" dur="3000" fill="hold"/>
                                        <p:tgtEl>
                                          <p:spTgt spid="36"/>
                                        </p:tgtEl>
                                        <p:attrNameLst>
                                          <p:attrName>r</p:attrName>
                                        </p:attrNameLst>
                                      </p:cBhvr>
                                    </p:animRot>
                                  </p:childTnLst>
                                </p:cTn>
                              </p:par>
                              <p:par>
                                <p:cTn id="625" presetID="8" presetClass="emph" presetSubtype="0" fill="hold" grpId="5" nodeType="withEffect">
                                  <p:stCondLst>
                                    <p:cond delay="0"/>
                                  </p:stCondLst>
                                  <p:childTnLst>
                                    <p:animRot by="21600000">
                                      <p:cBhvr>
                                        <p:cTn id="626" dur="3000" fill="hold"/>
                                        <p:tgtEl>
                                          <p:spTgt spid="11"/>
                                        </p:tgtEl>
                                        <p:attrNameLst>
                                          <p:attrName>r</p:attrName>
                                        </p:attrNameLst>
                                      </p:cBhvr>
                                    </p:animRot>
                                  </p:childTnLst>
                                </p:cTn>
                              </p:par>
                              <p:par>
                                <p:cTn id="627" presetID="8" presetClass="emph" presetSubtype="0" fill="hold" grpId="5" nodeType="withEffect">
                                  <p:stCondLst>
                                    <p:cond delay="0"/>
                                  </p:stCondLst>
                                  <p:childTnLst>
                                    <p:animRot by="21600000">
                                      <p:cBhvr>
                                        <p:cTn id="628" dur="3000" fill="hold"/>
                                        <p:tgtEl>
                                          <p:spTgt spid="17"/>
                                        </p:tgtEl>
                                        <p:attrNameLst>
                                          <p:attrName>r</p:attrName>
                                        </p:attrNameLst>
                                      </p:cBhvr>
                                    </p:animRot>
                                  </p:childTnLst>
                                </p:cTn>
                              </p:par>
                              <p:par>
                                <p:cTn id="629" presetID="8" presetClass="emph" presetSubtype="0" fill="hold" grpId="5" nodeType="withEffect">
                                  <p:stCondLst>
                                    <p:cond delay="0"/>
                                  </p:stCondLst>
                                  <p:childTnLst>
                                    <p:animRot by="21600000">
                                      <p:cBhvr>
                                        <p:cTn id="630" dur="3000" fill="hold"/>
                                        <p:tgtEl>
                                          <p:spTgt spid="22"/>
                                        </p:tgtEl>
                                        <p:attrNameLst>
                                          <p:attrName>r</p:attrName>
                                        </p:attrNameLst>
                                      </p:cBhvr>
                                    </p:animRot>
                                  </p:childTnLst>
                                </p:cTn>
                              </p:par>
                              <p:par>
                                <p:cTn id="631" presetID="8" presetClass="emph" presetSubtype="0" fill="hold" grpId="5" nodeType="withEffect">
                                  <p:stCondLst>
                                    <p:cond delay="0"/>
                                  </p:stCondLst>
                                  <p:childTnLst>
                                    <p:animRot by="21600000">
                                      <p:cBhvr>
                                        <p:cTn id="632" dur="3000" fill="hold"/>
                                        <p:tgtEl>
                                          <p:spTgt spid="27"/>
                                        </p:tgtEl>
                                        <p:attrNameLst>
                                          <p:attrName>r</p:attrName>
                                        </p:attrNameLst>
                                      </p:cBhvr>
                                    </p:animRot>
                                  </p:childTnLst>
                                </p:cTn>
                              </p:par>
                              <p:par>
                                <p:cTn id="633" presetID="8" presetClass="emph" presetSubtype="0" fill="hold" grpId="5" nodeType="withEffect">
                                  <p:stCondLst>
                                    <p:cond delay="0"/>
                                  </p:stCondLst>
                                  <p:childTnLst>
                                    <p:animRot by="-21600000">
                                      <p:cBhvr>
                                        <p:cTn id="634" dur="3000" fill="hold"/>
                                        <p:tgtEl>
                                          <p:spTgt spid="12"/>
                                        </p:tgtEl>
                                        <p:attrNameLst>
                                          <p:attrName>r</p:attrName>
                                        </p:attrNameLst>
                                      </p:cBhvr>
                                    </p:animRot>
                                  </p:childTnLst>
                                </p:cTn>
                              </p:par>
                              <p:par>
                                <p:cTn id="635" presetID="8" presetClass="emph" presetSubtype="0" fill="hold" grpId="5" nodeType="withEffect">
                                  <p:stCondLst>
                                    <p:cond delay="0"/>
                                  </p:stCondLst>
                                  <p:childTnLst>
                                    <p:animRot by="-21600000">
                                      <p:cBhvr>
                                        <p:cTn id="636" dur="3000" fill="hold"/>
                                        <p:tgtEl>
                                          <p:spTgt spid="32"/>
                                        </p:tgtEl>
                                        <p:attrNameLst>
                                          <p:attrName>r</p:attrName>
                                        </p:attrNameLst>
                                      </p:cBhvr>
                                    </p:animRot>
                                  </p:childTnLst>
                                </p:cTn>
                              </p:par>
                              <p:par>
                                <p:cTn id="637" presetID="8" presetClass="emph" presetSubtype="0" fill="hold" grpId="5" nodeType="withEffect">
                                  <p:stCondLst>
                                    <p:cond delay="0"/>
                                  </p:stCondLst>
                                  <p:childTnLst>
                                    <p:animRot by="-21600000">
                                      <p:cBhvr>
                                        <p:cTn id="638" dur="3000" fill="hold"/>
                                        <p:tgtEl>
                                          <p:spTgt spid="37"/>
                                        </p:tgtEl>
                                        <p:attrNameLst>
                                          <p:attrName>r</p:attrName>
                                        </p:attrNameLst>
                                      </p:cBhvr>
                                    </p:animRot>
                                  </p:childTnLst>
                                </p:cTn>
                              </p:par>
                              <p:par>
                                <p:cTn id="639" presetID="23" presetClass="entr" presetSubtype="288" fill="hold" nodeType="withEffect">
                                  <p:stCondLst>
                                    <p:cond delay="0"/>
                                  </p:stCondLst>
                                  <p:childTnLst>
                                    <p:set>
                                      <p:cBhvr>
                                        <p:cTn id="640" dur="1" fill="hold">
                                          <p:stCondLst>
                                            <p:cond delay="0"/>
                                          </p:stCondLst>
                                        </p:cTn>
                                        <p:tgtEl>
                                          <p:spTgt spid="2"/>
                                        </p:tgtEl>
                                        <p:attrNameLst>
                                          <p:attrName>style.visibility</p:attrName>
                                        </p:attrNameLst>
                                      </p:cBhvr>
                                      <p:to>
                                        <p:strVal val="visible"/>
                                      </p:to>
                                    </p:set>
                                    <p:anim calcmode="lin" valueType="num">
                                      <p:cBhvr>
                                        <p:cTn id="641" dur="3000" fill="hold"/>
                                        <p:tgtEl>
                                          <p:spTgt spid="2"/>
                                        </p:tgtEl>
                                        <p:attrNameLst>
                                          <p:attrName>ppt_w</p:attrName>
                                        </p:attrNameLst>
                                      </p:cBhvr>
                                      <p:tavLst>
                                        <p:tav tm="0">
                                          <p:val>
                                            <p:strVal val="4/3*#ppt_w"/>
                                          </p:val>
                                        </p:tav>
                                        <p:tav tm="100000">
                                          <p:val>
                                            <p:strVal val="#ppt_w"/>
                                          </p:val>
                                        </p:tav>
                                      </p:tavLst>
                                    </p:anim>
                                    <p:anim calcmode="lin" valueType="num">
                                      <p:cBhvr>
                                        <p:cTn id="642" dur="3000" fill="hold"/>
                                        <p:tgtEl>
                                          <p:spTgt spid="2"/>
                                        </p:tgtEl>
                                        <p:attrNameLst>
                                          <p:attrName>ppt_h</p:attrName>
                                        </p:attrNameLst>
                                      </p:cBhvr>
                                      <p:tavLst>
                                        <p:tav tm="0">
                                          <p:val>
                                            <p:strVal val="4/3*#ppt_h"/>
                                          </p:val>
                                        </p:tav>
                                        <p:tav tm="100000">
                                          <p:val>
                                            <p:strVal val="#ppt_h"/>
                                          </p:val>
                                        </p:tav>
                                      </p:tavLst>
                                    </p:anim>
                                  </p:childTnLst>
                                </p:cTn>
                              </p:par>
                              <p:par>
                                <p:cTn id="643" presetID="16" presetClass="entr" presetSubtype="42" fill="hold" nodeType="withEffect">
                                  <p:stCondLst>
                                    <p:cond delay="0"/>
                                  </p:stCondLst>
                                  <p:childTnLst>
                                    <p:set>
                                      <p:cBhvr>
                                        <p:cTn id="644" dur="1" fill="hold">
                                          <p:stCondLst>
                                            <p:cond delay="0"/>
                                          </p:stCondLst>
                                        </p:cTn>
                                        <p:tgtEl>
                                          <p:spTgt spid="2"/>
                                        </p:tgtEl>
                                        <p:attrNameLst>
                                          <p:attrName>style.visibility</p:attrName>
                                        </p:attrNameLst>
                                      </p:cBhvr>
                                      <p:to>
                                        <p:strVal val="visible"/>
                                      </p:to>
                                    </p:set>
                                    <p:animEffect transition="in" filter="barn(outHorizontal)">
                                      <p:cBhvr>
                                        <p:cTn id="64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611132192_ae4b4c6e2e_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rot="1403592">
            <a:off x="37119" y="120247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20170855">
            <a:off x="36300" y="56500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403592">
            <a:off x="1322970" y="1202470"/>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0170855">
            <a:off x="1322151" y="56500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403592">
            <a:off x="2680327" y="120247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0170855">
            <a:off x="2679508" y="565006"/>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403592">
            <a:off x="3966178" y="120247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0170855">
            <a:off x="3965359" y="56500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403592">
            <a:off x="5323534" y="120247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20170855">
            <a:off x="5322715" y="565008"/>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403592">
            <a:off x="6609385" y="120247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20170855">
            <a:off x="6608566" y="565006"/>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403592">
            <a:off x="7966706" y="120247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0170855">
            <a:off x="7965887" y="56500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403592">
            <a:off x="7249526" y="320273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0170855">
            <a:off x="7250343" y="385115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403592">
            <a:off x="5964806" y="320273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20170855">
            <a:off x="5965623" y="385115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403592">
            <a:off x="4606320" y="320273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20170855">
            <a:off x="4607137" y="385115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403592">
            <a:off x="3321600" y="320273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20170855">
            <a:off x="3322417" y="385115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403592">
            <a:off x="2036188" y="320273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20170855">
            <a:off x="2037005" y="385115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403592">
            <a:off x="751468" y="320273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0170855">
            <a:off x="752285" y="385115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403592">
            <a:off x="-536052" y="320273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0170855">
            <a:off x="-535235" y="385115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571536" y="-214332"/>
            <a:ext cx="10429948"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1+#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1+#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1+#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1+#ppt_w/2"/>
                                          </p:val>
                                        </p:tav>
                                        <p:tav tm="100000">
                                          <p:val>
                                            <p:strVal val="#ppt_x"/>
                                          </p:val>
                                        </p:tav>
                                      </p:tavLst>
                                    </p:anim>
                                    <p:anim calcmode="lin" valueType="num">
                                      <p:cBhvr additive="base">
                                        <p:cTn id="91" dur="3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1+#ppt_w/2"/>
                                          </p:val>
                                        </p:tav>
                                        <p:tav tm="100000">
                                          <p:val>
                                            <p:strVal val="#ppt_x"/>
                                          </p:val>
                                        </p:tav>
                                      </p:tavLst>
                                    </p:anim>
                                    <p:anim calcmode="lin" valueType="num">
                                      <p:cBhvr additive="base">
                                        <p:cTn id="95" dur="3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1+#ppt_w/2"/>
                                          </p:val>
                                        </p:tav>
                                        <p:tav tm="100000">
                                          <p:val>
                                            <p:strVal val="#ppt_x"/>
                                          </p:val>
                                        </p:tav>
                                      </p:tavLst>
                                    </p:anim>
                                    <p:anim calcmode="lin" valueType="num">
                                      <p:cBhvr additive="base">
                                        <p:cTn id="99" dur="3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1+#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1+#ppt_w/2"/>
                                          </p:val>
                                        </p:tav>
                                        <p:tav tm="100000">
                                          <p:val>
                                            <p:strVal val="#ppt_x"/>
                                          </p:val>
                                        </p:tav>
                                      </p:tavLst>
                                    </p:anim>
                                    <p:anim calcmode="lin" valueType="num">
                                      <p:cBhvr additive="base">
                                        <p:cTn id="107" dur="3000" fill="hold"/>
                                        <p:tgtEl>
                                          <p:spTgt spid="27"/>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1+#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1+#ppt_w/2"/>
                                          </p:val>
                                        </p:tav>
                                        <p:tav tm="100000">
                                          <p:val>
                                            <p:strVal val="#ppt_x"/>
                                          </p:val>
                                        </p:tav>
                                      </p:tavLst>
                                    </p:anim>
                                    <p:anim calcmode="lin" valueType="num">
                                      <p:cBhvr additive="base">
                                        <p:cTn id="115" dur="3000" fill="hold"/>
                                        <p:tgtEl>
                                          <p:spTgt spid="29"/>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1+#ppt_w/2"/>
                                          </p:val>
                                        </p:tav>
                                        <p:tav tm="100000">
                                          <p:val>
                                            <p:strVal val="#ppt_x"/>
                                          </p:val>
                                        </p:tav>
                                      </p:tavLst>
                                    </p:anim>
                                    <p:anim calcmode="lin" valueType="num">
                                      <p:cBhvr additive="base">
                                        <p:cTn id="119" dur="3000" fill="hold"/>
                                        <p:tgtEl>
                                          <p:spTgt spid="30"/>
                                        </p:tgtEl>
                                        <p:attrNameLst>
                                          <p:attrName>ppt_y</p:attrName>
                                        </p:attrNameLst>
                                      </p:cBhvr>
                                      <p:tavLst>
                                        <p:tav tm="0">
                                          <p:val>
                                            <p:strVal val="#ppt_y"/>
                                          </p:val>
                                        </p:tav>
                                        <p:tav tm="100000">
                                          <p:val>
                                            <p:strVal val="#ppt_y"/>
                                          </p:val>
                                        </p:tav>
                                      </p:tavLst>
                                    </p:anim>
                                  </p:childTnLst>
                                </p:cTn>
                              </p:par>
                              <p:par>
                                <p:cTn id="120" presetID="8" presetClass="emph" presetSubtype="0" fill="hold" grpId="1"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2"/>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4"/>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6"/>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3"/>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5"/>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8"/>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4"/>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8"/>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0"/>
                                        </p:tgtEl>
                                        <p:attrNameLst>
                                          <p:attrName>r</p:attrName>
                                        </p:attrNameLst>
                                      </p:cBhvr>
                                    </p:animRot>
                                  </p:childTnLst>
                                </p:cTn>
                              </p:par>
                            </p:childTnLst>
                          </p:cTn>
                        </p:par>
                        <p:par>
                          <p:cTn id="176" fill="hold">
                            <p:stCondLst>
                              <p:cond delay="3000"/>
                            </p:stCondLst>
                            <p:childTnLst>
                              <p:par>
                                <p:cTn id="177" presetID="2" presetClass="exit" presetSubtype="2" fill="hold" grpId="2" nodeType="afterEffect">
                                  <p:stCondLst>
                                    <p:cond delay="0"/>
                                  </p:stCondLst>
                                  <p:childTnLst>
                                    <p:anim calcmode="lin" valueType="num">
                                      <p:cBhvr additive="base">
                                        <p:cTn id="178" dur="3000"/>
                                        <p:tgtEl>
                                          <p:spTgt spid="3"/>
                                        </p:tgtEl>
                                        <p:attrNameLst>
                                          <p:attrName>ppt_x</p:attrName>
                                        </p:attrNameLst>
                                      </p:cBhvr>
                                      <p:tavLst>
                                        <p:tav tm="0">
                                          <p:val>
                                            <p:strVal val="ppt_x"/>
                                          </p:val>
                                        </p:tav>
                                        <p:tav tm="100000">
                                          <p:val>
                                            <p:strVal val="1+ppt_w/2"/>
                                          </p:val>
                                        </p:tav>
                                      </p:tavLst>
                                    </p:anim>
                                    <p:anim calcmode="lin" valueType="num">
                                      <p:cBhvr additive="base">
                                        <p:cTn id="179" dur="3000"/>
                                        <p:tgtEl>
                                          <p:spTgt spid="3"/>
                                        </p:tgtEl>
                                        <p:attrNameLst>
                                          <p:attrName>ppt_y</p:attrName>
                                        </p:attrNameLst>
                                      </p:cBhvr>
                                      <p:tavLst>
                                        <p:tav tm="0">
                                          <p:val>
                                            <p:strVal val="ppt_y"/>
                                          </p:val>
                                        </p:tav>
                                        <p:tav tm="100000">
                                          <p:val>
                                            <p:strVal val="ppt_y"/>
                                          </p:val>
                                        </p:tav>
                                      </p:tavLst>
                                    </p:anim>
                                    <p:set>
                                      <p:cBhvr>
                                        <p:cTn id="180" dur="1" fill="hold">
                                          <p:stCondLst>
                                            <p:cond delay="2999"/>
                                          </p:stCondLst>
                                        </p:cTn>
                                        <p:tgtEl>
                                          <p:spTgt spid="3"/>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4"/>
                                        </p:tgtEl>
                                        <p:attrNameLst>
                                          <p:attrName>ppt_x</p:attrName>
                                        </p:attrNameLst>
                                      </p:cBhvr>
                                      <p:tavLst>
                                        <p:tav tm="0">
                                          <p:val>
                                            <p:strVal val="ppt_x"/>
                                          </p:val>
                                        </p:tav>
                                        <p:tav tm="100000">
                                          <p:val>
                                            <p:strVal val="1+ppt_w/2"/>
                                          </p:val>
                                        </p:tav>
                                      </p:tavLst>
                                    </p:anim>
                                    <p:anim calcmode="lin" valueType="num">
                                      <p:cBhvr additive="base">
                                        <p:cTn id="183" dur="3000"/>
                                        <p:tgtEl>
                                          <p:spTgt spid="4"/>
                                        </p:tgtEl>
                                        <p:attrNameLst>
                                          <p:attrName>ppt_y</p:attrName>
                                        </p:attrNameLst>
                                      </p:cBhvr>
                                      <p:tavLst>
                                        <p:tav tm="0">
                                          <p:val>
                                            <p:strVal val="ppt_y"/>
                                          </p:val>
                                        </p:tav>
                                        <p:tav tm="100000">
                                          <p:val>
                                            <p:strVal val="ppt_y"/>
                                          </p:val>
                                        </p:tav>
                                      </p:tavLst>
                                    </p:anim>
                                    <p:set>
                                      <p:cBhvr>
                                        <p:cTn id="184" dur="1" fill="hold">
                                          <p:stCondLst>
                                            <p:cond delay="2999"/>
                                          </p:stCondLst>
                                        </p:cTn>
                                        <p:tgtEl>
                                          <p:spTgt spid="4"/>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5"/>
                                        </p:tgtEl>
                                        <p:attrNameLst>
                                          <p:attrName>ppt_x</p:attrName>
                                        </p:attrNameLst>
                                      </p:cBhvr>
                                      <p:tavLst>
                                        <p:tav tm="0">
                                          <p:val>
                                            <p:strVal val="ppt_x"/>
                                          </p:val>
                                        </p:tav>
                                        <p:tav tm="100000">
                                          <p:val>
                                            <p:strVal val="1+ppt_w/2"/>
                                          </p:val>
                                        </p:tav>
                                      </p:tavLst>
                                    </p:anim>
                                    <p:anim calcmode="lin" valueType="num">
                                      <p:cBhvr additive="base">
                                        <p:cTn id="187" dur="3000"/>
                                        <p:tgtEl>
                                          <p:spTgt spid="5"/>
                                        </p:tgtEl>
                                        <p:attrNameLst>
                                          <p:attrName>ppt_y</p:attrName>
                                        </p:attrNameLst>
                                      </p:cBhvr>
                                      <p:tavLst>
                                        <p:tav tm="0">
                                          <p:val>
                                            <p:strVal val="ppt_y"/>
                                          </p:val>
                                        </p:tav>
                                        <p:tav tm="100000">
                                          <p:val>
                                            <p:strVal val="ppt_y"/>
                                          </p:val>
                                        </p:tav>
                                      </p:tavLst>
                                    </p:anim>
                                    <p:set>
                                      <p:cBhvr>
                                        <p:cTn id="188" dur="1" fill="hold">
                                          <p:stCondLst>
                                            <p:cond delay="2999"/>
                                          </p:stCondLst>
                                        </p:cTn>
                                        <p:tgtEl>
                                          <p:spTgt spid="5"/>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1+ppt_w/2"/>
                                          </p:val>
                                        </p:tav>
                                      </p:tavLst>
                                    </p:anim>
                                    <p:anim calcmode="lin" valueType="num">
                                      <p:cBhvr additive="base">
                                        <p:cTn id="191" dur="3000"/>
                                        <p:tgtEl>
                                          <p:spTgt spid="6"/>
                                        </p:tgtEl>
                                        <p:attrNameLst>
                                          <p:attrName>ppt_y</p:attrName>
                                        </p:attrNameLst>
                                      </p:cBhvr>
                                      <p:tavLst>
                                        <p:tav tm="0">
                                          <p:val>
                                            <p:strVal val="ppt_y"/>
                                          </p:val>
                                        </p:tav>
                                        <p:tav tm="100000">
                                          <p:val>
                                            <p:strVal val="ppt_y"/>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1+ppt_w/2"/>
                                          </p:val>
                                        </p:tav>
                                      </p:tavLst>
                                    </p:anim>
                                    <p:anim calcmode="lin" valueType="num">
                                      <p:cBhvr additive="base">
                                        <p:cTn id="195" dur="3000"/>
                                        <p:tgtEl>
                                          <p:spTgt spid="7"/>
                                        </p:tgtEl>
                                        <p:attrNameLst>
                                          <p:attrName>ppt_y</p:attrName>
                                        </p:attrNameLst>
                                      </p:cBhvr>
                                      <p:tavLst>
                                        <p:tav tm="0">
                                          <p:val>
                                            <p:strVal val="ppt_y"/>
                                          </p:val>
                                        </p:tav>
                                        <p:tav tm="100000">
                                          <p:val>
                                            <p:strVal val="ppt_y"/>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1+ppt_w/2"/>
                                          </p:val>
                                        </p:tav>
                                      </p:tavLst>
                                    </p:anim>
                                    <p:anim calcmode="lin" valueType="num">
                                      <p:cBhvr additive="base">
                                        <p:cTn id="199" dur="3000"/>
                                        <p:tgtEl>
                                          <p:spTgt spid="8"/>
                                        </p:tgtEl>
                                        <p:attrNameLst>
                                          <p:attrName>ppt_y</p:attrName>
                                        </p:attrNameLst>
                                      </p:cBhvr>
                                      <p:tavLst>
                                        <p:tav tm="0">
                                          <p:val>
                                            <p:strVal val="ppt_y"/>
                                          </p:val>
                                        </p:tav>
                                        <p:tav tm="100000">
                                          <p:val>
                                            <p:strVal val="ppt_y"/>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1+ppt_w/2"/>
                                          </p:val>
                                        </p:tav>
                                      </p:tavLst>
                                    </p:anim>
                                    <p:anim calcmode="lin" valueType="num">
                                      <p:cBhvr additive="base">
                                        <p:cTn id="203" dur="3000"/>
                                        <p:tgtEl>
                                          <p:spTgt spid="9"/>
                                        </p:tgtEl>
                                        <p:attrNameLst>
                                          <p:attrName>ppt_y</p:attrName>
                                        </p:attrNameLst>
                                      </p:cBhvr>
                                      <p:tavLst>
                                        <p:tav tm="0">
                                          <p:val>
                                            <p:strVal val="ppt_y"/>
                                          </p:val>
                                        </p:tav>
                                        <p:tav tm="100000">
                                          <p:val>
                                            <p:strVal val="ppt_y"/>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1+ppt_w/2"/>
                                          </p:val>
                                        </p:tav>
                                      </p:tavLst>
                                    </p:anim>
                                    <p:anim calcmode="lin" valueType="num">
                                      <p:cBhvr additive="base">
                                        <p:cTn id="207" dur="3000"/>
                                        <p:tgtEl>
                                          <p:spTgt spid="10"/>
                                        </p:tgtEl>
                                        <p:attrNameLst>
                                          <p:attrName>ppt_y</p:attrName>
                                        </p:attrNameLst>
                                      </p:cBhvr>
                                      <p:tavLst>
                                        <p:tav tm="0">
                                          <p:val>
                                            <p:strVal val="ppt_y"/>
                                          </p:val>
                                        </p:tav>
                                        <p:tav tm="100000">
                                          <p:val>
                                            <p:strVal val="ppt_y"/>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1+ppt_w/2"/>
                                          </p:val>
                                        </p:tav>
                                      </p:tavLst>
                                    </p:anim>
                                    <p:anim calcmode="lin" valueType="num">
                                      <p:cBhvr additive="base">
                                        <p:cTn id="211" dur="3000"/>
                                        <p:tgtEl>
                                          <p:spTgt spid="11"/>
                                        </p:tgtEl>
                                        <p:attrNameLst>
                                          <p:attrName>ppt_y</p:attrName>
                                        </p:attrNameLst>
                                      </p:cBhvr>
                                      <p:tavLst>
                                        <p:tav tm="0">
                                          <p:val>
                                            <p:strVal val="ppt_y"/>
                                          </p:val>
                                        </p:tav>
                                        <p:tav tm="100000">
                                          <p:val>
                                            <p:strVal val="ppt_y"/>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1+ppt_w/2"/>
                                          </p:val>
                                        </p:tav>
                                      </p:tavLst>
                                    </p:anim>
                                    <p:anim calcmode="lin" valueType="num">
                                      <p:cBhvr additive="base">
                                        <p:cTn id="215" dur="3000"/>
                                        <p:tgtEl>
                                          <p:spTgt spid="12"/>
                                        </p:tgtEl>
                                        <p:attrNameLst>
                                          <p:attrName>ppt_y</p:attrName>
                                        </p:attrNameLst>
                                      </p:cBhvr>
                                      <p:tavLst>
                                        <p:tav tm="0">
                                          <p:val>
                                            <p:strVal val="ppt_y"/>
                                          </p:val>
                                        </p:tav>
                                        <p:tav tm="100000">
                                          <p:val>
                                            <p:strVal val="ppt_y"/>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ppt_y"/>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1+ppt_w/2"/>
                                          </p:val>
                                        </p:tav>
                                      </p:tavLst>
                                    </p:anim>
                                    <p:anim calcmode="lin" valueType="num">
                                      <p:cBhvr additive="base">
                                        <p:cTn id="223" dur="3000"/>
                                        <p:tgtEl>
                                          <p:spTgt spid="14"/>
                                        </p:tgtEl>
                                        <p:attrNameLst>
                                          <p:attrName>ppt_y</p:attrName>
                                        </p:attrNameLst>
                                      </p:cBhvr>
                                      <p:tavLst>
                                        <p:tav tm="0">
                                          <p:val>
                                            <p:strVal val="ppt_y"/>
                                          </p:val>
                                        </p:tav>
                                        <p:tav tm="100000">
                                          <p:val>
                                            <p:strVal val="ppt_y"/>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1+ppt_w/2"/>
                                          </p:val>
                                        </p:tav>
                                      </p:tavLst>
                                    </p:anim>
                                    <p:anim calcmode="lin" valueType="num">
                                      <p:cBhvr additive="base">
                                        <p:cTn id="227" dur="3000"/>
                                        <p:tgtEl>
                                          <p:spTgt spid="15"/>
                                        </p:tgtEl>
                                        <p:attrNameLst>
                                          <p:attrName>ppt_y</p:attrName>
                                        </p:attrNameLst>
                                      </p:cBhvr>
                                      <p:tavLst>
                                        <p:tav tm="0">
                                          <p:val>
                                            <p:strVal val="ppt_y"/>
                                          </p:val>
                                        </p:tav>
                                        <p:tav tm="100000">
                                          <p:val>
                                            <p:strVal val="ppt_y"/>
                                          </p:val>
                                        </p:tav>
                                      </p:tavLst>
                                    </p:anim>
                                    <p:set>
                                      <p:cBhvr>
                                        <p:cTn id="228" dur="1" fill="hold">
                                          <p:stCondLst>
                                            <p:cond delay="2999"/>
                                          </p:stCondLst>
                                        </p:cTn>
                                        <p:tgtEl>
                                          <p:spTgt spid="15"/>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16"/>
                                        </p:tgtEl>
                                        <p:attrNameLst>
                                          <p:attrName>ppt_x</p:attrName>
                                        </p:attrNameLst>
                                      </p:cBhvr>
                                      <p:tavLst>
                                        <p:tav tm="0">
                                          <p:val>
                                            <p:strVal val="ppt_x"/>
                                          </p:val>
                                        </p:tav>
                                        <p:tav tm="100000">
                                          <p:val>
                                            <p:strVal val="1+ppt_w/2"/>
                                          </p:val>
                                        </p:tav>
                                      </p:tavLst>
                                    </p:anim>
                                    <p:anim calcmode="lin" valueType="num">
                                      <p:cBhvr additive="base">
                                        <p:cTn id="231" dur="3000"/>
                                        <p:tgtEl>
                                          <p:spTgt spid="16"/>
                                        </p:tgtEl>
                                        <p:attrNameLst>
                                          <p:attrName>ppt_y</p:attrName>
                                        </p:attrNameLst>
                                      </p:cBhvr>
                                      <p:tavLst>
                                        <p:tav tm="0">
                                          <p:val>
                                            <p:strVal val="ppt_y"/>
                                          </p:val>
                                        </p:tav>
                                        <p:tav tm="100000">
                                          <p:val>
                                            <p:strVal val="ppt_y"/>
                                          </p:val>
                                        </p:tav>
                                      </p:tavLst>
                                    </p:anim>
                                    <p:set>
                                      <p:cBhvr>
                                        <p:cTn id="232" dur="1" fill="hold">
                                          <p:stCondLst>
                                            <p:cond delay="2999"/>
                                          </p:stCondLst>
                                        </p:cTn>
                                        <p:tgtEl>
                                          <p:spTgt spid="16"/>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17"/>
                                        </p:tgtEl>
                                        <p:attrNameLst>
                                          <p:attrName>ppt_x</p:attrName>
                                        </p:attrNameLst>
                                      </p:cBhvr>
                                      <p:tavLst>
                                        <p:tav tm="0">
                                          <p:val>
                                            <p:strVal val="ppt_x"/>
                                          </p:val>
                                        </p:tav>
                                        <p:tav tm="100000">
                                          <p:val>
                                            <p:strVal val="0-ppt_w/2"/>
                                          </p:val>
                                        </p:tav>
                                      </p:tavLst>
                                    </p:anim>
                                    <p:anim calcmode="lin" valueType="num">
                                      <p:cBhvr additive="base">
                                        <p:cTn id="235" dur="3000"/>
                                        <p:tgtEl>
                                          <p:spTgt spid="17"/>
                                        </p:tgtEl>
                                        <p:attrNameLst>
                                          <p:attrName>ppt_y</p:attrName>
                                        </p:attrNameLst>
                                      </p:cBhvr>
                                      <p:tavLst>
                                        <p:tav tm="0">
                                          <p:val>
                                            <p:strVal val="ppt_y"/>
                                          </p:val>
                                        </p:tav>
                                        <p:tav tm="100000">
                                          <p:val>
                                            <p:strVal val="ppt_y"/>
                                          </p:val>
                                        </p:tav>
                                      </p:tavLst>
                                    </p:anim>
                                    <p:set>
                                      <p:cBhvr>
                                        <p:cTn id="236" dur="1" fill="hold">
                                          <p:stCondLst>
                                            <p:cond delay="2999"/>
                                          </p:stCondLst>
                                        </p:cTn>
                                        <p:tgtEl>
                                          <p:spTgt spid="17"/>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18"/>
                                        </p:tgtEl>
                                        <p:attrNameLst>
                                          <p:attrName>ppt_x</p:attrName>
                                        </p:attrNameLst>
                                      </p:cBhvr>
                                      <p:tavLst>
                                        <p:tav tm="0">
                                          <p:val>
                                            <p:strVal val="ppt_x"/>
                                          </p:val>
                                        </p:tav>
                                        <p:tav tm="100000">
                                          <p:val>
                                            <p:strVal val="0-ppt_w/2"/>
                                          </p:val>
                                        </p:tav>
                                      </p:tavLst>
                                    </p:anim>
                                    <p:anim calcmode="lin" valueType="num">
                                      <p:cBhvr additive="base">
                                        <p:cTn id="239" dur="3000"/>
                                        <p:tgtEl>
                                          <p:spTgt spid="18"/>
                                        </p:tgtEl>
                                        <p:attrNameLst>
                                          <p:attrName>ppt_y</p:attrName>
                                        </p:attrNameLst>
                                      </p:cBhvr>
                                      <p:tavLst>
                                        <p:tav tm="0">
                                          <p:val>
                                            <p:strVal val="ppt_y"/>
                                          </p:val>
                                        </p:tav>
                                        <p:tav tm="100000">
                                          <p:val>
                                            <p:strVal val="ppt_y"/>
                                          </p:val>
                                        </p:tav>
                                      </p:tavLst>
                                    </p:anim>
                                    <p:set>
                                      <p:cBhvr>
                                        <p:cTn id="240" dur="1" fill="hold">
                                          <p:stCondLst>
                                            <p:cond delay="2999"/>
                                          </p:stCondLst>
                                        </p:cTn>
                                        <p:tgtEl>
                                          <p:spTgt spid="18"/>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19"/>
                                        </p:tgtEl>
                                        <p:attrNameLst>
                                          <p:attrName>ppt_x</p:attrName>
                                        </p:attrNameLst>
                                      </p:cBhvr>
                                      <p:tavLst>
                                        <p:tav tm="0">
                                          <p:val>
                                            <p:strVal val="ppt_x"/>
                                          </p:val>
                                        </p:tav>
                                        <p:tav tm="100000">
                                          <p:val>
                                            <p:strVal val="0-ppt_w/2"/>
                                          </p:val>
                                        </p:tav>
                                      </p:tavLst>
                                    </p:anim>
                                    <p:anim calcmode="lin" valueType="num">
                                      <p:cBhvr additive="base">
                                        <p:cTn id="243" dur="3000"/>
                                        <p:tgtEl>
                                          <p:spTgt spid="19"/>
                                        </p:tgtEl>
                                        <p:attrNameLst>
                                          <p:attrName>ppt_y</p:attrName>
                                        </p:attrNameLst>
                                      </p:cBhvr>
                                      <p:tavLst>
                                        <p:tav tm="0">
                                          <p:val>
                                            <p:strVal val="ppt_y"/>
                                          </p:val>
                                        </p:tav>
                                        <p:tav tm="100000">
                                          <p:val>
                                            <p:strVal val="ppt_y"/>
                                          </p:val>
                                        </p:tav>
                                      </p:tavLst>
                                    </p:anim>
                                    <p:set>
                                      <p:cBhvr>
                                        <p:cTn id="244" dur="1" fill="hold">
                                          <p:stCondLst>
                                            <p:cond delay="2999"/>
                                          </p:stCondLst>
                                        </p:cTn>
                                        <p:tgtEl>
                                          <p:spTgt spid="19"/>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20"/>
                                        </p:tgtEl>
                                        <p:attrNameLst>
                                          <p:attrName>ppt_x</p:attrName>
                                        </p:attrNameLst>
                                      </p:cBhvr>
                                      <p:tavLst>
                                        <p:tav tm="0">
                                          <p:val>
                                            <p:strVal val="ppt_x"/>
                                          </p:val>
                                        </p:tav>
                                        <p:tav tm="100000">
                                          <p:val>
                                            <p:strVal val="0-ppt_w/2"/>
                                          </p:val>
                                        </p:tav>
                                      </p:tavLst>
                                    </p:anim>
                                    <p:anim calcmode="lin" valueType="num">
                                      <p:cBhvr additive="base">
                                        <p:cTn id="247" dur="3000"/>
                                        <p:tgtEl>
                                          <p:spTgt spid="20"/>
                                        </p:tgtEl>
                                        <p:attrNameLst>
                                          <p:attrName>ppt_y</p:attrName>
                                        </p:attrNameLst>
                                      </p:cBhvr>
                                      <p:tavLst>
                                        <p:tav tm="0">
                                          <p:val>
                                            <p:strVal val="ppt_y"/>
                                          </p:val>
                                        </p:tav>
                                        <p:tav tm="100000">
                                          <p:val>
                                            <p:strVal val="ppt_y"/>
                                          </p:val>
                                        </p:tav>
                                      </p:tavLst>
                                    </p:anim>
                                    <p:set>
                                      <p:cBhvr>
                                        <p:cTn id="248" dur="1" fill="hold">
                                          <p:stCondLst>
                                            <p:cond delay="2999"/>
                                          </p:stCondLst>
                                        </p:cTn>
                                        <p:tgtEl>
                                          <p:spTgt spid="20"/>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21"/>
                                        </p:tgtEl>
                                        <p:attrNameLst>
                                          <p:attrName>ppt_x</p:attrName>
                                        </p:attrNameLst>
                                      </p:cBhvr>
                                      <p:tavLst>
                                        <p:tav tm="0">
                                          <p:val>
                                            <p:strVal val="ppt_x"/>
                                          </p:val>
                                        </p:tav>
                                        <p:tav tm="100000">
                                          <p:val>
                                            <p:strVal val="0-ppt_w/2"/>
                                          </p:val>
                                        </p:tav>
                                      </p:tavLst>
                                    </p:anim>
                                    <p:anim calcmode="lin" valueType="num">
                                      <p:cBhvr additive="base">
                                        <p:cTn id="251" dur="3000"/>
                                        <p:tgtEl>
                                          <p:spTgt spid="21"/>
                                        </p:tgtEl>
                                        <p:attrNameLst>
                                          <p:attrName>ppt_y</p:attrName>
                                        </p:attrNameLst>
                                      </p:cBhvr>
                                      <p:tavLst>
                                        <p:tav tm="0">
                                          <p:val>
                                            <p:strVal val="ppt_y"/>
                                          </p:val>
                                        </p:tav>
                                        <p:tav tm="100000">
                                          <p:val>
                                            <p:strVal val="ppt_y"/>
                                          </p:val>
                                        </p:tav>
                                      </p:tavLst>
                                    </p:anim>
                                    <p:set>
                                      <p:cBhvr>
                                        <p:cTn id="252" dur="1" fill="hold">
                                          <p:stCondLst>
                                            <p:cond delay="2999"/>
                                          </p:stCondLst>
                                        </p:cTn>
                                        <p:tgtEl>
                                          <p:spTgt spid="21"/>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22"/>
                                        </p:tgtEl>
                                        <p:attrNameLst>
                                          <p:attrName>ppt_x</p:attrName>
                                        </p:attrNameLst>
                                      </p:cBhvr>
                                      <p:tavLst>
                                        <p:tav tm="0">
                                          <p:val>
                                            <p:strVal val="ppt_x"/>
                                          </p:val>
                                        </p:tav>
                                        <p:tav tm="100000">
                                          <p:val>
                                            <p:strVal val="0-ppt_w/2"/>
                                          </p:val>
                                        </p:tav>
                                      </p:tavLst>
                                    </p:anim>
                                    <p:anim calcmode="lin" valueType="num">
                                      <p:cBhvr additive="base">
                                        <p:cTn id="255" dur="3000"/>
                                        <p:tgtEl>
                                          <p:spTgt spid="22"/>
                                        </p:tgtEl>
                                        <p:attrNameLst>
                                          <p:attrName>ppt_y</p:attrName>
                                        </p:attrNameLst>
                                      </p:cBhvr>
                                      <p:tavLst>
                                        <p:tav tm="0">
                                          <p:val>
                                            <p:strVal val="ppt_y"/>
                                          </p:val>
                                        </p:tav>
                                        <p:tav tm="100000">
                                          <p:val>
                                            <p:strVal val="ppt_y"/>
                                          </p:val>
                                        </p:tav>
                                      </p:tavLst>
                                    </p:anim>
                                    <p:set>
                                      <p:cBhvr>
                                        <p:cTn id="256" dur="1" fill="hold">
                                          <p:stCondLst>
                                            <p:cond delay="2999"/>
                                          </p:stCondLst>
                                        </p:cTn>
                                        <p:tgtEl>
                                          <p:spTgt spid="22"/>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23"/>
                                        </p:tgtEl>
                                        <p:attrNameLst>
                                          <p:attrName>ppt_x</p:attrName>
                                        </p:attrNameLst>
                                      </p:cBhvr>
                                      <p:tavLst>
                                        <p:tav tm="0">
                                          <p:val>
                                            <p:strVal val="ppt_x"/>
                                          </p:val>
                                        </p:tav>
                                        <p:tav tm="100000">
                                          <p:val>
                                            <p:strVal val="0-ppt_w/2"/>
                                          </p:val>
                                        </p:tav>
                                      </p:tavLst>
                                    </p:anim>
                                    <p:anim calcmode="lin" valueType="num">
                                      <p:cBhvr additive="base">
                                        <p:cTn id="259" dur="3000"/>
                                        <p:tgtEl>
                                          <p:spTgt spid="23"/>
                                        </p:tgtEl>
                                        <p:attrNameLst>
                                          <p:attrName>ppt_y</p:attrName>
                                        </p:attrNameLst>
                                      </p:cBhvr>
                                      <p:tavLst>
                                        <p:tav tm="0">
                                          <p:val>
                                            <p:strVal val="ppt_y"/>
                                          </p:val>
                                        </p:tav>
                                        <p:tav tm="100000">
                                          <p:val>
                                            <p:strVal val="ppt_y"/>
                                          </p:val>
                                        </p:tav>
                                      </p:tavLst>
                                    </p:anim>
                                    <p:set>
                                      <p:cBhvr>
                                        <p:cTn id="260" dur="1" fill="hold">
                                          <p:stCondLst>
                                            <p:cond delay="2999"/>
                                          </p:stCondLst>
                                        </p:cTn>
                                        <p:tgtEl>
                                          <p:spTgt spid="23"/>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24"/>
                                        </p:tgtEl>
                                        <p:attrNameLst>
                                          <p:attrName>ppt_x</p:attrName>
                                        </p:attrNameLst>
                                      </p:cBhvr>
                                      <p:tavLst>
                                        <p:tav tm="0">
                                          <p:val>
                                            <p:strVal val="ppt_x"/>
                                          </p:val>
                                        </p:tav>
                                        <p:tav tm="100000">
                                          <p:val>
                                            <p:strVal val="0-ppt_w/2"/>
                                          </p:val>
                                        </p:tav>
                                      </p:tavLst>
                                    </p:anim>
                                    <p:anim calcmode="lin" valueType="num">
                                      <p:cBhvr additive="base">
                                        <p:cTn id="263" dur="3000"/>
                                        <p:tgtEl>
                                          <p:spTgt spid="24"/>
                                        </p:tgtEl>
                                        <p:attrNameLst>
                                          <p:attrName>ppt_y</p:attrName>
                                        </p:attrNameLst>
                                      </p:cBhvr>
                                      <p:tavLst>
                                        <p:tav tm="0">
                                          <p:val>
                                            <p:strVal val="ppt_y"/>
                                          </p:val>
                                        </p:tav>
                                        <p:tav tm="100000">
                                          <p:val>
                                            <p:strVal val="ppt_y"/>
                                          </p:val>
                                        </p:tav>
                                      </p:tavLst>
                                    </p:anim>
                                    <p:set>
                                      <p:cBhvr>
                                        <p:cTn id="264" dur="1" fill="hold">
                                          <p:stCondLst>
                                            <p:cond delay="2999"/>
                                          </p:stCondLst>
                                        </p:cTn>
                                        <p:tgtEl>
                                          <p:spTgt spid="24"/>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25"/>
                                        </p:tgtEl>
                                        <p:attrNameLst>
                                          <p:attrName>ppt_x</p:attrName>
                                        </p:attrNameLst>
                                      </p:cBhvr>
                                      <p:tavLst>
                                        <p:tav tm="0">
                                          <p:val>
                                            <p:strVal val="ppt_x"/>
                                          </p:val>
                                        </p:tav>
                                        <p:tav tm="100000">
                                          <p:val>
                                            <p:strVal val="0-ppt_w/2"/>
                                          </p:val>
                                        </p:tav>
                                      </p:tavLst>
                                    </p:anim>
                                    <p:anim calcmode="lin" valueType="num">
                                      <p:cBhvr additive="base">
                                        <p:cTn id="267" dur="3000"/>
                                        <p:tgtEl>
                                          <p:spTgt spid="25"/>
                                        </p:tgtEl>
                                        <p:attrNameLst>
                                          <p:attrName>ppt_y</p:attrName>
                                        </p:attrNameLst>
                                      </p:cBhvr>
                                      <p:tavLst>
                                        <p:tav tm="0">
                                          <p:val>
                                            <p:strVal val="ppt_y"/>
                                          </p:val>
                                        </p:tav>
                                        <p:tav tm="100000">
                                          <p:val>
                                            <p:strVal val="ppt_y"/>
                                          </p:val>
                                        </p:tav>
                                      </p:tavLst>
                                    </p:anim>
                                    <p:set>
                                      <p:cBhvr>
                                        <p:cTn id="268" dur="1" fill="hold">
                                          <p:stCondLst>
                                            <p:cond delay="2999"/>
                                          </p:stCondLst>
                                        </p:cTn>
                                        <p:tgtEl>
                                          <p:spTgt spid="25"/>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3000"/>
                                        <p:tgtEl>
                                          <p:spTgt spid="26"/>
                                        </p:tgtEl>
                                        <p:attrNameLst>
                                          <p:attrName>ppt_x</p:attrName>
                                        </p:attrNameLst>
                                      </p:cBhvr>
                                      <p:tavLst>
                                        <p:tav tm="0">
                                          <p:val>
                                            <p:strVal val="ppt_x"/>
                                          </p:val>
                                        </p:tav>
                                        <p:tav tm="100000">
                                          <p:val>
                                            <p:strVal val="0-ppt_w/2"/>
                                          </p:val>
                                        </p:tav>
                                      </p:tavLst>
                                    </p:anim>
                                    <p:anim calcmode="lin" valueType="num">
                                      <p:cBhvr additive="base">
                                        <p:cTn id="271" dur="3000"/>
                                        <p:tgtEl>
                                          <p:spTgt spid="26"/>
                                        </p:tgtEl>
                                        <p:attrNameLst>
                                          <p:attrName>ppt_y</p:attrName>
                                        </p:attrNameLst>
                                      </p:cBhvr>
                                      <p:tavLst>
                                        <p:tav tm="0">
                                          <p:val>
                                            <p:strVal val="ppt_y"/>
                                          </p:val>
                                        </p:tav>
                                        <p:tav tm="100000">
                                          <p:val>
                                            <p:strVal val="ppt_y"/>
                                          </p:val>
                                        </p:tav>
                                      </p:tavLst>
                                    </p:anim>
                                    <p:set>
                                      <p:cBhvr>
                                        <p:cTn id="272" dur="1" fill="hold">
                                          <p:stCondLst>
                                            <p:cond delay="2999"/>
                                          </p:stCondLst>
                                        </p:cTn>
                                        <p:tgtEl>
                                          <p:spTgt spid="26"/>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27"/>
                                        </p:tgtEl>
                                        <p:attrNameLst>
                                          <p:attrName>ppt_x</p:attrName>
                                        </p:attrNameLst>
                                      </p:cBhvr>
                                      <p:tavLst>
                                        <p:tav tm="0">
                                          <p:val>
                                            <p:strVal val="ppt_x"/>
                                          </p:val>
                                        </p:tav>
                                        <p:tav tm="100000">
                                          <p:val>
                                            <p:strVal val="0-ppt_w/2"/>
                                          </p:val>
                                        </p:tav>
                                      </p:tavLst>
                                    </p:anim>
                                    <p:anim calcmode="lin" valueType="num">
                                      <p:cBhvr additive="base">
                                        <p:cTn id="275" dur="3000"/>
                                        <p:tgtEl>
                                          <p:spTgt spid="27"/>
                                        </p:tgtEl>
                                        <p:attrNameLst>
                                          <p:attrName>ppt_y</p:attrName>
                                        </p:attrNameLst>
                                      </p:cBhvr>
                                      <p:tavLst>
                                        <p:tav tm="0">
                                          <p:val>
                                            <p:strVal val="ppt_y"/>
                                          </p:val>
                                        </p:tav>
                                        <p:tav tm="100000">
                                          <p:val>
                                            <p:strVal val="ppt_y"/>
                                          </p:val>
                                        </p:tav>
                                      </p:tavLst>
                                    </p:anim>
                                    <p:set>
                                      <p:cBhvr>
                                        <p:cTn id="276" dur="1" fill="hold">
                                          <p:stCondLst>
                                            <p:cond delay="2999"/>
                                          </p:stCondLst>
                                        </p:cTn>
                                        <p:tgtEl>
                                          <p:spTgt spid="27"/>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28"/>
                                        </p:tgtEl>
                                        <p:attrNameLst>
                                          <p:attrName>ppt_x</p:attrName>
                                        </p:attrNameLst>
                                      </p:cBhvr>
                                      <p:tavLst>
                                        <p:tav tm="0">
                                          <p:val>
                                            <p:strVal val="ppt_x"/>
                                          </p:val>
                                        </p:tav>
                                        <p:tav tm="100000">
                                          <p:val>
                                            <p:strVal val="0-ppt_w/2"/>
                                          </p:val>
                                        </p:tav>
                                      </p:tavLst>
                                    </p:anim>
                                    <p:anim calcmode="lin" valueType="num">
                                      <p:cBhvr additive="base">
                                        <p:cTn id="279" dur="3000"/>
                                        <p:tgtEl>
                                          <p:spTgt spid="28"/>
                                        </p:tgtEl>
                                        <p:attrNameLst>
                                          <p:attrName>ppt_y</p:attrName>
                                        </p:attrNameLst>
                                      </p:cBhvr>
                                      <p:tavLst>
                                        <p:tav tm="0">
                                          <p:val>
                                            <p:strVal val="ppt_y"/>
                                          </p:val>
                                        </p:tav>
                                        <p:tav tm="100000">
                                          <p:val>
                                            <p:strVal val="ppt_y"/>
                                          </p:val>
                                        </p:tav>
                                      </p:tavLst>
                                    </p:anim>
                                    <p:set>
                                      <p:cBhvr>
                                        <p:cTn id="280" dur="1" fill="hold">
                                          <p:stCondLst>
                                            <p:cond delay="2999"/>
                                          </p:stCondLst>
                                        </p:cTn>
                                        <p:tgtEl>
                                          <p:spTgt spid="28"/>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29"/>
                                        </p:tgtEl>
                                        <p:attrNameLst>
                                          <p:attrName>ppt_x</p:attrName>
                                        </p:attrNameLst>
                                      </p:cBhvr>
                                      <p:tavLst>
                                        <p:tav tm="0">
                                          <p:val>
                                            <p:strVal val="ppt_x"/>
                                          </p:val>
                                        </p:tav>
                                        <p:tav tm="100000">
                                          <p:val>
                                            <p:strVal val="0-ppt_w/2"/>
                                          </p:val>
                                        </p:tav>
                                      </p:tavLst>
                                    </p:anim>
                                    <p:anim calcmode="lin" valueType="num">
                                      <p:cBhvr additive="base">
                                        <p:cTn id="283" dur="3000"/>
                                        <p:tgtEl>
                                          <p:spTgt spid="29"/>
                                        </p:tgtEl>
                                        <p:attrNameLst>
                                          <p:attrName>ppt_y</p:attrName>
                                        </p:attrNameLst>
                                      </p:cBhvr>
                                      <p:tavLst>
                                        <p:tav tm="0">
                                          <p:val>
                                            <p:strVal val="ppt_y"/>
                                          </p:val>
                                        </p:tav>
                                        <p:tav tm="100000">
                                          <p:val>
                                            <p:strVal val="ppt_y"/>
                                          </p:val>
                                        </p:tav>
                                      </p:tavLst>
                                    </p:anim>
                                    <p:set>
                                      <p:cBhvr>
                                        <p:cTn id="284" dur="1" fill="hold">
                                          <p:stCondLst>
                                            <p:cond delay="2999"/>
                                          </p:stCondLst>
                                        </p:cTn>
                                        <p:tgtEl>
                                          <p:spTgt spid="29"/>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30"/>
                                        </p:tgtEl>
                                        <p:attrNameLst>
                                          <p:attrName>ppt_x</p:attrName>
                                        </p:attrNameLst>
                                      </p:cBhvr>
                                      <p:tavLst>
                                        <p:tav tm="0">
                                          <p:val>
                                            <p:strVal val="ppt_x"/>
                                          </p:val>
                                        </p:tav>
                                        <p:tav tm="100000">
                                          <p:val>
                                            <p:strVal val="0-ppt_w/2"/>
                                          </p:val>
                                        </p:tav>
                                      </p:tavLst>
                                    </p:anim>
                                    <p:anim calcmode="lin" valueType="num">
                                      <p:cBhvr additive="base">
                                        <p:cTn id="287" dur="3000"/>
                                        <p:tgtEl>
                                          <p:spTgt spid="30"/>
                                        </p:tgtEl>
                                        <p:attrNameLst>
                                          <p:attrName>ppt_y</p:attrName>
                                        </p:attrNameLst>
                                      </p:cBhvr>
                                      <p:tavLst>
                                        <p:tav tm="0">
                                          <p:val>
                                            <p:strVal val="ppt_y"/>
                                          </p:val>
                                        </p:tav>
                                        <p:tav tm="100000">
                                          <p:val>
                                            <p:strVal val="ppt_y"/>
                                          </p:val>
                                        </p:tav>
                                      </p:tavLst>
                                    </p:anim>
                                    <p:set>
                                      <p:cBhvr>
                                        <p:cTn id="288" dur="1" fill="hold">
                                          <p:stCondLst>
                                            <p:cond delay="2999"/>
                                          </p:stCondLst>
                                        </p:cTn>
                                        <p:tgtEl>
                                          <p:spTgt spid="30"/>
                                        </p:tgtEl>
                                        <p:attrNameLst>
                                          <p:attrName>style.visibility</p:attrName>
                                        </p:attrNameLst>
                                      </p:cBhvr>
                                      <p:to>
                                        <p:strVal val="hidden"/>
                                      </p:to>
                                    </p:set>
                                  </p:childTnLst>
                                </p:cTn>
                              </p:par>
                              <p:par>
                                <p:cTn id="289" presetID="19" presetClass="exit" presetSubtype="5" fill="hold" grpId="3" nodeType="withEffect">
                                  <p:stCondLst>
                                    <p:cond delay="0"/>
                                  </p:stCondLst>
                                  <p:childTnLst>
                                    <p:anim calcmode="lin" valueType="num">
                                      <p:cBhvr>
                                        <p:cTn id="290" dur="3000"/>
                                        <p:tgtEl>
                                          <p:spTgt spid="3"/>
                                        </p:tgtEl>
                                        <p:attrNameLst>
                                          <p:attrName>ppt_w</p:attrName>
                                        </p:attrNameLst>
                                      </p:cBhvr>
                                      <p:tavLst>
                                        <p:tav tm="0">
                                          <p:val>
                                            <p:strVal val="ppt_w"/>
                                          </p:val>
                                        </p:tav>
                                        <p:tav tm="100000">
                                          <p:val>
                                            <p:strVal val="ppt_w"/>
                                          </p:val>
                                        </p:tav>
                                      </p:tavLst>
                                    </p:anim>
                                    <p:anim calcmode="lin" valueType="num">
                                      <p:cBhvr>
                                        <p:cTn id="29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3"/>
                                        </p:tgtEl>
                                        <p:attrNameLst>
                                          <p:attrName>style.visibility</p:attrName>
                                        </p:attrNameLst>
                                      </p:cBhvr>
                                      <p:to>
                                        <p:strVal val="hidden"/>
                                      </p:to>
                                    </p:set>
                                  </p:childTnLst>
                                </p:cTn>
                              </p:par>
                              <p:par>
                                <p:cTn id="293" presetID="19" presetClass="exit" presetSubtype="5" fill="hold" grpId="3" nodeType="withEffect">
                                  <p:stCondLst>
                                    <p:cond delay="0"/>
                                  </p:stCondLst>
                                  <p:childTnLst>
                                    <p:anim calcmode="lin" valueType="num">
                                      <p:cBhvr>
                                        <p:cTn id="294" dur="3000"/>
                                        <p:tgtEl>
                                          <p:spTgt spid="4"/>
                                        </p:tgtEl>
                                        <p:attrNameLst>
                                          <p:attrName>ppt_w</p:attrName>
                                        </p:attrNameLst>
                                      </p:cBhvr>
                                      <p:tavLst>
                                        <p:tav tm="0">
                                          <p:val>
                                            <p:strVal val="ppt_w"/>
                                          </p:val>
                                        </p:tav>
                                        <p:tav tm="100000">
                                          <p:val>
                                            <p:strVal val="ppt_w"/>
                                          </p:val>
                                        </p:tav>
                                      </p:tavLst>
                                    </p:anim>
                                    <p:anim calcmode="lin" valueType="num">
                                      <p:cBhvr>
                                        <p:cTn id="29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4"/>
                                        </p:tgtEl>
                                        <p:attrNameLst>
                                          <p:attrName>style.visibility</p:attrName>
                                        </p:attrNameLst>
                                      </p:cBhvr>
                                      <p:to>
                                        <p:strVal val="hidden"/>
                                      </p:to>
                                    </p:set>
                                  </p:childTnLst>
                                </p:cTn>
                              </p:par>
                              <p:par>
                                <p:cTn id="297" presetID="19" presetClass="exit" presetSubtype="5" fill="hold" grpId="3" nodeType="withEffect">
                                  <p:stCondLst>
                                    <p:cond delay="0"/>
                                  </p:stCondLst>
                                  <p:childTnLst>
                                    <p:anim calcmode="lin" valueType="num">
                                      <p:cBhvr>
                                        <p:cTn id="298" dur="3000"/>
                                        <p:tgtEl>
                                          <p:spTgt spid="5"/>
                                        </p:tgtEl>
                                        <p:attrNameLst>
                                          <p:attrName>ppt_w</p:attrName>
                                        </p:attrNameLst>
                                      </p:cBhvr>
                                      <p:tavLst>
                                        <p:tav tm="0">
                                          <p:val>
                                            <p:strVal val="ppt_w"/>
                                          </p:val>
                                        </p:tav>
                                        <p:tav tm="100000">
                                          <p:val>
                                            <p:strVal val="ppt_w"/>
                                          </p:val>
                                        </p:tav>
                                      </p:tavLst>
                                    </p:anim>
                                    <p:anim calcmode="lin" valueType="num">
                                      <p:cBhvr>
                                        <p:cTn id="29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5"/>
                                        </p:tgtEl>
                                        <p:attrNameLst>
                                          <p:attrName>style.visibility</p:attrName>
                                        </p:attrNameLst>
                                      </p:cBhvr>
                                      <p:to>
                                        <p:strVal val="hidden"/>
                                      </p:to>
                                    </p:set>
                                  </p:childTnLst>
                                </p:cTn>
                              </p:par>
                              <p:par>
                                <p:cTn id="301" presetID="19" presetClass="exit" presetSubtype="5" fill="hold" grpId="3" nodeType="withEffect">
                                  <p:stCondLst>
                                    <p:cond delay="0"/>
                                  </p:stCondLst>
                                  <p:childTnLst>
                                    <p:anim calcmode="lin" valueType="num">
                                      <p:cBhvr>
                                        <p:cTn id="302" dur="3000"/>
                                        <p:tgtEl>
                                          <p:spTgt spid="6"/>
                                        </p:tgtEl>
                                        <p:attrNameLst>
                                          <p:attrName>ppt_w</p:attrName>
                                        </p:attrNameLst>
                                      </p:cBhvr>
                                      <p:tavLst>
                                        <p:tav tm="0">
                                          <p:val>
                                            <p:strVal val="ppt_w"/>
                                          </p:val>
                                        </p:tav>
                                        <p:tav tm="100000">
                                          <p:val>
                                            <p:strVal val="ppt_w"/>
                                          </p:val>
                                        </p:tav>
                                      </p:tavLst>
                                    </p:anim>
                                    <p:anim calcmode="lin" valueType="num">
                                      <p:cBhvr>
                                        <p:cTn id="30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6"/>
                                        </p:tgtEl>
                                        <p:attrNameLst>
                                          <p:attrName>style.visibility</p:attrName>
                                        </p:attrNameLst>
                                      </p:cBhvr>
                                      <p:to>
                                        <p:strVal val="hidden"/>
                                      </p:to>
                                    </p:set>
                                  </p:childTnLst>
                                </p:cTn>
                              </p:par>
                              <p:par>
                                <p:cTn id="305" presetID="19" presetClass="exit" presetSubtype="5" fill="hold" grpId="3" nodeType="withEffect">
                                  <p:stCondLst>
                                    <p:cond delay="0"/>
                                  </p:stCondLst>
                                  <p:childTnLst>
                                    <p:anim calcmode="lin" valueType="num">
                                      <p:cBhvr>
                                        <p:cTn id="306" dur="3000"/>
                                        <p:tgtEl>
                                          <p:spTgt spid="7"/>
                                        </p:tgtEl>
                                        <p:attrNameLst>
                                          <p:attrName>ppt_w</p:attrName>
                                        </p:attrNameLst>
                                      </p:cBhvr>
                                      <p:tavLst>
                                        <p:tav tm="0">
                                          <p:val>
                                            <p:strVal val="ppt_w"/>
                                          </p:val>
                                        </p:tav>
                                        <p:tav tm="100000">
                                          <p:val>
                                            <p:strVal val="ppt_w"/>
                                          </p:val>
                                        </p:tav>
                                      </p:tavLst>
                                    </p:anim>
                                    <p:anim calcmode="lin" valueType="num">
                                      <p:cBhvr>
                                        <p:cTn id="30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7"/>
                                        </p:tgtEl>
                                        <p:attrNameLst>
                                          <p:attrName>style.visibility</p:attrName>
                                        </p:attrNameLst>
                                      </p:cBhvr>
                                      <p:to>
                                        <p:strVal val="hidden"/>
                                      </p:to>
                                    </p:set>
                                  </p:childTnLst>
                                </p:cTn>
                              </p:par>
                              <p:par>
                                <p:cTn id="309" presetID="19" presetClass="exit" presetSubtype="5" fill="hold" grpId="3" nodeType="withEffect">
                                  <p:stCondLst>
                                    <p:cond delay="0"/>
                                  </p:stCondLst>
                                  <p:childTnLst>
                                    <p:anim calcmode="lin" valueType="num">
                                      <p:cBhvr>
                                        <p:cTn id="310" dur="3000"/>
                                        <p:tgtEl>
                                          <p:spTgt spid="8"/>
                                        </p:tgtEl>
                                        <p:attrNameLst>
                                          <p:attrName>ppt_w</p:attrName>
                                        </p:attrNameLst>
                                      </p:cBhvr>
                                      <p:tavLst>
                                        <p:tav tm="0">
                                          <p:val>
                                            <p:strVal val="ppt_w"/>
                                          </p:val>
                                        </p:tav>
                                        <p:tav tm="100000">
                                          <p:val>
                                            <p:strVal val="ppt_w"/>
                                          </p:val>
                                        </p:tav>
                                      </p:tavLst>
                                    </p:anim>
                                    <p:anim calcmode="lin" valueType="num">
                                      <p:cBhvr>
                                        <p:cTn id="31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8"/>
                                        </p:tgtEl>
                                        <p:attrNameLst>
                                          <p:attrName>style.visibility</p:attrName>
                                        </p:attrNameLst>
                                      </p:cBhvr>
                                      <p:to>
                                        <p:strVal val="hidden"/>
                                      </p:to>
                                    </p:set>
                                  </p:childTnLst>
                                </p:cTn>
                              </p:par>
                              <p:par>
                                <p:cTn id="313" presetID="19" presetClass="exit" presetSubtype="5" fill="hold" grpId="3" nodeType="withEffect">
                                  <p:stCondLst>
                                    <p:cond delay="0"/>
                                  </p:stCondLst>
                                  <p:childTnLst>
                                    <p:anim calcmode="lin" valueType="num">
                                      <p:cBhvr>
                                        <p:cTn id="314" dur="3000"/>
                                        <p:tgtEl>
                                          <p:spTgt spid="9"/>
                                        </p:tgtEl>
                                        <p:attrNameLst>
                                          <p:attrName>ppt_w</p:attrName>
                                        </p:attrNameLst>
                                      </p:cBhvr>
                                      <p:tavLst>
                                        <p:tav tm="0">
                                          <p:val>
                                            <p:strVal val="ppt_w"/>
                                          </p:val>
                                        </p:tav>
                                        <p:tav tm="100000">
                                          <p:val>
                                            <p:strVal val="ppt_w"/>
                                          </p:val>
                                        </p:tav>
                                      </p:tavLst>
                                    </p:anim>
                                    <p:anim calcmode="lin" valueType="num">
                                      <p:cBhvr>
                                        <p:cTn id="31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9"/>
                                        </p:tgtEl>
                                        <p:attrNameLst>
                                          <p:attrName>style.visibility</p:attrName>
                                        </p:attrNameLst>
                                      </p:cBhvr>
                                      <p:to>
                                        <p:strVal val="hidden"/>
                                      </p:to>
                                    </p:set>
                                  </p:childTnLst>
                                </p:cTn>
                              </p:par>
                              <p:par>
                                <p:cTn id="317" presetID="19" presetClass="exit" presetSubtype="5" fill="hold" grpId="3" nodeType="withEffect">
                                  <p:stCondLst>
                                    <p:cond delay="0"/>
                                  </p:stCondLst>
                                  <p:childTnLst>
                                    <p:anim calcmode="lin" valueType="num">
                                      <p:cBhvr>
                                        <p:cTn id="318" dur="3000"/>
                                        <p:tgtEl>
                                          <p:spTgt spid="10"/>
                                        </p:tgtEl>
                                        <p:attrNameLst>
                                          <p:attrName>ppt_w</p:attrName>
                                        </p:attrNameLst>
                                      </p:cBhvr>
                                      <p:tavLst>
                                        <p:tav tm="0">
                                          <p:val>
                                            <p:strVal val="ppt_w"/>
                                          </p:val>
                                        </p:tav>
                                        <p:tav tm="100000">
                                          <p:val>
                                            <p:strVal val="ppt_w"/>
                                          </p:val>
                                        </p:tav>
                                      </p:tavLst>
                                    </p:anim>
                                    <p:anim calcmode="lin" valueType="num">
                                      <p:cBhvr>
                                        <p:cTn id="31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10"/>
                                        </p:tgtEl>
                                        <p:attrNameLst>
                                          <p:attrName>style.visibility</p:attrName>
                                        </p:attrNameLst>
                                      </p:cBhvr>
                                      <p:to>
                                        <p:strVal val="hidden"/>
                                      </p:to>
                                    </p:set>
                                  </p:childTnLst>
                                </p:cTn>
                              </p:par>
                              <p:par>
                                <p:cTn id="321" presetID="19" presetClass="exit" presetSubtype="5" fill="hold" grpId="3" nodeType="withEffect">
                                  <p:stCondLst>
                                    <p:cond delay="0"/>
                                  </p:stCondLst>
                                  <p:childTnLst>
                                    <p:anim calcmode="lin" valueType="num">
                                      <p:cBhvr>
                                        <p:cTn id="322" dur="3000"/>
                                        <p:tgtEl>
                                          <p:spTgt spid="11"/>
                                        </p:tgtEl>
                                        <p:attrNameLst>
                                          <p:attrName>ppt_w</p:attrName>
                                        </p:attrNameLst>
                                      </p:cBhvr>
                                      <p:tavLst>
                                        <p:tav tm="0">
                                          <p:val>
                                            <p:strVal val="ppt_w"/>
                                          </p:val>
                                        </p:tav>
                                        <p:tav tm="100000">
                                          <p:val>
                                            <p:strVal val="ppt_w"/>
                                          </p:val>
                                        </p:tav>
                                      </p:tavLst>
                                    </p:anim>
                                    <p:anim calcmode="lin" valueType="num">
                                      <p:cBhvr>
                                        <p:cTn id="32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11"/>
                                        </p:tgtEl>
                                        <p:attrNameLst>
                                          <p:attrName>style.visibility</p:attrName>
                                        </p:attrNameLst>
                                      </p:cBhvr>
                                      <p:to>
                                        <p:strVal val="hidden"/>
                                      </p:to>
                                    </p:set>
                                  </p:childTnLst>
                                </p:cTn>
                              </p:par>
                              <p:par>
                                <p:cTn id="325" presetID="19" presetClass="exit" presetSubtype="5" fill="hold" grpId="3" nodeType="withEffect">
                                  <p:stCondLst>
                                    <p:cond delay="0"/>
                                  </p:stCondLst>
                                  <p:childTnLst>
                                    <p:anim calcmode="lin" valueType="num">
                                      <p:cBhvr>
                                        <p:cTn id="326" dur="3000"/>
                                        <p:tgtEl>
                                          <p:spTgt spid="12"/>
                                        </p:tgtEl>
                                        <p:attrNameLst>
                                          <p:attrName>ppt_w</p:attrName>
                                        </p:attrNameLst>
                                      </p:cBhvr>
                                      <p:tavLst>
                                        <p:tav tm="0">
                                          <p:val>
                                            <p:strVal val="ppt_w"/>
                                          </p:val>
                                        </p:tav>
                                        <p:tav tm="100000">
                                          <p:val>
                                            <p:strVal val="ppt_w"/>
                                          </p:val>
                                        </p:tav>
                                      </p:tavLst>
                                    </p:anim>
                                    <p:anim calcmode="lin" valueType="num">
                                      <p:cBhvr>
                                        <p:cTn id="32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12"/>
                                        </p:tgtEl>
                                        <p:attrNameLst>
                                          <p:attrName>style.visibility</p:attrName>
                                        </p:attrNameLst>
                                      </p:cBhvr>
                                      <p:to>
                                        <p:strVal val="hidden"/>
                                      </p:to>
                                    </p:set>
                                  </p:childTnLst>
                                </p:cTn>
                              </p:par>
                              <p:par>
                                <p:cTn id="329" presetID="19" presetClass="exit" presetSubtype="5" fill="hold" grpId="3" nodeType="withEffect">
                                  <p:stCondLst>
                                    <p:cond delay="0"/>
                                  </p:stCondLst>
                                  <p:childTnLst>
                                    <p:anim calcmode="lin" valueType="num">
                                      <p:cBhvr>
                                        <p:cTn id="330" dur="3000"/>
                                        <p:tgtEl>
                                          <p:spTgt spid="13"/>
                                        </p:tgtEl>
                                        <p:attrNameLst>
                                          <p:attrName>ppt_w</p:attrName>
                                        </p:attrNameLst>
                                      </p:cBhvr>
                                      <p:tavLst>
                                        <p:tav tm="0">
                                          <p:val>
                                            <p:strVal val="ppt_w"/>
                                          </p:val>
                                        </p:tav>
                                        <p:tav tm="100000">
                                          <p:val>
                                            <p:strVal val="ppt_w"/>
                                          </p:val>
                                        </p:tav>
                                      </p:tavLst>
                                    </p:anim>
                                    <p:anim calcmode="lin" valueType="num">
                                      <p:cBhvr>
                                        <p:cTn id="33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13"/>
                                        </p:tgtEl>
                                        <p:attrNameLst>
                                          <p:attrName>style.visibility</p:attrName>
                                        </p:attrNameLst>
                                      </p:cBhvr>
                                      <p:to>
                                        <p:strVal val="hidden"/>
                                      </p:to>
                                    </p:set>
                                  </p:childTnLst>
                                </p:cTn>
                              </p:par>
                              <p:par>
                                <p:cTn id="333" presetID="19" presetClass="exit" presetSubtype="5" fill="hold" grpId="3" nodeType="withEffect">
                                  <p:stCondLst>
                                    <p:cond delay="0"/>
                                  </p:stCondLst>
                                  <p:childTnLst>
                                    <p:anim calcmode="lin" valueType="num">
                                      <p:cBhvr>
                                        <p:cTn id="334" dur="3000"/>
                                        <p:tgtEl>
                                          <p:spTgt spid="14"/>
                                        </p:tgtEl>
                                        <p:attrNameLst>
                                          <p:attrName>ppt_w</p:attrName>
                                        </p:attrNameLst>
                                      </p:cBhvr>
                                      <p:tavLst>
                                        <p:tav tm="0">
                                          <p:val>
                                            <p:strVal val="ppt_w"/>
                                          </p:val>
                                        </p:tav>
                                        <p:tav tm="100000">
                                          <p:val>
                                            <p:strVal val="ppt_w"/>
                                          </p:val>
                                        </p:tav>
                                      </p:tavLst>
                                    </p:anim>
                                    <p:anim calcmode="lin" valueType="num">
                                      <p:cBhvr>
                                        <p:cTn id="33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14"/>
                                        </p:tgtEl>
                                        <p:attrNameLst>
                                          <p:attrName>style.visibility</p:attrName>
                                        </p:attrNameLst>
                                      </p:cBhvr>
                                      <p:to>
                                        <p:strVal val="hidden"/>
                                      </p:to>
                                    </p:set>
                                  </p:childTnLst>
                                </p:cTn>
                              </p:par>
                              <p:par>
                                <p:cTn id="337" presetID="19" presetClass="exit" presetSubtype="5" fill="hold" grpId="3" nodeType="withEffect">
                                  <p:stCondLst>
                                    <p:cond delay="0"/>
                                  </p:stCondLst>
                                  <p:childTnLst>
                                    <p:anim calcmode="lin" valueType="num">
                                      <p:cBhvr>
                                        <p:cTn id="338" dur="3000"/>
                                        <p:tgtEl>
                                          <p:spTgt spid="15"/>
                                        </p:tgtEl>
                                        <p:attrNameLst>
                                          <p:attrName>ppt_w</p:attrName>
                                        </p:attrNameLst>
                                      </p:cBhvr>
                                      <p:tavLst>
                                        <p:tav tm="0">
                                          <p:val>
                                            <p:strVal val="ppt_w"/>
                                          </p:val>
                                        </p:tav>
                                        <p:tav tm="100000">
                                          <p:val>
                                            <p:strVal val="ppt_w"/>
                                          </p:val>
                                        </p:tav>
                                      </p:tavLst>
                                    </p:anim>
                                    <p:anim calcmode="lin" valueType="num">
                                      <p:cBhvr>
                                        <p:cTn id="33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15"/>
                                        </p:tgtEl>
                                        <p:attrNameLst>
                                          <p:attrName>style.visibility</p:attrName>
                                        </p:attrNameLst>
                                      </p:cBhvr>
                                      <p:to>
                                        <p:strVal val="hidden"/>
                                      </p:to>
                                    </p:set>
                                  </p:childTnLst>
                                </p:cTn>
                              </p:par>
                              <p:par>
                                <p:cTn id="341" presetID="19" presetClass="exit" presetSubtype="5" fill="hold" grpId="3" nodeType="withEffect">
                                  <p:stCondLst>
                                    <p:cond delay="0"/>
                                  </p:stCondLst>
                                  <p:childTnLst>
                                    <p:anim calcmode="lin" valueType="num">
                                      <p:cBhvr>
                                        <p:cTn id="342" dur="3000"/>
                                        <p:tgtEl>
                                          <p:spTgt spid="16"/>
                                        </p:tgtEl>
                                        <p:attrNameLst>
                                          <p:attrName>ppt_w</p:attrName>
                                        </p:attrNameLst>
                                      </p:cBhvr>
                                      <p:tavLst>
                                        <p:tav tm="0">
                                          <p:val>
                                            <p:strVal val="ppt_w"/>
                                          </p:val>
                                        </p:tav>
                                        <p:tav tm="100000">
                                          <p:val>
                                            <p:strVal val="ppt_w"/>
                                          </p:val>
                                        </p:tav>
                                      </p:tavLst>
                                    </p:anim>
                                    <p:anim calcmode="lin" valueType="num">
                                      <p:cBhvr>
                                        <p:cTn id="34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16"/>
                                        </p:tgtEl>
                                        <p:attrNameLst>
                                          <p:attrName>style.visibility</p:attrName>
                                        </p:attrNameLst>
                                      </p:cBhvr>
                                      <p:to>
                                        <p:strVal val="hidden"/>
                                      </p:to>
                                    </p:set>
                                  </p:childTnLst>
                                </p:cTn>
                              </p:par>
                              <p:par>
                                <p:cTn id="345" presetID="19" presetClass="exit" presetSubtype="5" fill="hold" grpId="3" nodeType="withEffect">
                                  <p:stCondLst>
                                    <p:cond delay="0"/>
                                  </p:stCondLst>
                                  <p:childTnLst>
                                    <p:anim calcmode="lin" valueType="num">
                                      <p:cBhvr>
                                        <p:cTn id="346" dur="3000"/>
                                        <p:tgtEl>
                                          <p:spTgt spid="17"/>
                                        </p:tgtEl>
                                        <p:attrNameLst>
                                          <p:attrName>ppt_w</p:attrName>
                                        </p:attrNameLst>
                                      </p:cBhvr>
                                      <p:tavLst>
                                        <p:tav tm="0">
                                          <p:val>
                                            <p:strVal val="ppt_w"/>
                                          </p:val>
                                        </p:tav>
                                        <p:tav tm="100000">
                                          <p:val>
                                            <p:strVal val="ppt_w"/>
                                          </p:val>
                                        </p:tav>
                                      </p:tavLst>
                                    </p:anim>
                                    <p:anim calcmode="lin" valueType="num">
                                      <p:cBhvr>
                                        <p:cTn id="347"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17"/>
                                        </p:tgtEl>
                                        <p:attrNameLst>
                                          <p:attrName>style.visibility</p:attrName>
                                        </p:attrNameLst>
                                      </p:cBhvr>
                                      <p:to>
                                        <p:strVal val="hidden"/>
                                      </p:to>
                                    </p:set>
                                  </p:childTnLst>
                                </p:cTn>
                              </p:par>
                              <p:par>
                                <p:cTn id="349" presetID="19" presetClass="exit" presetSubtype="5" fill="hold" grpId="3" nodeType="withEffect">
                                  <p:stCondLst>
                                    <p:cond delay="0"/>
                                  </p:stCondLst>
                                  <p:childTnLst>
                                    <p:anim calcmode="lin" valueType="num">
                                      <p:cBhvr>
                                        <p:cTn id="350" dur="3000"/>
                                        <p:tgtEl>
                                          <p:spTgt spid="18"/>
                                        </p:tgtEl>
                                        <p:attrNameLst>
                                          <p:attrName>ppt_w</p:attrName>
                                        </p:attrNameLst>
                                      </p:cBhvr>
                                      <p:tavLst>
                                        <p:tav tm="0">
                                          <p:val>
                                            <p:strVal val="ppt_w"/>
                                          </p:val>
                                        </p:tav>
                                        <p:tav tm="100000">
                                          <p:val>
                                            <p:strVal val="ppt_w"/>
                                          </p:val>
                                        </p:tav>
                                      </p:tavLst>
                                    </p:anim>
                                    <p:anim calcmode="lin" valueType="num">
                                      <p:cBhvr>
                                        <p:cTn id="351"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18"/>
                                        </p:tgtEl>
                                        <p:attrNameLst>
                                          <p:attrName>style.visibility</p:attrName>
                                        </p:attrNameLst>
                                      </p:cBhvr>
                                      <p:to>
                                        <p:strVal val="hidden"/>
                                      </p:to>
                                    </p:set>
                                  </p:childTnLst>
                                </p:cTn>
                              </p:par>
                              <p:par>
                                <p:cTn id="353" presetID="19" presetClass="exit" presetSubtype="5" fill="hold" grpId="3" nodeType="withEffect">
                                  <p:stCondLst>
                                    <p:cond delay="0"/>
                                  </p:stCondLst>
                                  <p:childTnLst>
                                    <p:anim calcmode="lin" valueType="num">
                                      <p:cBhvr>
                                        <p:cTn id="354" dur="3000"/>
                                        <p:tgtEl>
                                          <p:spTgt spid="19"/>
                                        </p:tgtEl>
                                        <p:attrNameLst>
                                          <p:attrName>ppt_w</p:attrName>
                                        </p:attrNameLst>
                                      </p:cBhvr>
                                      <p:tavLst>
                                        <p:tav tm="0">
                                          <p:val>
                                            <p:strVal val="ppt_w"/>
                                          </p:val>
                                        </p:tav>
                                        <p:tav tm="100000">
                                          <p:val>
                                            <p:strVal val="ppt_w"/>
                                          </p:val>
                                        </p:tav>
                                      </p:tavLst>
                                    </p:anim>
                                    <p:anim calcmode="lin" valueType="num">
                                      <p:cBhvr>
                                        <p:cTn id="355"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19"/>
                                        </p:tgtEl>
                                        <p:attrNameLst>
                                          <p:attrName>style.visibility</p:attrName>
                                        </p:attrNameLst>
                                      </p:cBhvr>
                                      <p:to>
                                        <p:strVal val="hidden"/>
                                      </p:to>
                                    </p:set>
                                  </p:childTnLst>
                                </p:cTn>
                              </p:par>
                              <p:par>
                                <p:cTn id="357" presetID="19" presetClass="exit" presetSubtype="5" fill="hold" grpId="3" nodeType="withEffect">
                                  <p:stCondLst>
                                    <p:cond delay="0"/>
                                  </p:stCondLst>
                                  <p:childTnLst>
                                    <p:anim calcmode="lin" valueType="num">
                                      <p:cBhvr>
                                        <p:cTn id="358" dur="3000"/>
                                        <p:tgtEl>
                                          <p:spTgt spid="20"/>
                                        </p:tgtEl>
                                        <p:attrNameLst>
                                          <p:attrName>ppt_w</p:attrName>
                                        </p:attrNameLst>
                                      </p:cBhvr>
                                      <p:tavLst>
                                        <p:tav tm="0">
                                          <p:val>
                                            <p:strVal val="ppt_w"/>
                                          </p:val>
                                        </p:tav>
                                        <p:tav tm="100000">
                                          <p:val>
                                            <p:strVal val="ppt_w"/>
                                          </p:val>
                                        </p:tav>
                                      </p:tavLst>
                                    </p:anim>
                                    <p:anim calcmode="lin" valueType="num">
                                      <p:cBhvr>
                                        <p:cTn id="359"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20"/>
                                        </p:tgtEl>
                                        <p:attrNameLst>
                                          <p:attrName>style.visibility</p:attrName>
                                        </p:attrNameLst>
                                      </p:cBhvr>
                                      <p:to>
                                        <p:strVal val="hidden"/>
                                      </p:to>
                                    </p:set>
                                  </p:childTnLst>
                                </p:cTn>
                              </p:par>
                              <p:par>
                                <p:cTn id="361" presetID="19" presetClass="exit" presetSubtype="5" fill="hold" grpId="3" nodeType="withEffect">
                                  <p:stCondLst>
                                    <p:cond delay="0"/>
                                  </p:stCondLst>
                                  <p:childTnLst>
                                    <p:anim calcmode="lin" valueType="num">
                                      <p:cBhvr>
                                        <p:cTn id="362" dur="3000"/>
                                        <p:tgtEl>
                                          <p:spTgt spid="21"/>
                                        </p:tgtEl>
                                        <p:attrNameLst>
                                          <p:attrName>ppt_w</p:attrName>
                                        </p:attrNameLst>
                                      </p:cBhvr>
                                      <p:tavLst>
                                        <p:tav tm="0">
                                          <p:val>
                                            <p:strVal val="ppt_w"/>
                                          </p:val>
                                        </p:tav>
                                        <p:tav tm="100000">
                                          <p:val>
                                            <p:strVal val="ppt_w"/>
                                          </p:val>
                                        </p:tav>
                                      </p:tavLst>
                                    </p:anim>
                                    <p:anim calcmode="lin" valueType="num">
                                      <p:cBhvr>
                                        <p:cTn id="363"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21"/>
                                        </p:tgtEl>
                                        <p:attrNameLst>
                                          <p:attrName>style.visibility</p:attrName>
                                        </p:attrNameLst>
                                      </p:cBhvr>
                                      <p:to>
                                        <p:strVal val="hidden"/>
                                      </p:to>
                                    </p:set>
                                  </p:childTnLst>
                                </p:cTn>
                              </p:par>
                              <p:par>
                                <p:cTn id="365" presetID="19" presetClass="exit" presetSubtype="5" fill="hold" grpId="3" nodeType="withEffect">
                                  <p:stCondLst>
                                    <p:cond delay="0"/>
                                  </p:stCondLst>
                                  <p:childTnLst>
                                    <p:anim calcmode="lin" valueType="num">
                                      <p:cBhvr>
                                        <p:cTn id="366" dur="3000"/>
                                        <p:tgtEl>
                                          <p:spTgt spid="22"/>
                                        </p:tgtEl>
                                        <p:attrNameLst>
                                          <p:attrName>ppt_w</p:attrName>
                                        </p:attrNameLst>
                                      </p:cBhvr>
                                      <p:tavLst>
                                        <p:tav tm="0">
                                          <p:val>
                                            <p:strVal val="ppt_w"/>
                                          </p:val>
                                        </p:tav>
                                        <p:tav tm="100000">
                                          <p:val>
                                            <p:strVal val="ppt_w"/>
                                          </p:val>
                                        </p:tav>
                                      </p:tavLst>
                                    </p:anim>
                                    <p:anim calcmode="lin" valueType="num">
                                      <p:cBhvr>
                                        <p:cTn id="367"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22"/>
                                        </p:tgtEl>
                                        <p:attrNameLst>
                                          <p:attrName>style.visibility</p:attrName>
                                        </p:attrNameLst>
                                      </p:cBhvr>
                                      <p:to>
                                        <p:strVal val="hidden"/>
                                      </p:to>
                                    </p:set>
                                  </p:childTnLst>
                                </p:cTn>
                              </p:par>
                              <p:par>
                                <p:cTn id="369" presetID="19" presetClass="exit" presetSubtype="5" fill="hold" grpId="3" nodeType="withEffect">
                                  <p:stCondLst>
                                    <p:cond delay="0"/>
                                  </p:stCondLst>
                                  <p:childTnLst>
                                    <p:anim calcmode="lin" valueType="num">
                                      <p:cBhvr>
                                        <p:cTn id="370" dur="3000"/>
                                        <p:tgtEl>
                                          <p:spTgt spid="23"/>
                                        </p:tgtEl>
                                        <p:attrNameLst>
                                          <p:attrName>ppt_w</p:attrName>
                                        </p:attrNameLst>
                                      </p:cBhvr>
                                      <p:tavLst>
                                        <p:tav tm="0">
                                          <p:val>
                                            <p:strVal val="ppt_w"/>
                                          </p:val>
                                        </p:tav>
                                        <p:tav tm="100000">
                                          <p:val>
                                            <p:strVal val="ppt_w"/>
                                          </p:val>
                                        </p:tav>
                                      </p:tavLst>
                                    </p:anim>
                                    <p:anim calcmode="lin" valueType="num">
                                      <p:cBhvr>
                                        <p:cTn id="371"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23"/>
                                        </p:tgtEl>
                                        <p:attrNameLst>
                                          <p:attrName>style.visibility</p:attrName>
                                        </p:attrNameLst>
                                      </p:cBhvr>
                                      <p:to>
                                        <p:strVal val="hidden"/>
                                      </p:to>
                                    </p:set>
                                  </p:childTnLst>
                                </p:cTn>
                              </p:par>
                              <p:par>
                                <p:cTn id="373" presetID="19" presetClass="exit" presetSubtype="5" fill="hold" grpId="3" nodeType="withEffect">
                                  <p:stCondLst>
                                    <p:cond delay="0"/>
                                  </p:stCondLst>
                                  <p:childTnLst>
                                    <p:anim calcmode="lin" valueType="num">
                                      <p:cBhvr>
                                        <p:cTn id="374" dur="3000"/>
                                        <p:tgtEl>
                                          <p:spTgt spid="24"/>
                                        </p:tgtEl>
                                        <p:attrNameLst>
                                          <p:attrName>ppt_w</p:attrName>
                                        </p:attrNameLst>
                                      </p:cBhvr>
                                      <p:tavLst>
                                        <p:tav tm="0">
                                          <p:val>
                                            <p:strVal val="ppt_w"/>
                                          </p:val>
                                        </p:tav>
                                        <p:tav tm="100000">
                                          <p:val>
                                            <p:strVal val="ppt_w"/>
                                          </p:val>
                                        </p:tav>
                                      </p:tavLst>
                                    </p:anim>
                                    <p:anim calcmode="lin" valueType="num">
                                      <p:cBhvr>
                                        <p:cTn id="375"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24"/>
                                        </p:tgtEl>
                                        <p:attrNameLst>
                                          <p:attrName>style.visibility</p:attrName>
                                        </p:attrNameLst>
                                      </p:cBhvr>
                                      <p:to>
                                        <p:strVal val="hidden"/>
                                      </p:to>
                                    </p:set>
                                  </p:childTnLst>
                                </p:cTn>
                              </p:par>
                              <p:par>
                                <p:cTn id="377" presetID="19" presetClass="exit" presetSubtype="5" fill="hold" grpId="3" nodeType="withEffect">
                                  <p:stCondLst>
                                    <p:cond delay="0"/>
                                  </p:stCondLst>
                                  <p:childTnLst>
                                    <p:anim calcmode="lin" valueType="num">
                                      <p:cBhvr>
                                        <p:cTn id="378" dur="3000"/>
                                        <p:tgtEl>
                                          <p:spTgt spid="25"/>
                                        </p:tgtEl>
                                        <p:attrNameLst>
                                          <p:attrName>ppt_w</p:attrName>
                                        </p:attrNameLst>
                                      </p:cBhvr>
                                      <p:tavLst>
                                        <p:tav tm="0">
                                          <p:val>
                                            <p:strVal val="ppt_w"/>
                                          </p:val>
                                        </p:tav>
                                        <p:tav tm="100000">
                                          <p:val>
                                            <p:strVal val="ppt_w"/>
                                          </p:val>
                                        </p:tav>
                                      </p:tavLst>
                                    </p:anim>
                                    <p:anim calcmode="lin" valueType="num">
                                      <p:cBhvr>
                                        <p:cTn id="379"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25"/>
                                        </p:tgtEl>
                                        <p:attrNameLst>
                                          <p:attrName>style.visibility</p:attrName>
                                        </p:attrNameLst>
                                      </p:cBhvr>
                                      <p:to>
                                        <p:strVal val="hidden"/>
                                      </p:to>
                                    </p:set>
                                  </p:childTnLst>
                                </p:cTn>
                              </p:par>
                              <p:par>
                                <p:cTn id="381" presetID="19" presetClass="exit" presetSubtype="5" fill="hold" grpId="3" nodeType="withEffect">
                                  <p:stCondLst>
                                    <p:cond delay="0"/>
                                  </p:stCondLst>
                                  <p:childTnLst>
                                    <p:anim calcmode="lin" valueType="num">
                                      <p:cBhvr>
                                        <p:cTn id="382" dur="3000"/>
                                        <p:tgtEl>
                                          <p:spTgt spid="26"/>
                                        </p:tgtEl>
                                        <p:attrNameLst>
                                          <p:attrName>ppt_w</p:attrName>
                                        </p:attrNameLst>
                                      </p:cBhvr>
                                      <p:tavLst>
                                        <p:tav tm="0">
                                          <p:val>
                                            <p:strVal val="ppt_w"/>
                                          </p:val>
                                        </p:tav>
                                        <p:tav tm="100000">
                                          <p:val>
                                            <p:strVal val="ppt_w"/>
                                          </p:val>
                                        </p:tav>
                                      </p:tavLst>
                                    </p:anim>
                                    <p:anim calcmode="lin" valueType="num">
                                      <p:cBhvr>
                                        <p:cTn id="383"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26"/>
                                        </p:tgtEl>
                                        <p:attrNameLst>
                                          <p:attrName>style.visibility</p:attrName>
                                        </p:attrNameLst>
                                      </p:cBhvr>
                                      <p:to>
                                        <p:strVal val="hidden"/>
                                      </p:to>
                                    </p:set>
                                  </p:childTnLst>
                                </p:cTn>
                              </p:par>
                              <p:par>
                                <p:cTn id="385" presetID="19" presetClass="exit" presetSubtype="5" fill="hold" grpId="3" nodeType="withEffect">
                                  <p:stCondLst>
                                    <p:cond delay="0"/>
                                  </p:stCondLst>
                                  <p:childTnLst>
                                    <p:anim calcmode="lin" valueType="num">
                                      <p:cBhvr>
                                        <p:cTn id="386" dur="3000"/>
                                        <p:tgtEl>
                                          <p:spTgt spid="27"/>
                                        </p:tgtEl>
                                        <p:attrNameLst>
                                          <p:attrName>ppt_w</p:attrName>
                                        </p:attrNameLst>
                                      </p:cBhvr>
                                      <p:tavLst>
                                        <p:tav tm="0">
                                          <p:val>
                                            <p:strVal val="ppt_w"/>
                                          </p:val>
                                        </p:tav>
                                        <p:tav tm="100000">
                                          <p:val>
                                            <p:strVal val="ppt_w"/>
                                          </p:val>
                                        </p:tav>
                                      </p:tavLst>
                                    </p:anim>
                                    <p:anim calcmode="lin" valueType="num">
                                      <p:cBhvr>
                                        <p:cTn id="387"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27"/>
                                        </p:tgtEl>
                                        <p:attrNameLst>
                                          <p:attrName>style.visibility</p:attrName>
                                        </p:attrNameLst>
                                      </p:cBhvr>
                                      <p:to>
                                        <p:strVal val="hidden"/>
                                      </p:to>
                                    </p:set>
                                  </p:childTnLst>
                                </p:cTn>
                              </p:par>
                              <p:par>
                                <p:cTn id="389" presetID="19" presetClass="exit" presetSubtype="5" fill="hold" grpId="3" nodeType="withEffect">
                                  <p:stCondLst>
                                    <p:cond delay="0"/>
                                  </p:stCondLst>
                                  <p:childTnLst>
                                    <p:anim calcmode="lin" valueType="num">
                                      <p:cBhvr>
                                        <p:cTn id="390" dur="3000"/>
                                        <p:tgtEl>
                                          <p:spTgt spid="28"/>
                                        </p:tgtEl>
                                        <p:attrNameLst>
                                          <p:attrName>ppt_w</p:attrName>
                                        </p:attrNameLst>
                                      </p:cBhvr>
                                      <p:tavLst>
                                        <p:tav tm="0">
                                          <p:val>
                                            <p:strVal val="ppt_w"/>
                                          </p:val>
                                        </p:tav>
                                        <p:tav tm="100000">
                                          <p:val>
                                            <p:strVal val="ppt_w"/>
                                          </p:val>
                                        </p:tav>
                                      </p:tavLst>
                                    </p:anim>
                                    <p:anim calcmode="lin" valueType="num">
                                      <p:cBhvr>
                                        <p:cTn id="391"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28"/>
                                        </p:tgtEl>
                                        <p:attrNameLst>
                                          <p:attrName>style.visibility</p:attrName>
                                        </p:attrNameLst>
                                      </p:cBhvr>
                                      <p:to>
                                        <p:strVal val="hidden"/>
                                      </p:to>
                                    </p:set>
                                  </p:childTnLst>
                                </p:cTn>
                              </p:par>
                              <p:par>
                                <p:cTn id="393" presetID="19" presetClass="exit" presetSubtype="5" fill="hold" grpId="3" nodeType="withEffect">
                                  <p:stCondLst>
                                    <p:cond delay="0"/>
                                  </p:stCondLst>
                                  <p:childTnLst>
                                    <p:anim calcmode="lin" valueType="num">
                                      <p:cBhvr>
                                        <p:cTn id="394" dur="3000"/>
                                        <p:tgtEl>
                                          <p:spTgt spid="29"/>
                                        </p:tgtEl>
                                        <p:attrNameLst>
                                          <p:attrName>ppt_w</p:attrName>
                                        </p:attrNameLst>
                                      </p:cBhvr>
                                      <p:tavLst>
                                        <p:tav tm="0">
                                          <p:val>
                                            <p:strVal val="ppt_w"/>
                                          </p:val>
                                        </p:tav>
                                        <p:tav tm="100000">
                                          <p:val>
                                            <p:strVal val="ppt_w"/>
                                          </p:val>
                                        </p:tav>
                                      </p:tavLst>
                                    </p:anim>
                                    <p:anim calcmode="lin" valueType="num">
                                      <p:cBhvr>
                                        <p:cTn id="395"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9"/>
                                        </p:tgtEl>
                                        <p:attrNameLst>
                                          <p:attrName>style.visibility</p:attrName>
                                        </p:attrNameLst>
                                      </p:cBhvr>
                                      <p:to>
                                        <p:strVal val="hidden"/>
                                      </p:to>
                                    </p:set>
                                  </p:childTnLst>
                                </p:cTn>
                              </p:par>
                              <p:par>
                                <p:cTn id="397" presetID="19" presetClass="exit" presetSubtype="5" fill="hold" grpId="3" nodeType="withEffect">
                                  <p:stCondLst>
                                    <p:cond delay="0"/>
                                  </p:stCondLst>
                                  <p:childTnLst>
                                    <p:anim calcmode="lin" valueType="num">
                                      <p:cBhvr>
                                        <p:cTn id="398" dur="3000"/>
                                        <p:tgtEl>
                                          <p:spTgt spid="30"/>
                                        </p:tgtEl>
                                        <p:attrNameLst>
                                          <p:attrName>ppt_w</p:attrName>
                                        </p:attrNameLst>
                                      </p:cBhvr>
                                      <p:tavLst>
                                        <p:tav tm="0">
                                          <p:val>
                                            <p:strVal val="ppt_w"/>
                                          </p:val>
                                        </p:tav>
                                        <p:tav tm="100000">
                                          <p:val>
                                            <p:strVal val="ppt_w"/>
                                          </p:val>
                                        </p:tav>
                                      </p:tavLst>
                                    </p:anim>
                                    <p:anim calcmode="lin" valueType="num">
                                      <p:cBhvr>
                                        <p:cTn id="399"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30"/>
                                        </p:tgtEl>
                                        <p:attrNameLst>
                                          <p:attrName>style.visibility</p:attrName>
                                        </p:attrNameLst>
                                      </p:cBhvr>
                                      <p:to>
                                        <p:strVal val="hidden"/>
                                      </p:to>
                                    </p:set>
                                  </p:childTnLst>
                                </p:cTn>
                              </p:par>
                              <p:par>
                                <p:cTn id="401" presetID="23" presetClass="entr" presetSubtype="288" fill="hold" nodeType="withEffect">
                                  <p:stCondLst>
                                    <p:cond delay="0"/>
                                  </p:stCondLst>
                                  <p:childTnLst>
                                    <p:set>
                                      <p:cBhvr>
                                        <p:cTn id="402" dur="1" fill="hold">
                                          <p:stCondLst>
                                            <p:cond delay="0"/>
                                          </p:stCondLst>
                                        </p:cTn>
                                        <p:tgtEl>
                                          <p:spTgt spid="2"/>
                                        </p:tgtEl>
                                        <p:attrNameLst>
                                          <p:attrName>style.visibility</p:attrName>
                                        </p:attrNameLst>
                                      </p:cBhvr>
                                      <p:to>
                                        <p:strVal val="visible"/>
                                      </p:to>
                                    </p:set>
                                    <p:anim calcmode="lin" valueType="num">
                                      <p:cBhvr>
                                        <p:cTn id="403" dur="3000" fill="hold"/>
                                        <p:tgtEl>
                                          <p:spTgt spid="2"/>
                                        </p:tgtEl>
                                        <p:attrNameLst>
                                          <p:attrName>ppt_w</p:attrName>
                                        </p:attrNameLst>
                                      </p:cBhvr>
                                      <p:tavLst>
                                        <p:tav tm="0">
                                          <p:val>
                                            <p:strVal val="4/3*#ppt_w"/>
                                          </p:val>
                                        </p:tav>
                                        <p:tav tm="100000">
                                          <p:val>
                                            <p:strVal val="#ppt_w"/>
                                          </p:val>
                                        </p:tav>
                                      </p:tavLst>
                                    </p:anim>
                                    <p:anim calcmode="lin" valueType="num">
                                      <p:cBhvr>
                                        <p:cTn id="404" dur="3000" fill="hold"/>
                                        <p:tgtEl>
                                          <p:spTgt spid="2"/>
                                        </p:tgtEl>
                                        <p:attrNameLst>
                                          <p:attrName>ppt_h</p:attrName>
                                        </p:attrNameLst>
                                      </p:cBhvr>
                                      <p:tavLst>
                                        <p:tav tm="0">
                                          <p:val>
                                            <p:strVal val="4/3*#ppt_h"/>
                                          </p:val>
                                        </p:tav>
                                        <p:tav tm="100000">
                                          <p:val>
                                            <p:strVal val="#ppt_h"/>
                                          </p:val>
                                        </p:tav>
                                      </p:tavLst>
                                    </p:anim>
                                  </p:childTnLst>
                                </p:cTn>
                              </p:par>
                              <p:par>
                                <p:cTn id="405" presetID="16" presetClass="entr" presetSubtype="37" fill="hold" nodeType="withEffect">
                                  <p:stCondLst>
                                    <p:cond delay="0"/>
                                  </p:stCondLst>
                                  <p:childTnLst>
                                    <p:set>
                                      <p:cBhvr>
                                        <p:cTn id="406" dur="1" fill="hold">
                                          <p:stCondLst>
                                            <p:cond delay="0"/>
                                          </p:stCondLst>
                                        </p:cTn>
                                        <p:tgtEl>
                                          <p:spTgt spid="2"/>
                                        </p:tgtEl>
                                        <p:attrNameLst>
                                          <p:attrName>style.visibility</p:attrName>
                                        </p:attrNameLst>
                                      </p:cBhvr>
                                      <p:to>
                                        <p:strVal val="visible"/>
                                      </p:to>
                                    </p:set>
                                    <p:animEffect transition="in" filter="barn(outVertical)">
                                      <p:cBhvr>
                                        <p:cTn id="40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024288fb76bb1a2a61117d0d21e26f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2889238" y="-31750"/>
            <a:ext cx="1714512" cy="1778012"/>
          </a:xfrm>
          <a:prstGeom prst="rect">
            <a:avLst/>
          </a:prstGeom>
          <a:effectLst/>
        </p:spPr>
      </p:pic>
      <p:pic>
        <p:nvPicPr>
          <p:cNvPr id="5" name="4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1817668" y="-31750"/>
            <a:ext cx="1714512" cy="1778012"/>
          </a:xfrm>
          <a:prstGeom prst="rect">
            <a:avLst/>
          </a:prstGeom>
          <a:effectLst/>
        </p:spPr>
      </p:pic>
      <p:pic>
        <p:nvPicPr>
          <p:cNvPr id="6" name="5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888974" y="-31750"/>
            <a:ext cx="1714512" cy="1778012"/>
          </a:xfrm>
          <a:prstGeom prst="rect">
            <a:avLst/>
          </a:prstGeom>
          <a:effectLst/>
        </p:spPr>
      </p:pic>
      <p:pic>
        <p:nvPicPr>
          <p:cNvPr id="7" name="6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31750" y="-31750"/>
            <a:ext cx="1714512" cy="1778012"/>
          </a:xfrm>
          <a:prstGeom prst="rect">
            <a:avLst/>
          </a:prstGeom>
          <a:effectLst/>
        </p:spPr>
      </p:pic>
      <p:pic>
        <p:nvPicPr>
          <p:cNvPr id="8" name="7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4325904" y="-31750"/>
            <a:ext cx="1714512" cy="1778012"/>
          </a:xfrm>
          <a:prstGeom prst="rect">
            <a:avLst/>
          </a:prstGeom>
          <a:effectLst/>
        </p:spPr>
      </p:pic>
      <p:pic>
        <p:nvPicPr>
          <p:cNvPr id="9" name="8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5468912" y="-31750"/>
            <a:ext cx="1714512" cy="1778012"/>
          </a:xfrm>
          <a:prstGeom prst="rect">
            <a:avLst/>
          </a:prstGeom>
          <a:effectLst/>
        </p:spPr>
      </p:pic>
      <p:pic>
        <p:nvPicPr>
          <p:cNvPr id="10" name="9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6469044" y="-31750"/>
            <a:ext cx="1714512" cy="1778012"/>
          </a:xfrm>
          <a:prstGeom prst="rect">
            <a:avLst/>
          </a:prstGeom>
          <a:effectLst/>
        </p:spPr>
      </p:pic>
      <p:pic>
        <p:nvPicPr>
          <p:cNvPr id="11" name="10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7469176" y="-31750"/>
            <a:ext cx="1714512" cy="1778012"/>
          </a:xfrm>
          <a:prstGeom prst="rect">
            <a:avLst/>
          </a:prstGeom>
          <a:effectLst/>
        </p:spPr>
      </p:pic>
      <p:pic>
        <p:nvPicPr>
          <p:cNvPr id="12" name="11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2889238" y="1825620"/>
            <a:ext cx="1714512" cy="1778012"/>
          </a:xfrm>
          <a:prstGeom prst="rect">
            <a:avLst/>
          </a:prstGeom>
          <a:effectLst/>
        </p:spPr>
      </p:pic>
      <p:pic>
        <p:nvPicPr>
          <p:cNvPr id="13" name="12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1817668" y="1825620"/>
            <a:ext cx="1714512" cy="1778012"/>
          </a:xfrm>
          <a:prstGeom prst="rect">
            <a:avLst/>
          </a:prstGeom>
          <a:effectLst/>
        </p:spPr>
      </p:pic>
      <p:pic>
        <p:nvPicPr>
          <p:cNvPr id="14" name="13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888974" y="1825620"/>
            <a:ext cx="1714512" cy="1778012"/>
          </a:xfrm>
          <a:prstGeom prst="rect">
            <a:avLst/>
          </a:prstGeom>
          <a:effectLst/>
        </p:spPr>
      </p:pic>
      <p:pic>
        <p:nvPicPr>
          <p:cNvPr id="15" name="14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31750" y="1825620"/>
            <a:ext cx="1714512" cy="1778012"/>
          </a:xfrm>
          <a:prstGeom prst="rect">
            <a:avLst/>
          </a:prstGeom>
          <a:effectLst/>
        </p:spPr>
      </p:pic>
      <p:pic>
        <p:nvPicPr>
          <p:cNvPr id="16" name="15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4325904" y="1825620"/>
            <a:ext cx="1714512" cy="1778012"/>
          </a:xfrm>
          <a:prstGeom prst="rect">
            <a:avLst/>
          </a:prstGeom>
          <a:effectLst/>
        </p:spPr>
      </p:pic>
      <p:pic>
        <p:nvPicPr>
          <p:cNvPr id="17" name="16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5468912" y="1825620"/>
            <a:ext cx="1714512" cy="1778012"/>
          </a:xfrm>
          <a:prstGeom prst="rect">
            <a:avLst/>
          </a:prstGeom>
          <a:effectLst/>
        </p:spPr>
      </p:pic>
      <p:pic>
        <p:nvPicPr>
          <p:cNvPr id="18" name="17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6469044" y="1825620"/>
            <a:ext cx="1714512" cy="1778012"/>
          </a:xfrm>
          <a:prstGeom prst="rect">
            <a:avLst/>
          </a:prstGeom>
          <a:effectLst/>
        </p:spPr>
      </p:pic>
      <p:pic>
        <p:nvPicPr>
          <p:cNvPr id="19" name="18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7397738" y="1825620"/>
            <a:ext cx="1714512" cy="1778012"/>
          </a:xfrm>
          <a:prstGeom prst="rect">
            <a:avLst/>
          </a:prstGeom>
          <a:effectLst/>
        </p:spPr>
      </p:pic>
      <p:pic>
        <p:nvPicPr>
          <p:cNvPr id="20" name="19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2889238" y="3397238"/>
            <a:ext cx="1714512" cy="1778012"/>
          </a:xfrm>
          <a:prstGeom prst="rect">
            <a:avLst/>
          </a:prstGeom>
          <a:effectLst/>
        </p:spPr>
      </p:pic>
      <p:pic>
        <p:nvPicPr>
          <p:cNvPr id="21" name="20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1817668" y="3397238"/>
            <a:ext cx="1714512" cy="1778012"/>
          </a:xfrm>
          <a:prstGeom prst="rect">
            <a:avLst/>
          </a:prstGeom>
          <a:effectLst/>
        </p:spPr>
      </p:pic>
      <p:pic>
        <p:nvPicPr>
          <p:cNvPr id="22" name="21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888974" y="3397238"/>
            <a:ext cx="1714512" cy="1778012"/>
          </a:xfrm>
          <a:prstGeom prst="rect">
            <a:avLst/>
          </a:prstGeom>
          <a:effectLst/>
        </p:spPr>
      </p:pic>
      <p:pic>
        <p:nvPicPr>
          <p:cNvPr id="23" name="22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31750" y="3397238"/>
            <a:ext cx="1714512" cy="1778012"/>
          </a:xfrm>
          <a:prstGeom prst="rect">
            <a:avLst/>
          </a:prstGeom>
          <a:effectLst/>
        </p:spPr>
      </p:pic>
      <p:pic>
        <p:nvPicPr>
          <p:cNvPr id="24" name="23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4325904" y="3397238"/>
            <a:ext cx="1714512" cy="1778012"/>
          </a:xfrm>
          <a:prstGeom prst="rect">
            <a:avLst/>
          </a:prstGeom>
          <a:effectLst/>
        </p:spPr>
      </p:pic>
      <p:pic>
        <p:nvPicPr>
          <p:cNvPr id="25" name="24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5468912" y="3397238"/>
            <a:ext cx="1714512" cy="1778012"/>
          </a:xfrm>
          <a:prstGeom prst="rect">
            <a:avLst/>
          </a:prstGeom>
          <a:effectLst/>
        </p:spPr>
      </p:pic>
      <p:pic>
        <p:nvPicPr>
          <p:cNvPr id="26" name="25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6469044" y="3397238"/>
            <a:ext cx="1714512" cy="1778012"/>
          </a:xfrm>
          <a:prstGeom prst="rect">
            <a:avLst/>
          </a:prstGeom>
          <a:effectLst/>
        </p:spPr>
      </p:pic>
      <p:pic>
        <p:nvPicPr>
          <p:cNvPr id="27" name="26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7397738" y="3397238"/>
            <a:ext cx="1714512" cy="1778012"/>
          </a:xfrm>
          <a:prstGeom prst="rect">
            <a:avLst/>
          </a:prstGeom>
          <a:effectLst/>
        </p:spPr>
      </p:pic>
      <p:sp>
        <p:nvSpPr>
          <p:cNvPr id="28" name="27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1+#ppt_w/2"/>
                                          </p:val>
                                        </p:tav>
                                        <p:tav tm="100000">
                                          <p:val>
                                            <p:strVal val="#ppt_x"/>
                                          </p:val>
                                        </p:tav>
                                      </p:tavLst>
                                    </p:anim>
                                    <p:anim calcmode="lin" valueType="num">
                                      <p:cBhvr additive="base">
                                        <p:cTn id="35" dur="3000" fill="hold"/>
                                        <p:tgtEl>
                                          <p:spTgt spid="14"/>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1+#ppt_w/2"/>
                                          </p:val>
                                        </p:tav>
                                        <p:tav tm="100000">
                                          <p:val>
                                            <p:strVal val="#ppt_x"/>
                                          </p:val>
                                        </p:tav>
                                      </p:tavLst>
                                    </p:anim>
                                    <p:anim calcmode="lin" valueType="num">
                                      <p:cBhvr additive="base">
                                        <p:cTn id="39" dur="3000" fill="hold"/>
                                        <p:tgtEl>
                                          <p:spTgt spid="15"/>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1+#ppt_w/2"/>
                                          </p:val>
                                        </p:tav>
                                        <p:tav tm="100000">
                                          <p:val>
                                            <p:strVal val="#ppt_x"/>
                                          </p:val>
                                        </p:tav>
                                      </p:tavLst>
                                    </p:anim>
                                    <p:anim calcmode="lin" valueType="num">
                                      <p:cBhvr additive="base">
                                        <p:cTn id="43" dur="30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1+#ppt_w/2"/>
                                          </p:val>
                                        </p:tav>
                                        <p:tav tm="100000">
                                          <p:val>
                                            <p:strVal val="#ppt_x"/>
                                          </p:val>
                                        </p:tav>
                                      </p:tavLst>
                                    </p:anim>
                                    <p:anim calcmode="lin" valueType="num">
                                      <p:cBhvr additive="base">
                                        <p:cTn id="47" dur="3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1+#ppt_w/2"/>
                                          </p:val>
                                        </p:tav>
                                        <p:tav tm="100000">
                                          <p:val>
                                            <p:strVal val="#ppt_x"/>
                                          </p:val>
                                        </p:tav>
                                      </p:tavLst>
                                    </p:anim>
                                    <p:anim calcmode="lin" valueType="num">
                                      <p:cBhvr additive="base">
                                        <p:cTn id="51" dur="3000" fill="hold"/>
                                        <p:tgtEl>
                                          <p:spTgt spid="22"/>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3000" fill="hold"/>
                                        <p:tgtEl>
                                          <p:spTgt spid="23"/>
                                        </p:tgtEl>
                                        <p:attrNameLst>
                                          <p:attrName>ppt_x</p:attrName>
                                        </p:attrNameLst>
                                      </p:cBhvr>
                                      <p:tavLst>
                                        <p:tav tm="0">
                                          <p:val>
                                            <p:strVal val="1+#ppt_w/2"/>
                                          </p:val>
                                        </p:tav>
                                        <p:tav tm="100000">
                                          <p:val>
                                            <p:strVal val="#ppt_x"/>
                                          </p:val>
                                        </p:tav>
                                      </p:tavLst>
                                    </p:anim>
                                    <p:anim calcmode="lin" valueType="num">
                                      <p:cBhvr additive="base">
                                        <p:cTn id="55" dur="3000" fill="hold"/>
                                        <p:tgtEl>
                                          <p:spTgt spid="23"/>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0-#ppt_w/2"/>
                                          </p:val>
                                        </p:tav>
                                        <p:tav tm="100000">
                                          <p:val>
                                            <p:strVal val="#ppt_x"/>
                                          </p:val>
                                        </p:tav>
                                      </p:tavLst>
                                    </p:anim>
                                    <p:anim calcmode="lin" valueType="num">
                                      <p:cBhvr additive="base">
                                        <p:cTn id="59" dur="3000" fill="hold"/>
                                        <p:tgtEl>
                                          <p:spTgt spid="8"/>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0-#ppt_w/2"/>
                                          </p:val>
                                        </p:tav>
                                        <p:tav tm="100000">
                                          <p:val>
                                            <p:strVal val="#ppt_x"/>
                                          </p:val>
                                        </p:tav>
                                      </p:tavLst>
                                    </p:anim>
                                    <p:anim calcmode="lin" valueType="num">
                                      <p:cBhvr additive="base">
                                        <p:cTn id="63" dur="3000" fill="hold"/>
                                        <p:tgtEl>
                                          <p:spTgt spid="9"/>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ppt_y"/>
                                          </p:val>
                                        </p:tav>
                                        <p:tav tm="100000">
                                          <p:val>
                                            <p:strVal val="#ppt_y"/>
                                          </p:val>
                                        </p:tav>
                                      </p:tavLst>
                                    </p:anim>
                                  </p:childTnLst>
                                </p:cTn>
                              </p:par>
                              <p:par>
                                <p:cTn id="72" presetID="2" presetClass="entr" presetSubtype="8"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additive="base">
                                        <p:cTn id="74" dur="3000" fill="hold"/>
                                        <p:tgtEl>
                                          <p:spTgt spid="16"/>
                                        </p:tgtEl>
                                        <p:attrNameLst>
                                          <p:attrName>ppt_x</p:attrName>
                                        </p:attrNameLst>
                                      </p:cBhvr>
                                      <p:tavLst>
                                        <p:tav tm="0">
                                          <p:val>
                                            <p:strVal val="0-#ppt_w/2"/>
                                          </p:val>
                                        </p:tav>
                                        <p:tav tm="100000">
                                          <p:val>
                                            <p:strVal val="#ppt_x"/>
                                          </p:val>
                                        </p:tav>
                                      </p:tavLst>
                                    </p:anim>
                                    <p:anim calcmode="lin" valueType="num">
                                      <p:cBhvr additive="base">
                                        <p:cTn id="75" dur="3000" fill="hold"/>
                                        <p:tgtEl>
                                          <p:spTgt spid="16"/>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3000" fill="hold"/>
                                        <p:tgtEl>
                                          <p:spTgt spid="17"/>
                                        </p:tgtEl>
                                        <p:attrNameLst>
                                          <p:attrName>ppt_x</p:attrName>
                                        </p:attrNameLst>
                                      </p:cBhvr>
                                      <p:tavLst>
                                        <p:tav tm="0">
                                          <p:val>
                                            <p:strVal val="0-#ppt_w/2"/>
                                          </p:val>
                                        </p:tav>
                                        <p:tav tm="100000">
                                          <p:val>
                                            <p:strVal val="#ppt_x"/>
                                          </p:val>
                                        </p:tav>
                                      </p:tavLst>
                                    </p:anim>
                                    <p:anim calcmode="lin" valueType="num">
                                      <p:cBhvr additive="base">
                                        <p:cTn id="79" dur="3000" fill="hold"/>
                                        <p:tgtEl>
                                          <p:spTgt spid="17"/>
                                        </p:tgtEl>
                                        <p:attrNameLst>
                                          <p:attrName>ppt_y</p:attrName>
                                        </p:attrNameLst>
                                      </p:cBhvr>
                                      <p:tavLst>
                                        <p:tav tm="0">
                                          <p:val>
                                            <p:strVal val="#ppt_y"/>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0-#ppt_w/2"/>
                                          </p:val>
                                        </p:tav>
                                        <p:tav tm="100000">
                                          <p:val>
                                            <p:strVal val="#ppt_x"/>
                                          </p:val>
                                        </p:tav>
                                      </p:tavLst>
                                    </p:anim>
                                    <p:anim calcmode="lin" valueType="num">
                                      <p:cBhvr additive="base">
                                        <p:cTn id="83" dur="3000" fill="hold"/>
                                        <p:tgtEl>
                                          <p:spTgt spid="18"/>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additive="base">
                                        <p:cTn id="86" dur="3000" fill="hold"/>
                                        <p:tgtEl>
                                          <p:spTgt spid="19"/>
                                        </p:tgtEl>
                                        <p:attrNameLst>
                                          <p:attrName>ppt_x</p:attrName>
                                        </p:attrNameLst>
                                      </p:cBhvr>
                                      <p:tavLst>
                                        <p:tav tm="0">
                                          <p:val>
                                            <p:strVal val="0-#ppt_w/2"/>
                                          </p:val>
                                        </p:tav>
                                        <p:tav tm="100000">
                                          <p:val>
                                            <p:strVal val="#ppt_x"/>
                                          </p:val>
                                        </p:tav>
                                      </p:tavLst>
                                    </p:anim>
                                    <p:anim calcmode="lin" valueType="num">
                                      <p:cBhvr additive="base">
                                        <p:cTn id="87" dur="3000" fill="hold"/>
                                        <p:tgtEl>
                                          <p:spTgt spid="19"/>
                                        </p:tgtEl>
                                        <p:attrNameLst>
                                          <p:attrName>ppt_y</p:attrName>
                                        </p:attrNameLst>
                                      </p:cBhvr>
                                      <p:tavLst>
                                        <p:tav tm="0">
                                          <p:val>
                                            <p:strVal val="#ppt_y"/>
                                          </p:val>
                                        </p:tav>
                                        <p:tav tm="100000">
                                          <p:val>
                                            <p:strVal val="#ppt_y"/>
                                          </p:val>
                                        </p:tav>
                                      </p:tavLst>
                                    </p:anim>
                                  </p:childTnLst>
                                </p:cTn>
                              </p:par>
                              <p:par>
                                <p:cTn id="88" presetID="2" presetClass="entr" presetSubtype="8" fill="hold"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0-#ppt_w/2"/>
                                          </p:val>
                                        </p:tav>
                                        <p:tav tm="100000">
                                          <p:val>
                                            <p:strVal val="#ppt_x"/>
                                          </p:val>
                                        </p:tav>
                                      </p:tavLst>
                                    </p:anim>
                                    <p:anim calcmode="lin" valueType="num">
                                      <p:cBhvr additive="base">
                                        <p:cTn id="91" dur="3000" fill="hold"/>
                                        <p:tgtEl>
                                          <p:spTgt spid="24"/>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ppt_y"/>
                                          </p:val>
                                        </p:tav>
                                        <p:tav tm="100000">
                                          <p:val>
                                            <p:strVal val="#ppt_y"/>
                                          </p:val>
                                        </p:tav>
                                      </p:tavLst>
                                    </p:anim>
                                  </p:childTnLst>
                                </p:cTn>
                              </p:par>
                              <p:par>
                                <p:cTn id="96" presetID="2" presetClass="entr" presetSubtype="8"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0-#ppt_w/2"/>
                                          </p:val>
                                        </p:tav>
                                        <p:tav tm="100000">
                                          <p:val>
                                            <p:strVal val="#ppt_x"/>
                                          </p:val>
                                        </p:tav>
                                      </p:tavLst>
                                    </p:anim>
                                    <p:anim calcmode="lin" valueType="num">
                                      <p:cBhvr additive="base">
                                        <p:cTn id="99" dur="3000" fill="hold"/>
                                        <p:tgtEl>
                                          <p:spTgt spid="26"/>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0-#ppt_w/2"/>
                                          </p:val>
                                        </p:tav>
                                        <p:tav tm="100000">
                                          <p:val>
                                            <p:strVal val="#ppt_x"/>
                                          </p:val>
                                        </p:tav>
                                      </p:tavLst>
                                    </p:anim>
                                    <p:anim calcmode="lin" valueType="num">
                                      <p:cBhvr additive="base">
                                        <p:cTn id="103" dur="3000" fill="hold"/>
                                        <p:tgtEl>
                                          <p:spTgt spid="27"/>
                                        </p:tgtEl>
                                        <p:attrNameLst>
                                          <p:attrName>ppt_y</p:attrName>
                                        </p:attrNameLst>
                                      </p:cBhvr>
                                      <p:tavLst>
                                        <p:tav tm="0">
                                          <p:val>
                                            <p:strVal val="#ppt_y"/>
                                          </p:val>
                                        </p:tav>
                                        <p:tav tm="100000">
                                          <p:val>
                                            <p:strVal val="#ppt_y"/>
                                          </p:val>
                                        </p:tav>
                                      </p:tavLst>
                                    </p:anim>
                                  </p:childTnLst>
                                </p:cTn>
                              </p:par>
                              <p:par>
                                <p:cTn id="104" presetID="19" presetClass="entr" presetSubtype="10"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 calcmode="lin" valueType="num">
                                      <p:cBhvr>
                                        <p:cTn id="106" dur="3000" fill="hold"/>
                                        <p:tgtEl>
                                          <p:spTgt spid="4"/>
                                        </p:tgtEl>
                                        <p:attrNameLst>
                                          <p:attrName>ppt_w</p:attrName>
                                        </p:attrNameLst>
                                      </p:cBhvr>
                                      <p:tavLst>
                                        <p:tav tm="0" fmla="#ppt_w*sin(2.5*pi*$)">
                                          <p:val>
                                            <p:fltVal val="0"/>
                                          </p:val>
                                        </p:tav>
                                        <p:tav tm="100000">
                                          <p:val>
                                            <p:fltVal val="1"/>
                                          </p:val>
                                        </p:tav>
                                      </p:tavLst>
                                    </p:anim>
                                    <p:anim calcmode="lin" valueType="num">
                                      <p:cBhvr>
                                        <p:cTn id="107" dur="3000" fill="hold"/>
                                        <p:tgtEl>
                                          <p:spTgt spid="4"/>
                                        </p:tgtEl>
                                        <p:attrNameLst>
                                          <p:attrName>ppt_h</p:attrName>
                                        </p:attrNameLst>
                                      </p:cBhvr>
                                      <p:tavLst>
                                        <p:tav tm="0">
                                          <p:val>
                                            <p:strVal val="#ppt_h"/>
                                          </p:val>
                                        </p:tav>
                                        <p:tav tm="100000">
                                          <p:val>
                                            <p:strVal val="#ppt_h"/>
                                          </p:val>
                                        </p:tav>
                                      </p:tavLst>
                                    </p:anim>
                                  </p:childTnLst>
                                </p:cTn>
                              </p:par>
                              <p:par>
                                <p:cTn id="108" presetID="19" presetClass="entr" presetSubtype="10" fill="hold"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p:cTn id="110" dur="3000" fill="hold"/>
                                        <p:tgtEl>
                                          <p:spTgt spid="5"/>
                                        </p:tgtEl>
                                        <p:attrNameLst>
                                          <p:attrName>ppt_w</p:attrName>
                                        </p:attrNameLst>
                                      </p:cBhvr>
                                      <p:tavLst>
                                        <p:tav tm="0" fmla="#ppt_w*sin(2.5*pi*$)">
                                          <p:val>
                                            <p:fltVal val="0"/>
                                          </p:val>
                                        </p:tav>
                                        <p:tav tm="100000">
                                          <p:val>
                                            <p:fltVal val="1"/>
                                          </p:val>
                                        </p:tav>
                                      </p:tavLst>
                                    </p:anim>
                                    <p:anim calcmode="lin" valueType="num">
                                      <p:cBhvr>
                                        <p:cTn id="111" dur="3000" fill="hold"/>
                                        <p:tgtEl>
                                          <p:spTgt spid="5"/>
                                        </p:tgtEl>
                                        <p:attrNameLst>
                                          <p:attrName>ppt_h</p:attrName>
                                        </p:attrNameLst>
                                      </p:cBhvr>
                                      <p:tavLst>
                                        <p:tav tm="0">
                                          <p:val>
                                            <p:strVal val="#ppt_h"/>
                                          </p:val>
                                        </p:tav>
                                        <p:tav tm="100000">
                                          <p:val>
                                            <p:strVal val="#ppt_h"/>
                                          </p:val>
                                        </p:tav>
                                      </p:tavLst>
                                    </p:anim>
                                  </p:childTnLst>
                                </p:cTn>
                              </p:par>
                              <p:par>
                                <p:cTn id="112" presetID="19" presetClass="entr" presetSubtype="10" fill="hold" nodeType="withEffect">
                                  <p:stCondLst>
                                    <p:cond delay="0"/>
                                  </p:stCondLst>
                                  <p:childTnLst>
                                    <p:set>
                                      <p:cBhvr>
                                        <p:cTn id="113" dur="1" fill="hold">
                                          <p:stCondLst>
                                            <p:cond delay="0"/>
                                          </p:stCondLst>
                                        </p:cTn>
                                        <p:tgtEl>
                                          <p:spTgt spid="6"/>
                                        </p:tgtEl>
                                        <p:attrNameLst>
                                          <p:attrName>style.visibility</p:attrName>
                                        </p:attrNameLst>
                                      </p:cBhvr>
                                      <p:to>
                                        <p:strVal val="visible"/>
                                      </p:to>
                                    </p:set>
                                    <p:anim calcmode="lin" valueType="num">
                                      <p:cBhvr>
                                        <p:cTn id="114" dur="3000" fill="hold"/>
                                        <p:tgtEl>
                                          <p:spTgt spid="6"/>
                                        </p:tgtEl>
                                        <p:attrNameLst>
                                          <p:attrName>ppt_w</p:attrName>
                                        </p:attrNameLst>
                                      </p:cBhvr>
                                      <p:tavLst>
                                        <p:tav tm="0" fmla="#ppt_w*sin(2.5*pi*$)">
                                          <p:val>
                                            <p:fltVal val="0"/>
                                          </p:val>
                                        </p:tav>
                                        <p:tav tm="100000">
                                          <p:val>
                                            <p:fltVal val="1"/>
                                          </p:val>
                                        </p:tav>
                                      </p:tavLst>
                                    </p:anim>
                                    <p:anim calcmode="lin" valueType="num">
                                      <p:cBhvr>
                                        <p:cTn id="115" dur="3000" fill="hold"/>
                                        <p:tgtEl>
                                          <p:spTgt spid="6"/>
                                        </p:tgtEl>
                                        <p:attrNameLst>
                                          <p:attrName>ppt_h</p:attrName>
                                        </p:attrNameLst>
                                      </p:cBhvr>
                                      <p:tavLst>
                                        <p:tav tm="0">
                                          <p:val>
                                            <p:strVal val="#ppt_h"/>
                                          </p:val>
                                        </p:tav>
                                        <p:tav tm="100000">
                                          <p:val>
                                            <p:strVal val="#ppt_h"/>
                                          </p:val>
                                        </p:tav>
                                      </p:tavLst>
                                    </p:anim>
                                  </p:childTnLst>
                                </p:cTn>
                              </p:par>
                              <p:par>
                                <p:cTn id="116" presetID="19" presetClass="entr" presetSubtype="10" fill="hold"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p:cTn id="118" dur="3000" fill="hold"/>
                                        <p:tgtEl>
                                          <p:spTgt spid="7"/>
                                        </p:tgtEl>
                                        <p:attrNameLst>
                                          <p:attrName>ppt_w</p:attrName>
                                        </p:attrNameLst>
                                      </p:cBhvr>
                                      <p:tavLst>
                                        <p:tav tm="0" fmla="#ppt_w*sin(2.5*pi*$)">
                                          <p:val>
                                            <p:fltVal val="0"/>
                                          </p:val>
                                        </p:tav>
                                        <p:tav tm="100000">
                                          <p:val>
                                            <p:fltVal val="1"/>
                                          </p:val>
                                        </p:tav>
                                      </p:tavLst>
                                    </p:anim>
                                    <p:anim calcmode="lin" valueType="num">
                                      <p:cBhvr>
                                        <p:cTn id="119" dur="3000" fill="hold"/>
                                        <p:tgtEl>
                                          <p:spTgt spid="7"/>
                                        </p:tgtEl>
                                        <p:attrNameLst>
                                          <p:attrName>ppt_h</p:attrName>
                                        </p:attrNameLst>
                                      </p:cBhvr>
                                      <p:tavLst>
                                        <p:tav tm="0">
                                          <p:val>
                                            <p:strVal val="#ppt_h"/>
                                          </p:val>
                                        </p:tav>
                                        <p:tav tm="100000">
                                          <p:val>
                                            <p:strVal val="#ppt_h"/>
                                          </p:val>
                                        </p:tav>
                                      </p:tavLst>
                                    </p:anim>
                                  </p:childTnLst>
                                </p:cTn>
                              </p:par>
                              <p:par>
                                <p:cTn id="120" presetID="19" presetClass="entr" presetSubtype="10" fill="hold"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3000" fill="hold"/>
                                        <p:tgtEl>
                                          <p:spTgt spid="12"/>
                                        </p:tgtEl>
                                        <p:attrNameLst>
                                          <p:attrName>ppt_w</p:attrName>
                                        </p:attrNameLst>
                                      </p:cBhvr>
                                      <p:tavLst>
                                        <p:tav tm="0" fmla="#ppt_w*sin(2.5*pi*$)">
                                          <p:val>
                                            <p:fltVal val="0"/>
                                          </p:val>
                                        </p:tav>
                                        <p:tav tm="100000">
                                          <p:val>
                                            <p:fltVal val="1"/>
                                          </p:val>
                                        </p:tav>
                                      </p:tavLst>
                                    </p:anim>
                                    <p:anim calcmode="lin" valueType="num">
                                      <p:cBhvr>
                                        <p:cTn id="123" dur="3000" fill="hold"/>
                                        <p:tgtEl>
                                          <p:spTgt spid="12"/>
                                        </p:tgtEl>
                                        <p:attrNameLst>
                                          <p:attrName>ppt_h</p:attrName>
                                        </p:attrNameLst>
                                      </p:cBhvr>
                                      <p:tavLst>
                                        <p:tav tm="0">
                                          <p:val>
                                            <p:strVal val="#ppt_h"/>
                                          </p:val>
                                        </p:tav>
                                        <p:tav tm="100000">
                                          <p:val>
                                            <p:strVal val="#ppt_h"/>
                                          </p:val>
                                        </p:tav>
                                      </p:tavLst>
                                    </p:anim>
                                  </p:childTnLst>
                                </p:cTn>
                              </p:par>
                              <p:par>
                                <p:cTn id="124" presetID="19" presetClass="entr" presetSubtype="10" fill="hold"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3000" fill="hold"/>
                                        <p:tgtEl>
                                          <p:spTgt spid="13"/>
                                        </p:tgtEl>
                                        <p:attrNameLst>
                                          <p:attrName>ppt_w</p:attrName>
                                        </p:attrNameLst>
                                      </p:cBhvr>
                                      <p:tavLst>
                                        <p:tav tm="0" fmla="#ppt_w*sin(2.5*pi*$)">
                                          <p:val>
                                            <p:fltVal val="0"/>
                                          </p:val>
                                        </p:tav>
                                        <p:tav tm="100000">
                                          <p:val>
                                            <p:fltVal val="1"/>
                                          </p:val>
                                        </p:tav>
                                      </p:tavLst>
                                    </p:anim>
                                    <p:anim calcmode="lin" valueType="num">
                                      <p:cBhvr>
                                        <p:cTn id="127" dur="3000" fill="hold"/>
                                        <p:tgtEl>
                                          <p:spTgt spid="13"/>
                                        </p:tgtEl>
                                        <p:attrNameLst>
                                          <p:attrName>ppt_h</p:attrName>
                                        </p:attrNameLst>
                                      </p:cBhvr>
                                      <p:tavLst>
                                        <p:tav tm="0">
                                          <p:val>
                                            <p:strVal val="#ppt_h"/>
                                          </p:val>
                                        </p:tav>
                                        <p:tav tm="100000">
                                          <p:val>
                                            <p:strVal val="#ppt_h"/>
                                          </p:val>
                                        </p:tav>
                                      </p:tavLst>
                                    </p:anim>
                                  </p:childTnLst>
                                </p:cTn>
                              </p:par>
                              <p:par>
                                <p:cTn id="128" presetID="19" presetClass="entr" presetSubtype="10" fill="hold"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3000" fill="hold"/>
                                        <p:tgtEl>
                                          <p:spTgt spid="14"/>
                                        </p:tgtEl>
                                        <p:attrNameLst>
                                          <p:attrName>ppt_w</p:attrName>
                                        </p:attrNameLst>
                                      </p:cBhvr>
                                      <p:tavLst>
                                        <p:tav tm="0" fmla="#ppt_w*sin(2.5*pi*$)">
                                          <p:val>
                                            <p:fltVal val="0"/>
                                          </p:val>
                                        </p:tav>
                                        <p:tav tm="100000">
                                          <p:val>
                                            <p:fltVal val="1"/>
                                          </p:val>
                                        </p:tav>
                                      </p:tavLst>
                                    </p:anim>
                                    <p:anim calcmode="lin" valueType="num">
                                      <p:cBhvr>
                                        <p:cTn id="131" dur="3000" fill="hold"/>
                                        <p:tgtEl>
                                          <p:spTgt spid="14"/>
                                        </p:tgtEl>
                                        <p:attrNameLst>
                                          <p:attrName>ppt_h</p:attrName>
                                        </p:attrNameLst>
                                      </p:cBhvr>
                                      <p:tavLst>
                                        <p:tav tm="0">
                                          <p:val>
                                            <p:strVal val="#ppt_h"/>
                                          </p:val>
                                        </p:tav>
                                        <p:tav tm="100000">
                                          <p:val>
                                            <p:strVal val="#ppt_h"/>
                                          </p:val>
                                        </p:tav>
                                      </p:tavLst>
                                    </p:anim>
                                  </p:childTnLst>
                                </p:cTn>
                              </p:par>
                              <p:par>
                                <p:cTn id="132" presetID="19" presetClass="entr" presetSubtype="10" fill="hold"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3000" fill="hold"/>
                                        <p:tgtEl>
                                          <p:spTgt spid="15"/>
                                        </p:tgtEl>
                                        <p:attrNameLst>
                                          <p:attrName>ppt_w</p:attrName>
                                        </p:attrNameLst>
                                      </p:cBhvr>
                                      <p:tavLst>
                                        <p:tav tm="0" fmla="#ppt_w*sin(2.5*pi*$)">
                                          <p:val>
                                            <p:fltVal val="0"/>
                                          </p:val>
                                        </p:tav>
                                        <p:tav tm="100000">
                                          <p:val>
                                            <p:fltVal val="1"/>
                                          </p:val>
                                        </p:tav>
                                      </p:tavLst>
                                    </p:anim>
                                    <p:anim calcmode="lin" valueType="num">
                                      <p:cBhvr>
                                        <p:cTn id="135" dur="3000" fill="hold"/>
                                        <p:tgtEl>
                                          <p:spTgt spid="15"/>
                                        </p:tgtEl>
                                        <p:attrNameLst>
                                          <p:attrName>ppt_h</p:attrName>
                                        </p:attrNameLst>
                                      </p:cBhvr>
                                      <p:tavLst>
                                        <p:tav tm="0">
                                          <p:val>
                                            <p:strVal val="#ppt_h"/>
                                          </p:val>
                                        </p:tav>
                                        <p:tav tm="100000">
                                          <p:val>
                                            <p:strVal val="#ppt_h"/>
                                          </p:val>
                                        </p:tav>
                                      </p:tavLst>
                                    </p:anim>
                                  </p:childTnLst>
                                </p:cTn>
                              </p:par>
                              <p:par>
                                <p:cTn id="136" presetID="19" presetClass="entr" presetSubtype="10" fill="hold" nodeType="withEffect">
                                  <p:stCondLst>
                                    <p:cond delay="0"/>
                                  </p:stCondLst>
                                  <p:childTnLst>
                                    <p:set>
                                      <p:cBhvr>
                                        <p:cTn id="137" dur="1" fill="hold">
                                          <p:stCondLst>
                                            <p:cond delay="0"/>
                                          </p:stCondLst>
                                        </p:cTn>
                                        <p:tgtEl>
                                          <p:spTgt spid="20"/>
                                        </p:tgtEl>
                                        <p:attrNameLst>
                                          <p:attrName>style.visibility</p:attrName>
                                        </p:attrNameLst>
                                      </p:cBhvr>
                                      <p:to>
                                        <p:strVal val="visible"/>
                                      </p:to>
                                    </p:set>
                                    <p:anim calcmode="lin" valueType="num">
                                      <p:cBhvr>
                                        <p:cTn id="138" dur="3000" fill="hold"/>
                                        <p:tgtEl>
                                          <p:spTgt spid="20"/>
                                        </p:tgtEl>
                                        <p:attrNameLst>
                                          <p:attrName>ppt_w</p:attrName>
                                        </p:attrNameLst>
                                      </p:cBhvr>
                                      <p:tavLst>
                                        <p:tav tm="0" fmla="#ppt_w*sin(2.5*pi*$)">
                                          <p:val>
                                            <p:fltVal val="0"/>
                                          </p:val>
                                        </p:tav>
                                        <p:tav tm="100000">
                                          <p:val>
                                            <p:fltVal val="1"/>
                                          </p:val>
                                        </p:tav>
                                      </p:tavLst>
                                    </p:anim>
                                    <p:anim calcmode="lin" valueType="num">
                                      <p:cBhvr>
                                        <p:cTn id="139" dur="3000" fill="hold"/>
                                        <p:tgtEl>
                                          <p:spTgt spid="20"/>
                                        </p:tgtEl>
                                        <p:attrNameLst>
                                          <p:attrName>ppt_h</p:attrName>
                                        </p:attrNameLst>
                                      </p:cBhvr>
                                      <p:tavLst>
                                        <p:tav tm="0">
                                          <p:val>
                                            <p:strVal val="#ppt_h"/>
                                          </p:val>
                                        </p:tav>
                                        <p:tav tm="100000">
                                          <p:val>
                                            <p:strVal val="#ppt_h"/>
                                          </p:val>
                                        </p:tav>
                                      </p:tavLst>
                                    </p:anim>
                                  </p:childTnLst>
                                </p:cTn>
                              </p:par>
                              <p:par>
                                <p:cTn id="140" presetID="19" presetClass="entr" presetSubtype="10" fill="hold"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3000" fill="hold"/>
                                        <p:tgtEl>
                                          <p:spTgt spid="21"/>
                                        </p:tgtEl>
                                        <p:attrNameLst>
                                          <p:attrName>ppt_w</p:attrName>
                                        </p:attrNameLst>
                                      </p:cBhvr>
                                      <p:tavLst>
                                        <p:tav tm="0" fmla="#ppt_w*sin(2.5*pi*$)">
                                          <p:val>
                                            <p:fltVal val="0"/>
                                          </p:val>
                                        </p:tav>
                                        <p:tav tm="100000">
                                          <p:val>
                                            <p:fltVal val="1"/>
                                          </p:val>
                                        </p:tav>
                                      </p:tavLst>
                                    </p:anim>
                                    <p:anim calcmode="lin" valueType="num">
                                      <p:cBhvr>
                                        <p:cTn id="143" dur="3000" fill="hold"/>
                                        <p:tgtEl>
                                          <p:spTgt spid="21"/>
                                        </p:tgtEl>
                                        <p:attrNameLst>
                                          <p:attrName>ppt_h</p:attrName>
                                        </p:attrNameLst>
                                      </p:cBhvr>
                                      <p:tavLst>
                                        <p:tav tm="0">
                                          <p:val>
                                            <p:strVal val="#ppt_h"/>
                                          </p:val>
                                        </p:tav>
                                        <p:tav tm="100000">
                                          <p:val>
                                            <p:strVal val="#ppt_h"/>
                                          </p:val>
                                        </p:tav>
                                      </p:tavLst>
                                    </p:anim>
                                  </p:childTnLst>
                                </p:cTn>
                              </p:par>
                              <p:par>
                                <p:cTn id="144" presetID="19" presetClass="entr" presetSubtype="10" fill="hold"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p:cTn id="146" dur="3000" fill="hold"/>
                                        <p:tgtEl>
                                          <p:spTgt spid="22"/>
                                        </p:tgtEl>
                                        <p:attrNameLst>
                                          <p:attrName>ppt_w</p:attrName>
                                        </p:attrNameLst>
                                      </p:cBhvr>
                                      <p:tavLst>
                                        <p:tav tm="0" fmla="#ppt_w*sin(2.5*pi*$)">
                                          <p:val>
                                            <p:fltVal val="0"/>
                                          </p:val>
                                        </p:tav>
                                        <p:tav tm="100000">
                                          <p:val>
                                            <p:fltVal val="1"/>
                                          </p:val>
                                        </p:tav>
                                      </p:tavLst>
                                    </p:anim>
                                    <p:anim calcmode="lin" valueType="num">
                                      <p:cBhvr>
                                        <p:cTn id="147" dur="3000" fill="hold"/>
                                        <p:tgtEl>
                                          <p:spTgt spid="22"/>
                                        </p:tgtEl>
                                        <p:attrNameLst>
                                          <p:attrName>ppt_h</p:attrName>
                                        </p:attrNameLst>
                                      </p:cBhvr>
                                      <p:tavLst>
                                        <p:tav tm="0">
                                          <p:val>
                                            <p:strVal val="#ppt_h"/>
                                          </p:val>
                                        </p:tav>
                                        <p:tav tm="100000">
                                          <p:val>
                                            <p:strVal val="#ppt_h"/>
                                          </p:val>
                                        </p:tav>
                                      </p:tavLst>
                                    </p:anim>
                                  </p:childTnLst>
                                </p:cTn>
                              </p:par>
                              <p:par>
                                <p:cTn id="148" presetID="19" presetClass="entr" presetSubtype="10" fill="hold" nodeType="withEffect">
                                  <p:stCondLst>
                                    <p:cond delay="0"/>
                                  </p:stCondLst>
                                  <p:childTnLst>
                                    <p:set>
                                      <p:cBhvr>
                                        <p:cTn id="149" dur="1" fill="hold">
                                          <p:stCondLst>
                                            <p:cond delay="0"/>
                                          </p:stCondLst>
                                        </p:cTn>
                                        <p:tgtEl>
                                          <p:spTgt spid="23"/>
                                        </p:tgtEl>
                                        <p:attrNameLst>
                                          <p:attrName>style.visibility</p:attrName>
                                        </p:attrNameLst>
                                      </p:cBhvr>
                                      <p:to>
                                        <p:strVal val="visible"/>
                                      </p:to>
                                    </p:set>
                                    <p:anim calcmode="lin" valueType="num">
                                      <p:cBhvr>
                                        <p:cTn id="150" dur="3000" fill="hold"/>
                                        <p:tgtEl>
                                          <p:spTgt spid="23"/>
                                        </p:tgtEl>
                                        <p:attrNameLst>
                                          <p:attrName>ppt_w</p:attrName>
                                        </p:attrNameLst>
                                      </p:cBhvr>
                                      <p:tavLst>
                                        <p:tav tm="0" fmla="#ppt_w*sin(2.5*pi*$)">
                                          <p:val>
                                            <p:fltVal val="0"/>
                                          </p:val>
                                        </p:tav>
                                        <p:tav tm="100000">
                                          <p:val>
                                            <p:fltVal val="1"/>
                                          </p:val>
                                        </p:tav>
                                      </p:tavLst>
                                    </p:anim>
                                    <p:anim calcmode="lin" valueType="num">
                                      <p:cBhvr>
                                        <p:cTn id="151" dur="3000" fill="hold"/>
                                        <p:tgtEl>
                                          <p:spTgt spid="23"/>
                                        </p:tgtEl>
                                        <p:attrNameLst>
                                          <p:attrName>ppt_h</p:attrName>
                                        </p:attrNameLst>
                                      </p:cBhvr>
                                      <p:tavLst>
                                        <p:tav tm="0">
                                          <p:val>
                                            <p:strVal val="#ppt_h"/>
                                          </p:val>
                                        </p:tav>
                                        <p:tav tm="100000">
                                          <p:val>
                                            <p:strVal val="#ppt_h"/>
                                          </p:val>
                                        </p:tav>
                                      </p:tavLst>
                                    </p:anim>
                                  </p:childTnLst>
                                </p:cTn>
                              </p:par>
                              <p:par>
                                <p:cTn id="152" presetID="19" presetClass="entr" presetSubtype="10" fill="hold"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p:cTn id="154" dur="3000" fill="hold"/>
                                        <p:tgtEl>
                                          <p:spTgt spid="8"/>
                                        </p:tgtEl>
                                        <p:attrNameLst>
                                          <p:attrName>ppt_w</p:attrName>
                                        </p:attrNameLst>
                                      </p:cBhvr>
                                      <p:tavLst>
                                        <p:tav tm="0" fmla="#ppt_w*sin(2.5*pi*$)">
                                          <p:val>
                                            <p:fltVal val="0"/>
                                          </p:val>
                                        </p:tav>
                                        <p:tav tm="100000">
                                          <p:val>
                                            <p:fltVal val="1"/>
                                          </p:val>
                                        </p:tav>
                                      </p:tavLst>
                                    </p:anim>
                                    <p:anim calcmode="lin" valueType="num">
                                      <p:cBhvr>
                                        <p:cTn id="155" dur="3000" fill="hold"/>
                                        <p:tgtEl>
                                          <p:spTgt spid="8"/>
                                        </p:tgtEl>
                                        <p:attrNameLst>
                                          <p:attrName>ppt_h</p:attrName>
                                        </p:attrNameLst>
                                      </p:cBhvr>
                                      <p:tavLst>
                                        <p:tav tm="0">
                                          <p:val>
                                            <p:strVal val="#ppt_h"/>
                                          </p:val>
                                        </p:tav>
                                        <p:tav tm="100000">
                                          <p:val>
                                            <p:strVal val="#ppt_h"/>
                                          </p:val>
                                        </p:tav>
                                      </p:tavLst>
                                    </p:anim>
                                  </p:childTnLst>
                                </p:cTn>
                              </p:par>
                              <p:par>
                                <p:cTn id="156" presetID="19" presetClass="entr" presetSubtype="10" fill="hold" nodeType="withEffect">
                                  <p:stCondLst>
                                    <p:cond delay="0"/>
                                  </p:stCondLst>
                                  <p:childTnLst>
                                    <p:set>
                                      <p:cBhvr>
                                        <p:cTn id="157" dur="1" fill="hold">
                                          <p:stCondLst>
                                            <p:cond delay="0"/>
                                          </p:stCondLst>
                                        </p:cTn>
                                        <p:tgtEl>
                                          <p:spTgt spid="9"/>
                                        </p:tgtEl>
                                        <p:attrNameLst>
                                          <p:attrName>style.visibility</p:attrName>
                                        </p:attrNameLst>
                                      </p:cBhvr>
                                      <p:to>
                                        <p:strVal val="visible"/>
                                      </p:to>
                                    </p:set>
                                    <p:anim calcmode="lin" valueType="num">
                                      <p:cBhvr>
                                        <p:cTn id="158" dur="3000" fill="hold"/>
                                        <p:tgtEl>
                                          <p:spTgt spid="9"/>
                                        </p:tgtEl>
                                        <p:attrNameLst>
                                          <p:attrName>ppt_w</p:attrName>
                                        </p:attrNameLst>
                                      </p:cBhvr>
                                      <p:tavLst>
                                        <p:tav tm="0" fmla="#ppt_w*sin(2.5*pi*$)">
                                          <p:val>
                                            <p:fltVal val="0"/>
                                          </p:val>
                                        </p:tav>
                                        <p:tav tm="100000">
                                          <p:val>
                                            <p:fltVal val="1"/>
                                          </p:val>
                                        </p:tav>
                                      </p:tavLst>
                                    </p:anim>
                                    <p:anim calcmode="lin" valueType="num">
                                      <p:cBhvr>
                                        <p:cTn id="159" dur="3000" fill="hold"/>
                                        <p:tgtEl>
                                          <p:spTgt spid="9"/>
                                        </p:tgtEl>
                                        <p:attrNameLst>
                                          <p:attrName>ppt_h</p:attrName>
                                        </p:attrNameLst>
                                      </p:cBhvr>
                                      <p:tavLst>
                                        <p:tav tm="0">
                                          <p:val>
                                            <p:strVal val="#ppt_h"/>
                                          </p:val>
                                        </p:tav>
                                        <p:tav tm="100000">
                                          <p:val>
                                            <p:strVal val="#ppt_h"/>
                                          </p:val>
                                        </p:tav>
                                      </p:tavLst>
                                    </p:anim>
                                  </p:childTnLst>
                                </p:cTn>
                              </p:par>
                              <p:par>
                                <p:cTn id="160" presetID="19" presetClass="entr" presetSubtype="10" fill="hold" nodeType="withEffect">
                                  <p:stCondLst>
                                    <p:cond delay="0"/>
                                  </p:stCondLst>
                                  <p:childTnLst>
                                    <p:set>
                                      <p:cBhvr>
                                        <p:cTn id="161" dur="1" fill="hold">
                                          <p:stCondLst>
                                            <p:cond delay="0"/>
                                          </p:stCondLst>
                                        </p:cTn>
                                        <p:tgtEl>
                                          <p:spTgt spid="10"/>
                                        </p:tgtEl>
                                        <p:attrNameLst>
                                          <p:attrName>style.visibility</p:attrName>
                                        </p:attrNameLst>
                                      </p:cBhvr>
                                      <p:to>
                                        <p:strVal val="visible"/>
                                      </p:to>
                                    </p:set>
                                    <p:anim calcmode="lin" valueType="num">
                                      <p:cBhvr>
                                        <p:cTn id="162" dur="3000" fill="hold"/>
                                        <p:tgtEl>
                                          <p:spTgt spid="10"/>
                                        </p:tgtEl>
                                        <p:attrNameLst>
                                          <p:attrName>ppt_w</p:attrName>
                                        </p:attrNameLst>
                                      </p:cBhvr>
                                      <p:tavLst>
                                        <p:tav tm="0" fmla="#ppt_w*sin(2.5*pi*$)">
                                          <p:val>
                                            <p:fltVal val="0"/>
                                          </p:val>
                                        </p:tav>
                                        <p:tav tm="100000">
                                          <p:val>
                                            <p:fltVal val="1"/>
                                          </p:val>
                                        </p:tav>
                                      </p:tavLst>
                                    </p:anim>
                                    <p:anim calcmode="lin" valueType="num">
                                      <p:cBhvr>
                                        <p:cTn id="163" dur="3000" fill="hold"/>
                                        <p:tgtEl>
                                          <p:spTgt spid="10"/>
                                        </p:tgtEl>
                                        <p:attrNameLst>
                                          <p:attrName>ppt_h</p:attrName>
                                        </p:attrNameLst>
                                      </p:cBhvr>
                                      <p:tavLst>
                                        <p:tav tm="0">
                                          <p:val>
                                            <p:strVal val="#ppt_h"/>
                                          </p:val>
                                        </p:tav>
                                        <p:tav tm="100000">
                                          <p:val>
                                            <p:strVal val="#ppt_h"/>
                                          </p:val>
                                        </p:tav>
                                      </p:tavLst>
                                    </p:anim>
                                  </p:childTnLst>
                                </p:cTn>
                              </p:par>
                              <p:par>
                                <p:cTn id="164" presetID="19" presetClass="entr" presetSubtype="10" fill="hold" nodeType="withEffect">
                                  <p:stCondLst>
                                    <p:cond delay="0"/>
                                  </p:stCondLst>
                                  <p:childTnLst>
                                    <p:set>
                                      <p:cBhvr>
                                        <p:cTn id="165" dur="1" fill="hold">
                                          <p:stCondLst>
                                            <p:cond delay="0"/>
                                          </p:stCondLst>
                                        </p:cTn>
                                        <p:tgtEl>
                                          <p:spTgt spid="11"/>
                                        </p:tgtEl>
                                        <p:attrNameLst>
                                          <p:attrName>style.visibility</p:attrName>
                                        </p:attrNameLst>
                                      </p:cBhvr>
                                      <p:to>
                                        <p:strVal val="visible"/>
                                      </p:to>
                                    </p:set>
                                    <p:anim calcmode="lin" valueType="num">
                                      <p:cBhvr>
                                        <p:cTn id="166" dur="3000" fill="hold"/>
                                        <p:tgtEl>
                                          <p:spTgt spid="11"/>
                                        </p:tgtEl>
                                        <p:attrNameLst>
                                          <p:attrName>ppt_w</p:attrName>
                                        </p:attrNameLst>
                                      </p:cBhvr>
                                      <p:tavLst>
                                        <p:tav tm="0" fmla="#ppt_w*sin(2.5*pi*$)">
                                          <p:val>
                                            <p:fltVal val="0"/>
                                          </p:val>
                                        </p:tav>
                                        <p:tav tm="100000">
                                          <p:val>
                                            <p:fltVal val="1"/>
                                          </p:val>
                                        </p:tav>
                                      </p:tavLst>
                                    </p:anim>
                                    <p:anim calcmode="lin" valueType="num">
                                      <p:cBhvr>
                                        <p:cTn id="167" dur="3000" fill="hold"/>
                                        <p:tgtEl>
                                          <p:spTgt spid="11"/>
                                        </p:tgtEl>
                                        <p:attrNameLst>
                                          <p:attrName>ppt_h</p:attrName>
                                        </p:attrNameLst>
                                      </p:cBhvr>
                                      <p:tavLst>
                                        <p:tav tm="0">
                                          <p:val>
                                            <p:strVal val="#ppt_h"/>
                                          </p:val>
                                        </p:tav>
                                        <p:tav tm="100000">
                                          <p:val>
                                            <p:strVal val="#ppt_h"/>
                                          </p:val>
                                        </p:tav>
                                      </p:tavLst>
                                    </p:anim>
                                  </p:childTnLst>
                                </p:cTn>
                              </p:par>
                              <p:par>
                                <p:cTn id="168" presetID="19" presetClass="entr" presetSubtype="10" fill="hold" nodeType="withEffect">
                                  <p:stCondLst>
                                    <p:cond delay="0"/>
                                  </p:stCondLst>
                                  <p:childTnLst>
                                    <p:set>
                                      <p:cBhvr>
                                        <p:cTn id="169" dur="1" fill="hold">
                                          <p:stCondLst>
                                            <p:cond delay="0"/>
                                          </p:stCondLst>
                                        </p:cTn>
                                        <p:tgtEl>
                                          <p:spTgt spid="16"/>
                                        </p:tgtEl>
                                        <p:attrNameLst>
                                          <p:attrName>style.visibility</p:attrName>
                                        </p:attrNameLst>
                                      </p:cBhvr>
                                      <p:to>
                                        <p:strVal val="visible"/>
                                      </p:to>
                                    </p:set>
                                    <p:anim calcmode="lin" valueType="num">
                                      <p:cBhvr>
                                        <p:cTn id="170" dur="3000" fill="hold"/>
                                        <p:tgtEl>
                                          <p:spTgt spid="16"/>
                                        </p:tgtEl>
                                        <p:attrNameLst>
                                          <p:attrName>ppt_w</p:attrName>
                                        </p:attrNameLst>
                                      </p:cBhvr>
                                      <p:tavLst>
                                        <p:tav tm="0" fmla="#ppt_w*sin(2.5*pi*$)">
                                          <p:val>
                                            <p:fltVal val="0"/>
                                          </p:val>
                                        </p:tav>
                                        <p:tav tm="100000">
                                          <p:val>
                                            <p:fltVal val="1"/>
                                          </p:val>
                                        </p:tav>
                                      </p:tavLst>
                                    </p:anim>
                                    <p:anim calcmode="lin" valueType="num">
                                      <p:cBhvr>
                                        <p:cTn id="171" dur="3000" fill="hold"/>
                                        <p:tgtEl>
                                          <p:spTgt spid="16"/>
                                        </p:tgtEl>
                                        <p:attrNameLst>
                                          <p:attrName>ppt_h</p:attrName>
                                        </p:attrNameLst>
                                      </p:cBhvr>
                                      <p:tavLst>
                                        <p:tav tm="0">
                                          <p:val>
                                            <p:strVal val="#ppt_h"/>
                                          </p:val>
                                        </p:tav>
                                        <p:tav tm="100000">
                                          <p:val>
                                            <p:strVal val="#ppt_h"/>
                                          </p:val>
                                        </p:tav>
                                      </p:tavLst>
                                    </p:anim>
                                  </p:childTnLst>
                                </p:cTn>
                              </p:par>
                              <p:par>
                                <p:cTn id="172" presetID="19" presetClass="entr" presetSubtype="10" fill="hold" nodeType="withEffect">
                                  <p:stCondLst>
                                    <p:cond delay="0"/>
                                  </p:stCondLst>
                                  <p:childTnLst>
                                    <p:set>
                                      <p:cBhvr>
                                        <p:cTn id="173" dur="1" fill="hold">
                                          <p:stCondLst>
                                            <p:cond delay="0"/>
                                          </p:stCondLst>
                                        </p:cTn>
                                        <p:tgtEl>
                                          <p:spTgt spid="17"/>
                                        </p:tgtEl>
                                        <p:attrNameLst>
                                          <p:attrName>style.visibility</p:attrName>
                                        </p:attrNameLst>
                                      </p:cBhvr>
                                      <p:to>
                                        <p:strVal val="visible"/>
                                      </p:to>
                                    </p:set>
                                    <p:anim calcmode="lin" valueType="num">
                                      <p:cBhvr>
                                        <p:cTn id="174" dur="3000" fill="hold"/>
                                        <p:tgtEl>
                                          <p:spTgt spid="17"/>
                                        </p:tgtEl>
                                        <p:attrNameLst>
                                          <p:attrName>ppt_w</p:attrName>
                                        </p:attrNameLst>
                                      </p:cBhvr>
                                      <p:tavLst>
                                        <p:tav tm="0" fmla="#ppt_w*sin(2.5*pi*$)">
                                          <p:val>
                                            <p:fltVal val="0"/>
                                          </p:val>
                                        </p:tav>
                                        <p:tav tm="100000">
                                          <p:val>
                                            <p:fltVal val="1"/>
                                          </p:val>
                                        </p:tav>
                                      </p:tavLst>
                                    </p:anim>
                                    <p:anim calcmode="lin" valueType="num">
                                      <p:cBhvr>
                                        <p:cTn id="175" dur="3000" fill="hold"/>
                                        <p:tgtEl>
                                          <p:spTgt spid="17"/>
                                        </p:tgtEl>
                                        <p:attrNameLst>
                                          <p:attrName>ppt_h</p:attrName>
                                        </p:attrNameLst>
                                      </p:cBhvr>
                                      <p:tavLst>
                                        <p:tav tm="0">
                                          <p:val>
                                            <p:strVal val="#ppt_h"/>
                                          </p:val>
                                        </p:tav>
                                        <p:tav tm="100000">
                                          <p:val>
                                            <p:strVal val="#ppt_h"/>
                                          </p:val>
                                        </p:tav>
                                      </p:tavLst>
                                    </p:anim>
                                  </p:childTnLst>
                                </p:cTn>
                              </p:par>
                              <p:par>
                                <p:cTn id="176" presetID="19" presetClass="entr" presetSubtype="10" fill="hold" nodeType="withEffect">
                                  <p:stCondLst>
                                    <p:cond delay="0"/>
                                  </p:stCondLst>
                                  <p:childTnLst>
                                    <p:set>
                                      <p:cBhvr>
                                        <p:cTn id="177" dur="1" fill="hold">
                                          <p:stCondLst>
                                            <p:cond delay="0"/>
                                          </p:stCondLst>
                                        </p:cTn>
                                        <p:tgtEl>
                                          <p:spTgt spid="18"/>
                                        </p:tgtEl>
                                        <p:attrNameLst>
                                          <p:attrName>style.visibility</p:attrName>
                                        </p:attrNameLst>
                                      </p:cBhvr>
                                      <p:to>
                                        <p:strVal val="visible"/>
                                      </p:to>
                                    </p:set>
                                    <p:anim calcmode="lin" valueType="num">
                                      <p:cBhvr>
                                        <p:cTn id="178" dur="3000" fill="hold"/>
                                        <p:tgtEl>
                                          <p:spTgt spid="18"/>
                                        </p:tgtEl>
                                        <p:attrNameLst>
                                          <p:attrName>ppt_w</p:attrName>
                                        </p:attrNameLst>
                                      </p:cBhvr>
                                      <p:tavLst>
                                        <p:tav tm="0" fmla="#ppt_w*sin(2.5*pi*$)">
                                          <p:val>
                                            <p:fltVal val="0"/>
                                          </p:val>
                                        </p:tav>
                                        <p:tav tm="100000">
                                          <p:val>
                                            <p:fltVal val="1"/>
                                          </p:val>
                                        </p:tav>
                                      </p:tavLst>
                                    </p:anim>
                                    <p:anim calcmode="lin" valueType="num">
                                      <p:cBhvr>
                                        <p:cTn id="179" dur="3000" fill="hold"/>
                                        <p:tgtEl>
                                          <p:spTgt spid="18"/>
                                        </p:tgtEl>
                                        <p:attrNameLst>
                                          <p:attrName>ppt_h</p:attrName>
                                        </p:attrNameLst>
                                      </p:cBhvr>
                                      <p:tavLst>
                                        <p:tav tm="0">
                                          <p:val>
                                            <p:strVal val="#ppt_h"/>
                                          </p:val>
                                        </p:tav>
                                        <p:tav tm="100000">
                                          <p:val>
                                            <p:strVal val="#ppt_h"/>
                                          </p:val>
                                        </p:tav>
                                      </p:tavLst>
                                    </p:anim>
                                  </p:childTnLst>
                                </p:cTn>
                              </p:par>
                              <p:par>
                                <p:cTn id="180" presetID="19" presetClass="entr" presetSubtype="10" fill="hold" nodeType="withEffect">
                                  <p:stCondLst>
                                    <p:cond delay="0"/>
                                  </p:stCondLst>
                                  <p:childTnLst>
                                    <p:set>
                                      <p:cBhvr>
                                        <p:cTn id="181" dur="1" fill="hold">
                                          <p:stCondLst>
                                            <p:cond delay="0"/>
                                          </p:stCondLst>
                                        </p:cTn>
                                        <p:tgtEl>
                                          <p:spTgt spid="19"/>
                                        </p:tgtEl>
                                        <p:attrNameLst>
                                          <p:attrName>style.visibility</p:attrName>
                                        </p:attrNameLst>
                                      </p:cBhvr>
                                      <p:to>
                                        <p:strVal val="visible"/>
                                      </p:to>
                                    </p:set>
                                    <p:anim calcmode="lin" valueType="num">
                                      <p:cBhvr>
                                        <p:cTn id="182" dur="3000" fill="hold"/>
                                        <p:tgtEl>
                                          <p:spTgt spid="19"/>
                                        </p:tgtEl>
                                        <p:attrNameLst>
                                          <p:attrName>ppt_w</p:attrName>
                                        </p:attrNameLst>
                                      </p:cBhvr>
                                      <p:tavLst>
                                        <p:tav tm="0" fmla="#ppt_w*sin(2.5*pi*$)">
                                          <p:val>
                                            <p:fltVal val="0"/>
                                          </p:val>
                                        </p:tav>
                                        <p:tav tm="100000">
                                          <p:val>
                                            <p:fltVal val="1"/>
                                          </p:val>
                                        </p:tav>
                                      </p:tavLst>
                                    </p:anim>
                                    <p:anim calcmode="lin" valueType="num">
                                      <p:cBhvr>
                                        <p:cTn id="183" dur="3000" fill="hold"/>
                                        <p:tgtEl>
                                          <p:spTgt spid="19"/>
                                        </p:tgtEl>
                                        <p:attrNameLst>
                                          <p:attrName>ppt_h</p:attrName>
                                        </p:attrNameLst>
                                      </p:cBhvr>
                                      <p:tavLst>
                                        <p:tav tm="0">
                                          <p:val>
                                            <p:strVal val="#ppt_h"/>
                                          </p:val>
                                        </p:tav>
                                        <p:tav tm="100000">
                                          <p:val>
                                            <p:strVal val="#ppt_h"/>
                                          </p:val>
                                        </p:tav>
                                      </p:tavLst>
                                    </p:anim>
                                  </p:childTnLst>
                                </p:cTn>
                              </p:par>
                              <p:par>
                                <p:cTn id="184" presetID="19" presetClass="entr" presetSubtype="10" fill="hold" nodeType="withEffect">
                                  <p:stCondLst>
                                    <p:cond delay="0"/>
                                  </p:stCondLst>
                                  <p:childTnLst>
                                    <p:set>
                                      <p:cBhvr>
                                        <p:cTn id="185" dur="1" fill="hold">
                                          <p:stCondLst>
                                            <p:cond delay="0"/>
                                          </p:stCondLst>
                                        </p:cTn>
                                        <p:tgtEl>
                                          <p:spTgt spid="24"/>
                                        </p:tgtEl>
                                        <p:attrNameLst>
                                          <p:attrName>style.visibility</p:attrName>
                                        </p:attrNameLst>
                                      </p:cBhvr>
                                      <p:to>
                                        <p:strVal val="visible"/>
                                      </p:to>
                                    </p:set>
                                    <p:anim calcmode="lin" valueType="num">
                                      <p:cBhvr>
                                        <p:cTn id="186" dur="3000" fill="hold"/>
                                        <p:tgtEl>
                                          <p:spTgt spid="24"/>
                                        </p:tgtEl>
                                        <p:attrNameLst>
                                          <p:attrName>ppt_w</p:attrName>
                                        </p:attrNameLst>
                                      </p:cBhvr>
                                      <p:tavLst>
                                        <p:tav tm="0" fmla="#ppt_w*sin(2.5*pi*$)">
                                          <p:val>
                                            <p:fltVal val="0"/>
                                          </p:val>
                                        </p:tav>
                                        <p:tav tm="100000">
                                          <p:val>
                                            <p:fltVal val="1"/>
                                          </p:val>
                                        </p:tav>
                                      </p:tavLst>
                                    </p:anim>
                                    <p:anim calcmode="lin" valueType="num">
                                      <p:cBhvr>
                                        <p:cTn id="187" dur="3000" fill="hold"/>
                                        <p:tgtEl>
                                          <p:spTgt spid="24"/>
                                        </p:tgtEl>
                                        <p:attrNameLst>
                                          <p:attrName>ppt_h</p:attrName>
                                        </p:attrNameLst>
                                      </p:cBhvr>
                                      <p:tavLst>
                                        <p:tav tm="0">
                                          <p:val>
                                            <p:strVal val="#ppt_h"/>
                                          </p:val>
                                        </p:tav>
                                        <p:tav tm="100000">
                                          <p:val>
                                            <p:strVal val="#ppt_h"/>
                                          </p:val>
                                        </p:tav>
                                      </p:tavLst>
                                    </p:anim>
                                  </p:childTnLst>
                                </p:cTn>
                              </p:par>
                              <p:par>
                                <p:cTn id="188" presetID="19" presetClass="entr" presetSubtype="10" fill="hold" nodeType="withEffect">
                                  <p:stCondLst>
                                    <p:cond delay="0"/>
                                  </p:stCondLst>
                                  <p:childTnLst>
                                    <p:set>
                                      <p:cBhvr>
                                        <p:cTn id="189" dur="1" fill="hold">
                                          <p:stCondLst>
                                            <p:cond delay="0"/>
                                          </p:stCondLst>
                                        </p:cTn>
                                        <p:tgtEl>
                                          <p:spTgt spid="25"/>
                                        </p:tgtEl>
                                        <p:attrNameLst>
                                          <p:attrName>style.visibility</p:attrName>
                                        </p:attrNameLst>
                                      </p:cBhvr>
                                      <p:to>
                                        <p:strVal val="visible"/>
                                      </p:to>
                                    </p:set>
                                    <p:anim calcmode="lin" valueType="num">
                                      <p:cBhvr>
                                        <p:cTn id="190" dur="3000" fill="hold"/>
                                        <p:tgtEl>
                                          <p:spTgt spid="25"/>
                                        </p:tgtEl>
                                        <p:attrNameLst>
                                          <p:attrName>ppt_w</p:attrName>
                                        </p:attrNameLst>
                                      </p:cBhvr>
                                      <p:tavLst>
                                        <p:tav tm="0" fmla="#ppt_w*sin(2.5*pi*$)">
                                          <p:val>
                                            <p:fltVal val="0"/>
                                          </p:val>
                                        </p:tav>
                                        <p:tav tm="100000">
                                          <p:val>
                                            <p:fltVal val="1"/>
                                          </p:val>
                                        </p:tav>
                                      </p:tavLst>
                                    </p:anim>
                                    <p:anim calcmode="lin" valueType="num">
                                      <p:cBhvr>
                                        <p:cTn id="191" dur="3000" fill="hold"/>
                                        <p:tgtEl>
                                          <p:spTgt spid="25"/>
                                        </p:tgtEl>
                                        <p:attrNameLst>
                                          <p:attrName>ppt_h</p:attrName>
                                        </p:attrNameLst>
                                      </p:cBhvr>
                                      <p:tavLst>
                                        <p:tav tm="0">
                                          <p:val>
                                            <p:strVal val="#ppt_h"/>
                                          </p:val>
                                        </p:tav>
                                        <p:tav tm="100000">
                                          <p:val>
                                            <p:strVal val="#ppt_h"/>
                                          </p:val>
                                        </p:tav>
                                      </p:tavLst>
                                    </p:anim>
                                  </p:childTnLst>
                                </p:cTn>
                              </p:par>
                              <p:par>
                                <p:cTn id="192" presetID="19" presetClass="entr" presetSubtype="10" fill="hold" nodeType="withEffect">
                                  <p:stCondLst>
                                    <p:cond delay="0"/>
                                  </p:stCondLst>
                                  <p:childTnLst>
                                    <p:set>
                                      <p:cBhvr>
                                        <p:cTn id="193" dur="1" fill="hold">
                                          <p:stCondLst>
                                            <p:cond delay="0"/>
                                          </p:stCondLst>
                                        </p:cTn>
                                        <p:tgtEl>
                                          <p:spTgt spid="26"/>
                                        </p:tgtEl>
                                        <p:attrNameLst>
                                          <p:attrName>style.visibility</p:attrName>
                                        </p:attrNameLst>
                                      </p:cBhvr>
                                      <p:to>
                                        <p:strVal val="visible"/>
                                      </p:to>
                                    </p:set>
                                    <p:anim calcmode="lin" valueType="num">
                                      <p:cBhvr>
                                        <p:cTn id="194" dur="3000" fill="hold"/>
                                        <p:tgtEl>
                                          <p:spTgt spid="26"/>
                                        </p:tgtEl>
                                        <p:attrNameLst>
                                          <p:attrName>ppt_w</p:attrName>
                                        </p:attrNameLst>
                                      </p:cBhvr>
                                      <p:tavLst>
                                        <p:tav tm="0" fmla="#ppt_w*sin(2.5*pi*$)">
                                          <p:val>
                                            <p:fltVal val="0"/>
                                          </p:val>
                                        </p:tav>
                                        <p:tav tm="100000">
                                          <p:val>
                                            <p:fltVal val="1"/>
                                          </p:val>
                                        </p:tav>
                                      </p:tavLst>
                                    </p:anim>
                                    <p:anim calcmode="lin" valueType="num">
                                      <p:cBhvr>
                                        <p:cTn id="195" dur="3000" fill="hold"/>
                                        <p:tgtEl>
                                          <p:spTgt spid="26"/>
                                        </p:tgtEl>
                                        <p:attrNameLst>
                                          <p:attrName>ppt_h</p:attrName>
                                        </p:attrNameLst>
                                      </p:cBhvr>
                                      <p:tavLst>
                                        <p:tav tm="0">
                                          <p:val>
                                            <p:strVal val="#ppt_h"/>
                                          </p:val>
                                        </p:tav>
                                        <p:tav tm="100000">
                                          <p:val>
                                            <p:strVal val="#ppt_h"/>
                                          </p:val>
                                        </p:tav>
                                      </p:tavLst>
                                    </p:anim>
                                  </p:childTnLst>
                                </p:cTn>
                              </p:par>
                              <p:par>
                                <p:cTn id="196" presetID="19" presetClass="entr" presetSubtype="10" fill="hold" nodeType="withEffect">
                                  <p:stCondLst>
                                    <p:cond delay="0"/>
                                  </p:stCondLst>
                                  <p:childTnLst>
                                    <p:set>
                                      <p:cBhvr>
                                        <p:cTn id="197" dur="1" fill="hold">
                                          <p:stCondLst>
                                            <p:cond delay="0"/>
                                          </p:stCondLst>
                                        </p:cTn>
                                        <p:tgtEl>
                                          <p:spTgt spid="27"/>
                                        </p:tgtEl>
                                        <p:attrNameLst>
                                          <p:attrName>style.visibility</p:attrName>
                                        </p:attrNameLst>
                                      </p:cBhvr>
                                      <p:to>
                                        <p:strVal val="visible"/>
                                      </p:to>
                                    </p:set>
                                    <p:anim calcmode="lin" valueType="num">
                                      <p:cBhvr>
                                        <p:cTn id="198" dur="3000" fill="hold"/>
                                        <p:tgtEl>
                                          <p:spTgt spid="27"/>
                                        </p:tgtEl>
                                        <p:attrNameLst>
                                          <p:attrName>ppt_w</p:attrName>
                                        </p:attrNameLst>
                                      </p:cBhvr>
                                      <p:tavLst>
                                        <p:tav tm="0" fmla="#ppt_w*sin(2.5*pi*$)">
                                          <p:val>
                                            <p:fltVal val="0"/>
                                          </p:val>
                                        </p:tav>
                                        <p:tav tm="100000">
                                          <p:val>
                                            <p:fltVal val="1"/>
                                          </p:val>
                                        </p:tav>
                                      </p:tavLst>
                                    </p:anim>
                                    <p:anim calcmode="lin" valueType="num">
                                      <p:cBhvr>
                                        <p:cTn id="199" dur="3000" fill="hold"/>
                                        <p:tgtEl>
                                          <p:spTgt spid="27"/>
                                        </p:tgtEl>
                                        <p:attrNameLst>
                                          <p:attrName>ppt_h</p:attrName>
                                        </p:attrNameLst>
                                      </p:cBhvr>
                                      <p:tavLst>
                                        <p:tav tm="0">
                                          <p:val>
                                            <p:strVal val="#ppt_h"/>
                                          </p:val>
                                        </p:tav>
                                        <p:tav tm="100000">
                                          <p:val>
                                            <p:strVal val="#ppt_h"/>
                                          </p:val>
                                        </p:tav>
                                      </p:tavLst>
                                    </p:anim>
                                  </p:childTnLst>
                                </p:cTn>
                              </p:par>
                            </p:childTnLst>
                          </p:cTn>
                        </p:par>
                        <p:par>
                          <p:cTn id="200" fill="hold">
                            <p:stCondLst>
                              <p:cond delay="3000"/>
                            </p:stCondLst>
                            <p:childTnLst>
                              <p:par>
                                <p:cTn id="201" presetID="2" presetClass="exit" presetSubtype="2" fill="hold" nodeType="afterEffect">
                                  <p:stCondLst>
                                    <p:cond delay="0"/>
                                  </p:stCondLst>
                                  <p:childTnLst>
                                    <p:anim calcmode="lin" valueType="num">
                                      <p:cBhvr additive="base">
                                        <p:cTn id="202" dur="3000"/>
                                        <p:tgtEl>
                                          <p:spTgt spid="4"/>
                                        </p:tgtEl>
                                        <p:attrNameLst>
                                          <p:attrName>ppt_x</p:attrName>
                                        </p:attrNameLst>
                                      </p:cBhvr>
                                      <p:tavLst>
                                        <p:tav tm="0">
                                          <p:val>
                                            <p:strVal val="ppt_x"/>
                                          </p:val>
                                        </p:tav>
                                        <p:tav tm="100000">
                                          <p:val>
                                            <p:strVal val="1+ppt_w/2"/>
                                          </p:val>
                                        </p:tav>
                                      </p:tavLst>
                                    </p:anim>
                                    <p:anim calcmode="lin" valueType="num">
                                      <p:cBhvr additive="base">
                                        <p:cTn id="203" dur="3000"/>
                                        <p:tgtEl>
                                          <p:spTgt spid="4"/>
                                        </p:tgtEl>
                                        <p:attrNameLst>
                                          <p:attrName>ppt_y</p:attrName>
                                        </p:attrNameLst>
                                      </p:cBhvr>
                                      <p:tavLst>
                                        <p:tav tm="0">
                                          <p:val>
                                            <p:strVal val="ppt_y"/>
                                          </p:val>
                                        </p:tav>
                                        <p:tav tm="100000">
                                          <p:val>
                                            <p:strVal val="ppt_y"/>
                                          </p:val>
                                        </p:tav>
                                      </p:tavLst>
                                    </p:anim>
                                    <p:set>
                                      <p:cBhvr>
                                        <p:cTn id="204" dur="1" fill="hold">
                                          <p:stCondLst>
                                            <p:cond delay="2999"/>
                                          </p:stCondLst>
                                        </p:cTn>
                                        <p:tgtEl>
                                          <p:spTgt spid="4"/>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5"/>
                                        </p:tgtEl>
                                        <p:attrNameLst>
                                          <p:attrName>ppt_x</p:attrName>
                                        </p:attrNameLst>
                                      </p:cBhvr>
                                      <p:tavLst>
                                        <p:tav tm="0">
                                          <p:val>
                                            <p:strVal val="ppt_x"/>
                                          </p:val>
                                        </p:tav>
                                        <p:tav tm="100000">
                                          <p:val>
                                            <p:strVal val="1+ppt_w/2"/>
                                          </p:val>
                                        </p:tav>
                                      </p:tavLst>
                                    </p:anim>
                                    <p:anim calcmode="lin" valueType="num">
                                      <p:cBhvr additive="base">
                                        <p:cTn id="207" dur="3000"/>
                                        <p:tgtEl>
                                          <p:spTgt spid="5"/>
                                        </p:tgtEl>
                                        <p:attrNameLst>
                                          <p:attrName>ppt_y</p:attrName>
                                        </p:attrNameLst>
                                      </p:cBhvr>
                                      <p:tavLst>
                                        <p:tav tm="0">
                                          <p:val>
                                            <p:strVal val="ppt_y"/>
                                          </p:val>
                                        </p:tav>
                                        <p:tav tm="100000">
                                          <p:val>
                                            <p:strVal val="ppt_y"/>
                                          </p:val>
                                        </p:tav>
                                      </p:tavLst>
                                    </p:anim>
                                    <p:set>
                                      <p:cBhvr>
                                        <p:cTn id="208" dur="1" fill="hold">
                                          <p:stCondLst>
                                            <p:cond delay="2999"/>
                                          </p:stCondLst>
                                        </p:cTn>
                                        <p:tgtEl>
                                          <p:spTgt spid="5"/>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6"/>
                                        </p:tgtEl>
                                        <p:attrNameLst>
                                          <p:attrName>ppt_x</p:attrName>
                                        </p:attrNameLst>
                                      </p:cBhvr>
                                      <p:tavLst>
                                        <p:tav tm="0">
                                          <p:val>
                                            <p:strVal val="ppt_x"/>
                                          </p:val>
                                        </p:tav>
                                        <p:tav tm="100000">
                                          <p:val>
                                            <p:strVal val="1+ppt_w/2"/>
                                          </p:val>
                                        </p:tav>
                                      </p:tavLst>
                                    </p:anim>
                                    <p:anim calcmode="lin" valueType="num">
                                      <p:cBhvr additive="base">
                                        <p:cTn id="211" dur="3000"/>
                                        <p:tgtEl>
                                          <p:spTgt spid="6"/>
                                        </p:tgtEl>
                                        <p:attrNameLst>
                                          <p:attrName>ppt_y</p:attrName>
                                        </p:attrNameLst>
                                      </p:cBhvr>
                                      <p:tavLst>
                                        <p:tav tm="0">
                                          <p:val>
                                            <p:strVal val="ppt_y"/>
                                          </p:val>
                                        </p:tav>
                                        <p:tav tm="100000">
                                          <p:val>
                                            <p:strVal val="ppt_y"/>
                                          </p:val>
                                        </p:tav>
                                      </p:tavLst>
                                    </p:anim>
                                    <p:set>
                                      <p:cBhvr>
                                        <p:cTn id="212" dur="1" fill="hold">
                                          <p:stCondLst>
                                            <p:cond delay="2999"/>
                                          </p:stCondLst>
                                        </p:cTn>
                                        <p:tgtEl>
                                          <p:spTgt spid="6"/>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7"/>
                                        </p:tgtEl>
                                        <p:attrNameLst>
                                          <p:attrName>ppt_x</p:attrName>
                                        </p:attrNameLst>
                                      </p:cBhvr>
                                      <p:tavLst>
                                        <p:tav tm="0">
                                          <p:val>
                                            <p:strVal val="ppt_x"/>
                                          </p:val>
                                        </p:tav>
                                        <p:tav tm="100000">
                                          <p:val>
                                            <p:strVal val="1+ppt_w/2"/>
                                          </p:val>
                                        </p:tav>
                                      </p:tavLst>
                                    </p:anim>
                                    <p:anim calcmode="lin" valueType="num">
                                      <p:cBhvr additive="base">
                                        <p:cTn id="215" dur="3000"/>
                                        <p:tgtEl>
                                          <p:spTgt spid="7"/>
                                        </p:tgtEl>
                                        <p:attrNameLst>
                                          <p:attrName>ppt_y</p:attrName>
                                        </p:attrNameLst>
                                      </p:cBhvr>
                                      <p:tavLst>
                                        <p:tav tm="0">
                                          <p:val>
                                            <p:strVal val="ppt_y"/>
                                          </p:val>
                                        </p:tav>
                                        <p:tav tm="100000">
                                          <p:val>
                                            <p:strVal val="ppt_y"/>
                                          </p:val>
                                        </p:tav>
                                      </p:tavLst>
                                    </p:anim>
                                    <p:set>
                                      <p:cBhvr>
                                        <p:cTn id="216" dur="1" fill="hold">
                                          <p:stCondLst>
                                            <p:cond delay="2999"/>
                                          </p:stCondLst>
                                        </p:cTn>
                                        <p:tgtEl>
                                          <p:spTgt spid="7"/>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ppt_y"/>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3000"/>
                                        <p:tgtEl>
                                          <p:spTgt spid="13"/>
                                        </p:tgtEl>
                                        <p:attrNameLst>
                                          <p:attrName>ppt_x</p:attrName>
                                        </p:attrNameLst>
                                      </p:cBhvr>
                                      <p:tavLst>
                                        <p:tav tm="0">
                                          <p:val>
                                            <p:strVal val="ppt_x"/>
                                          </p:val>
                                        </p:tav>
                                        <p:tav tm="100000">
                                          <p:val>
                                            <p:strVal val="1+ppt_w/2"/>
                                          </p:val>
                                        </p:tav>
                                      </p:tavLst>
                                    </p:anim>
                                    <p:anim calcmode="lin" valueType="num">
                                      <p:cBhvr additive="base">
                                        <p:cTn id="223" dur="3000"/>
                                        <p:tgtEl>
                                          <p:spTgt spid="13"/>
                                        </p:tgtEl>
                                        <p:attrNameLst>
                                          <p:attrName>ppt_y</p:attrName>
                                        </p:attrNameLst>
                                      </p:cBhvr>
                                      <p:tavLst>
                                        <p:tav tm="0">
                                          <p:val>
                                            <p:strVal val="ppt_y"/>
                                          </p:val>
                                        </p:tav>
                                        <p:tav tm="100000">
                                          <p:val>
                                            <p:strVal val="ppt_y"/>
                                          </p:val>
                                        </p:tav>
                                      </p:tavLst>
                                    </p:anim>
                                    <p:set>
                                      <p:cBhvr>
                                        <p:cTn id="224" dur="1" fill="hold">
                                          <p:stCondLst>
                                            <p:cond delay="2999"/>
                                          </p:stCondLst>
                                        </p:cTn>
                                        <p:tgtEl>
                                          <p:spTgt spid="13"/>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3000"/>
                                        <p:tgtEl>
                                          <p:spTgt spid="14"/>
                                        </p:tgtEl>
                                        <p:attrNameLst>
                                          <p:attrName>ppt_x</p:attrName>
                                        </p:attrNameLst>
                                      </p:cBhvr>
                                      <p:tavLst>
                                        <p:tav tm="0">
                                          <p:val>
                                            <p:strVal val="ppt_x"/>
                                          </p:val>
                                        </p:tav>
                                        <p:tav tm="100000">
                                          <p:val>
                                            <p:strVal val="1+ppt_w/2"/>
                                          </p:val>
                                        </p:tav>
                                      </p:tavLst>
                                    </p:anim>
                                    <p:anim calcmode="lin" valueType="num">
                                      <p:cBhvr additive="base">
                                        <p:cTn id="227" dur="3000"/>
                                        <p:tgtEl>
                                          <p:spTgt spid="14"/>
                                        </p:tgtEl>
                                        <p:attrNameLst>
                                          <p:attrName>ppt_y</p:attrName>
                                        </p:attrNameLst>
                                      </p:cBhvr>
                                      <p:tavLst>
                                        <p:tav tm="0">
                                          <p:val>
                                            <p:strVal val="ppt_y"/>
                                          </p:val>
                                        </p:tav>
                                        <p:tav tm="100000">
                                          <p:val>
                                            <p:strVal val="ppt_y"/>
                                          </p:val>
                                        </p:tav>
                                      </p:tavLst>
                                    </p:anim>
                                    <p:set>
                                      <p:cBhvr>
                                        <p:cTn id="228" dur="1" fill="hold">
                                          <p:stCondLst>
                                            <p:cond delay="2999"/>
                                          </p:stCondLst>
                                        </p:cTn>
                                        <p:tgtEl>
                                          <p:spTgt spid="14"/>
                                        </p:tgtEl>
                                        <p:attrNameLst>
                                          <p:attrName>style.visibility</p:attrName>
                                        </p:attrNameLst>
                                      </p:cBhvr>
                                      <p:to>
                                        <p:strVal val="hidden"/>
                                      </p:to>
                                    </p:set>
                                  </p:childTnLst>
                                </p:cTn>
                              </p:par>
                              <p:par>
                                <p:cTn id="229" presetID="2" presetClass="exit" presetSubtype="2" fill="hold" nodeType="withEffect">
                                  <p:stCondLst>
                                    <p:cond delay="0"/>
                                  </p:stCondLst>
                                  <p:childTnLst>
                                    <p:anim calcmode="lin" valueType="num">
                                      <p:cBhvr additive="base">
                                        <p:cTn id="230" dur="3000"/>
                                        <p:tgtEl>
                                          <p:spTgt spid="15"/>
                                        </p:tgtEl>
                                        <p:attrNameLst>
                                          <p:attrName>ppt_x</p:attrName>
                                        </p:attrNameLst>
                                      </p:cBhvr>
                                      <p:tavLst>
                                        <p:tav tm="0">
                                          <p:val>
                                            <p:strVal val="ppt_x"/>
                                          </p:val>
                                        </p:tav>
                                        <p:tav tm="100000">
                                          <p:val>
                                            <p:strVal val="1+ppt_w/2"/>
                                          </p:val>
                                        </p:tav>
                                      </p:tavLst>
                                    </p:anim>
                                    <p:anim calcmode="lin" valueType="num">
                                      <p:cBhvr additive="base">
                                        <p:cTn id="231" dur="3000"/>
                                        <p:tgtEl>
                                          <p:spTgt spid="15"/>
                                        </p:tgtEl>
                                        <p:attrNameLst>
                                          <p:attrName>ppt_y</p:attrName>
                                        </p:attrNameLst>
                                      </p:cBhvr>
                                      <p:tavLst>
                                        <p:tav tm="0">
                                          <p:val>
                                            <p:strVal val="ppt_y"/>
                                          </p:val>
                                        </p:tav>
                                        <p:tav tm="100000">
                                          <p:val>
                                            <p:strVal val="ppt_y"/>
                                          </p:val>
                                        </p:tav>
                                      </p:tavLst>
                                    </p:anim>
                                    <p:set>
                                      <p:cBhvr>
                                        <p:cTn id="232" dur="1" fill="hold">
                                          <p:stCondLst>
                                            <p:cond delay="2999"/>
                                          </p:stCondLst>
                                        </p:cTn>
                                        <p:tgtEl>
                                          <p:spTgt spid="15"/>
                                        </p:tgtEl>
                                        <p:attrNameLst>
                                          <p:attrName>style.visibility</p:attrName>
                                        </p:attrNameLst>
                                      </p:cBhvr>
                                      <p:to>
                                        <p:strVal val="hidden"/>
                                      </p:to>
                                    </p:set>
                                  </p:childTnLst>
                                </p:cTn>
                              </p:par>
                              <p:par>
                                <p:cTn id="233" presetID="2" presetClass="exit" presetSubtype="2" fill="hold" nodeType="withEffect">
                                  <p:stCondLst>
                                    <p:cond delay="0"/>
                                  </p:stCondLst>
                                  <p:childTnLst>
                                    <p:anim calcmode="lin" valueType="num">
                                      <p:cBhvr additive="base">
                                        <p:cTn id="234" dur="3000"/>
                                        <p:tgtEl>
                                          <p:spTgt spid="20"/>
                                        </p:tgtEl>
                                        <p:attrNameLst>
                                          <p:attrName>ppt_x</p:attrName>
                                        </p:attrNameLst>
                                      </p:cBhvr>
                                      <p:tavLst>
                                        <p:tav tm="0">
                                          <p:val>
                                            <p:strVal val="ppt_x"/>
                                          </p:val>
                                        </p:tav>
                                        <p:tav tm="100000">
                                          <p:val>
                                            <p:strVal val="1+ppt_w/2"/>
                                          </p:val>
                                        </p:tav>
                                      </p:tavLst>
                                    </p:anim>
                                    <p:anim calcmode="lin" valueType="num">
                                      <p:cBhvr additive="base">
                                        <p:cTn id="235" dur="3000"/>
                                        <p:tgtEl>
                                          <p:spTgt spid="20"/>
                                        </p:tgtEl>
                                        <p:attrNameLst>
                                          <p:attrName>ppt_y</p:attrName>
                                        </p:attrNameLst>
                                      </p:cBhvr>
                                      <p:tavLst>
                                        <p:tav tm="0">
                                          <p:val>
                                            <p:strVal val="ppt_y"/>
                                          </p:val>
                                        </p:tav>
                                        <p:tav tm="100000">
                                          <p:val>
                                            <p:strVal val="ppt_y"/>
                                          </p:val>
                                        </p:tav>
                                      </p:tavLst>
                                    </p:anim>
                                    <p:set>
                                      <p:cBhvr>
                                        <p:cTn id="236" dur="1" fill="hold">
                                          <p:stCondLst>
                                            <p:cond delay="2999"/>
                                          </p:stCondLst>
                                        </p:cTn>
                                        <p:tgtEl>
                                          <p:spTgt spid="20"/>
                                        </p:tgtEl>
                                        <p:attrNameLst>
                                          <p:attrName>style.visibility</p:attrName>
                                        </p:attrNameLst>
                                      </p:cBhvr>
                                      <p:to>
                                        <p:strVal val="hidden"/>
                                      </p:to>
                                    </p:set>
                                  </p:childTnLst>
                                </p:cTn>
                              </p:par>
                              <p:par>
                                <p:cTn id="237" presetID="2" presetClass="exit" presetSubtype="2" fill="hold" nodeType="withEffect">
                                  <p:stCondLst>
                                    <p:cond delay="0"/>
                                  </p:stCondLst>
                                  <p:childTnLst>
                                    <p:anim calcmode="lin" valueType="num">
                                      <p:cBhvr additive="base">
                                        <p:cTn id="238" dur="3000"/>
                                        <p:tgtEl>
                                          <p:spTgt spid="21"/>
                                        </p:tgtEl>
                                        <p:attrNameLst>
                                          <p:attrName>ppt_x</p:attrName>
                                        </p:attrNameLst>
                                      </p:cBhvr>
                                      <p:tavLst>
                                        <p:tav tm="0">
                                          <p:val>
                                            <p:strVal val="ppt_x"/>
                                          </p:val>
                                        </p:tav>
                                        <p:tav tm="100000">
                                          <p:val>
                                            <p:strVal val="1+ppt_w/2"/>
                                          </p:val>
                                        </p:tav>
                                      </p:tavLst>
                                    </p:anim>
                                    <p:anim calcmode="lin" valueType="num">
                                      <p:cBhvr additive="base">
                                        <p:cTn id="239" dur="3000"/>
                                        <p:tgtEl>
                                          <p:spTgt spid="21"/>
                                        </p:tgtEl>
                                        <p:attrNameLst>
                                          <p:attrName>ppt_y</p:attrName>
                                        </p:attrNameLst>
                                      </p:cBhvr>
                                      <p:tavLst>
                                        <p:tav tm="0">
                                          <p:val>
                                            <p:strVal val="ppt_y"/>
                                          </p:val>
                                        </p:tav>
                                        <p:tav tm="100000">
                                          <p:val>
                                            <p:strVal val="ppt_y"/>
                                          </p:val>
                                        </p:tav>
                                      </p:tavLst>
                                    </p:anim>
                                    <p:set>
                                      <p:cBhvr>
                                        <p:cTn id="240" dur="1" fill="hold">
                                          <p:stCondLst>
                                            <p:cond delay="2999"/>
                                          </p:stCondLst>
                                        </p:cTn>
                                        <p:tgtEl>
                                          <p:spTgt spid="21"/>
                                        </p:tgtEl>
                                        <p:attrNameLst>
                                          <p:attrName>style.visibility</p:attrName>
                                        </p:attrNameLst>
                                      </p:cBhvr>
                                      <p:to>
                                        <p:strVal val="hidden"/>
                                      </p:to>
                                    </p:set>
                                  </p:childTnLst>
                                </p:cTn>
                              </p:par>
                              <p:par>
                                <p:cTn id="241" presetID="2" presetClass="exit" presetSubtype="2" fill="hold" nodeType="withEffect">
                                  <p:stCondLst>
                                    <p:cond delay="0"/>
                                  </p:stCondLst>
                                  <p:childTnLst>
                                    <p:anim calcmode="lin" valueType="num">
                                      <p:cBhvr additive="base">
                                        <p:cTn id="242" dur="3000"/>
                                        <p:tgtEl>
                                          <p:spTgt spid="22"/>
                                        </p:tgtEl>
                                        <p:attrNameLst>
                                          <p:attrName>ppt_x</p:attrName>
                                        </p:attrNameLst>
                                      </p:cBhvr>
                                      <p:tavLst>
                                        <p:tav tm="0">
                                          <p:val>
                                            <p:strVal val="ppt_x"/>
                                          </p:val>
                                        </p:tav>
                                        <p:tav tm="100000">
                                          <p:val>
                                            <p:strVal val="1+ppt_w/2"/>
                                          </p:val>
                                        </p:tav>
                                      </p:tavLst>
                                    </p:anim>
                                    <p:anim calcmode="lin" valueType="num">
                                      <p:cBhvr additive="base">
                                        <p:cTn id="243" dur="3000"/>
                                        <p:tgtEl>
                                          <p:spTgt spid="22"/>
                                        </p:tgtEl>
                                        <p:attrNameLst>
                                          <p:attrName>ppt_y</p:attrName>
                                        </p:attrNameLst>
                                      </p:cBhvr>
                                      <p:tavLst>
                                        <p:tav tm="0">
                                          <p:val>
                                            <p:strVal val="ppt_y"/>
                                          </p:val>
                                        </p:tav>
                                        <p:tav tm="100000">
                                          <p:val>
                                            <p:strVal val="ppt_y"/>
                                          </p:val>
                                        </p:tav>
                                      </p:tavLst>
                                    </p:anim>
                                    <p:set>
                                      <p:cBhvr>
                                        <p:cTn id="244" dur="1" fill="hold">
                                          <p:stCondLst>
                                            <p:cond delay="2999"/>
                                          </p:stCondLst>
                                        </p:cTn>
                                        <p:tgtEl>
                                          <p:spTgt spid="22"/>
                                        </p:tgtEl>
                                        <p:attrNameLst>
                                          <p:attrName>style.visibility</p:attrName>
                                        </p:attrNameLst>
                                      </p:cBhvr>
                                      <p:to>
                                        <p:strVal val="hidden"/>
                                      </p:to>
                                    </p:set>
                                  </p:childTnLst>
                                </p:cTn>
                              </p:par>
                              <p:par>
                                <p:cTn id="245" presetID="2" presetClass="exit" presetSubtype="2" fill="hold" nodeType="withEffect">
                                  <p:stCondLst>
                                    <p:cond delay="0"/>
                                  </p:stCondLst>
                                  <p:childTnLst>
                                    <p:anim calcmode="lin" valueType="num">
                                      <p:cBhvr additive="base">
                                        <p:cTn id="246" dur="3000"/>
                                        <p:tgtEl>
                                          <p:spTgt spid="23"/>
                                        </p:tgtEl>
                                        <p:attrNameLst>
                                          <p:attrName>ppt_x</p:attrName>
                                        </p:attrNameLst>
                                      </p:cBhvr>
                                      <p:tavLst>
                                        <p:tav tm="0">
                                          <p:val>
                                            <p:strVal val="ppt_x"/>
                                          </p:val>
                                        </p:tav>
                                        <p:tav tm="100000">
                                          <p:val>
                                            <p:strVal val="1+ppt_w/2"/>
                                          </p:val>
                                        </p:tav>
                                      </p:tavLst>
                                    </p:anim>
                                    <p:anim calcmode="lin" valueType="num">
                                      <p:cBhvr additive="base">
                                        <p:cTn id="247" dur="3000"/>
                                        <p:tgtEl>
                                          <p:spTgt spid="23"/>
                                        </p:tgtEl>
                                        <p:attrNameLst>
                                          <p:attrName>ppt_y</p:attrName>
                                        </p:attrNameLst>
                                      </p:cBhvr>
                                      <p:tavLst>
                                        <p:tav tm="0">
                                          <p:val>
                                            <p:strVal val="ppt_y"/>
                                          </p:val>
                                        </p:tav>
                                        <p:tav tm="100000">
                                          <p:val>
                                            <p:strVal val="ppt_y"/>
                                          </p:val>
                                        </p:tav>
                                      </p:tavLst>
                                    </p:anim>
                                    <p:set>
                                      <p:cBhvr>
                                        <p:cTn id="248" dur="1" fill="hold">
                                          <p:stCondLst>
                                            <p:cond delay="2999"/>
                                          </p:stCondLst>
                                        </p:cTn>
                                        <p:tgtEl>
                                          <p:spTgt spid="23"/>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8"/>
                                        </p:tgtEl>
                                        <p:attrNameLst>
                                          <p:attrName>ppt_x</p:attrName>
                                        </p:attrNameLst>
                                      </p:cBhvr>
                                      <p:tavLst>
                                        <p:tav tm="0">
                                          <p:val>
                                            <p:strVal val="ppt_x"/>
                                          </p:val>
                                        </p:tav>
                                        <p:tav tm="100000">
                                          <p:val>
                                            <p:strVal val="0-ppt_w/2"/>
                                          </p:val>
                                        </p:tav>
                                      </p:tavLst>
                                    </p:anim>
                                    <p:anim calcmode="lin" valueType="num">
                                      <p:cBhvr additive="base">
                                        <p:cTn id="251" dur="3000"/>
                                        <p:tgtEl>
                                          <p:spTgt spid="8"/>
                                        </p:tgtEl>
                                        <p:attrNameLst>
                                          <p:attrName>ppt_y</p:attrName>
                                        </p:attrNameLst>
                                      </p:cBhvr>
                                      <p:tavLst>
                                        <p:tav tm="0">
                                          <p:val>
                                            <p:strVal val="ppt_y"/>
                                          </p:val>
                                        </p:tav>
                                        <p:tav tm="100000">
                                          <p:val>
                                            <p:strVal val="ppt_y"/>
                                          </p:val>
                                        </p:tav>
                                      </p:tavLst>
                                    </p:anim>
                                    <p:set>
                                      <p:cBhvr>
                                        <p:cTn id="252" dur="1" fill="hold">
                                          <p:stCondLst>
                                            <p:cond delay="2999"/>
                                          </p:stCondLst>
                                        </p:cTn>
                                        <p:tgtEl>
                                          <p:spTgt spid="8"/>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3000"/>
                                        <p:tgtEl>
                                          <p:spTgt spid="9"/>
                                        </p:tgtEl>
                                        <p:attrNameLst>
                                          <p:attrName>ppt_x</p:attrName>
                                        </p:attrNameLst>
                                      </p:cBhvr>
                                      <p:tavLst>
                                        <p:tav tm="0">
                                          <p:val>
                                            <p:strVal val="ppt_x"/>
                                          </p:val>
                                        </p:tav>
                                        <p:tav tm="100000">
                                          <p:val>
                                            <p:strVal val="0-ppt_w/2"/>
                                          </p:val>
                                        </p:tav>
                                      </p:tavLst>
                                    </p:anim>
                                    <p:anim calcmode="lin" valueType="num">
                                      <p:cBhvr additive="base">
                                        <p:cTn id="255" dur="3000"/>
                                        <p:tgtEl>
                                          <p:spTgt spid="9"/>
                                        </p:tgtEl>
                                        <p:attrNameLst>
                                          <p:attrName>ppt_y</p:attrName>
                                        </p:attrNameLst>
                                      </p:cBhvr>
                                      <p:tavLst>
                                        <p:tav tm="0">
                                          <p:val>
                                            <p:strVal val="ppt_y"/>
                                          </p:val>
                                        </p:tav>
                                        <p:tav tm="100000">
                                          <p:val>
                                            <p:strVal val="ppt_y"/>
                                          </p:val>
                                        </p:tav>
                                      </p:tavLst>
                                    </p:anim>
                                    <p:set>
                                      <p:cBhvr>
                                        <p:cTn id="256" dur="1" fill="hold">
                                          <p:stCondLst>
                                            <p:cond delay="2999"/>
                                          </p:stCondLst>
                                        </p:cTn>
                                        <p:tgtEl>
                                          <p:spTgt spid="9"/>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3000"/>
                                        <p:tgtEl>
                                          <p:spTgt spid="10"/>
                                        </p:tgtEl>
                                        <p:attrNameLst>
                                          <p:attrName>ppt_x</p:attrName>
                                        </p:attrNameLst>
                                      </p:cBhvr>
                                      <p:tavLst>
                                        <p:tav tm="0">
                                          <p:val>
                                            <p:strVal val="ppt_x"/>
                                          </p:val>
                                        </p:tav>
                                        <p:tav tm="100000">
                                          <p:val>
                                            <p:strVal val="0-ppt_w/2"/>
                                          </p:val>
                                        </p:tav>
                                      </p:tavLst>
                                    </p:anim>
                                    <p:anim calcmode="lin" valueType="num">
                                      <p:cBhvr additive="base">
                                        <p:cTn id="259" dur="3000"/>
                                        <p:tgtEl>
                                          <p:spTgt spid="10"/>
                                        </p:tgtEl>
                                        <p:attrNameLst>
                                          <p:attrName>ppt_y</p:attrName>
                                        </p:attrNameLst>
                                      </p:cBhvr>
                                      <p:tavLst>
                                        <p:tav tm="0">
                                          <p:val>
                                            <p:strVal val="ppt_y"/>
                                          </p:val>
                                        </p:tav>
                                        <p:tav tm="100000">
                                          <p:val>
                                            <p:strVal val="ppt_y"/>
                                          </p:val>
                                        </p:tav>
                                      </p:tavLst>
                                    </p:anim>
                                    <p:set>
                                      <p:cBhvr>
                                        <p:cTn id="260" dur="1" fill="hold">
                                          <p:stCondLst>
                                            <p:cond delay="2999"/>
                                          </p:stCondLst>
                                        </p:cTn>
                                        <p:tgtEl>
                                          <p:spTgt spid="10"/>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3000"/>
                                        <p:tgtEl>
                                          <p:spTgt spid="11"/>
                                        </p:tgtEl>
                                        <p:attrNameLst>
                                          <p:attrName>ppt_x</p:attrName>
                                        </p:attrNameLst>
                                      </p:cBhvr>
                                      <p:tavLst>
                                        <p:tav tm="0">
                                          <p:val>
                                            <p:strVal val="ppt_x"/>
                                          </p:val>
                                        </p:tav>
                                        <p:tav tm="100000">
                                          <p:val>
                                            <p:strVal val="0-ppt_w/2"/>
                                          </p:val>
                                        </p:tav>
                                      </p:tavLst>
                                    </p:anim>
                                    <p:anim calcmode="lin" valueType="num">
                                      <p:cBhvr additive="base">
                                        <p:cTn id="263" dur="3000"/>
                                        <p:tgtEl>
                                          <p:spTgt spid="11"/>
                                        </p:tgtEl>
                                        <p:attrNameLst>
                                          <p:attrName>ppt_y</p:attrName>
                                        </p:attrNameLst>
                                      </p:cBhvr>
                                      <p:tavLst>
                                        <p:tav tm="0">
                                          <p:val>
                                            <p:strVal val="ppt_y"/>
                                          </p:val>
                                        </p:tav>
                                        <p:tav tm="100000">
                                          <p:val>
                                            <p:strVal val="ppt_y"/>
                                          </p:val>
                                        </p:tav>
                                      </p:tavLst>
                                    </p:anim>
                                    <p:set>
                                      <p:cBhvr>
                                        <p:cTn id="264" dur="1" fill="hold">
                                          <p:stCondLst>
                                            <p:cond delay="2999"/>
                                          </p:stCondLst>
                                        </p:cTn>
                                        <p:tgtEl>
                                          <p:spTgt spid="11"/>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3000"/>
                                        <p:tgtEl>
                                          <p:spTgt spid="16"/>
                                        </p:tgtEl>
                                        <p:attrNameLst>
                                          <p:attrName>ppt_x</p:attrName>
                                        </p:attrNameLst>
                                      </p:cBhvr>
                                      <p:tavLst>
                                        <p:tav tm="0">
                                          <p:val>
                                            <p:strVal val="ppt_x"/>
                                          </p:val>
                                        </p:tav>
                                        <p:tav tm="100000">
                                          <p:val>
                                            <p:strVal val="0-ppt_w/2"/>
                                          </p:val>
                                        </p:tav>
                                      </p:tavLst>
                                    </p:anim>
                                    <p:anim calcmode="lin" valueType="num">
                                      <p:cBhvr additive="base">
                                        <p:cTn id="267" dur="3000"/>
                                        <p:tgtEl>
                                          <p:spTgt spid="16"/>
                                        </p:tgtEl>
                                        <p:attrNameLst>
                                          <p:attrName>ppt_y</p:attrName>
                                        </p:attrNameLst>
                                      </p:cBhvr>
                                      <p:tavLst>
                                        <p:tav tm="0">
                                          <p:val>
                                            <p:strVal val="ppt_y"/>
                                          </p:val>
                                        </p:tav>
                                        <p:tav tm="100000">
                                          <p:val>
                                            <p:strVal val="ppt_y"/>
                                          </p:val>
                                        </p:tav>
                                      </p:tavLst>
                                    </p:anim>
                                    <p:set>
                                      <p:cBhvr>
                                        <p:cTn id="268" dur="1" fill="hold">
                                          <p:stCondLst>
                                            <p:cond delay="2999"/>
                                          </p:stCondLst>
                                        </p:cTn>
                                        <p:tgtEl>
                                          <p:spTgt spid="16"/>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3000"/>
                                        <p:tgtEl>
                                          <p:spTgt spid="17"/>
                                        </p:tgtEl>
                                        <p:attrNameLst>
                                          <p:attrName>ppt_x</p:attrName>
                                        </p:attrNameLst>
                                      </p:cBhvr>
                                      <p:tavLst>
                                        <p:tav tm="0">
                                          <p:val>
                                            <p:strVal val="ppt_x"/>
                                          </p:val>
                                        </p:tav>
                                        <p:tav tm="100000">
                                          <p:val>
                                            <p:strVal val="0-ppt_w/2"/>
                                          </p:val>
                                        </p:tav>
                                      </p:tavLst>
                                    </p:anim>
                                    <p:anim calcmode="lin" valueType="num">
                                      <p:cBhvr additive="base">
                                        <p:cTn id="271" dur="3000"/>
                                        <p:tgtEl>
                                          <p:spTgt spid="17"/>
                                        </p:tgtEl>
                                        <p:attrNameLst>
                                          <p:attrName>ppt_y</p:attrName>
                                        </p:attrNameLst>
                                      </p:cBhvr>
                                      <p:tavLst>
                                        <p:tav tm="0">
                                          <p:val>
                                            <p:strVal val="ppt_y"/>
                                          </p:val>
                                        </p:tav>
                                        <p:tav tm="100000">
                                          <p:val>
                                            <p:strVal val="ppt_y"/>
                                          </p:val>
                                        </p:tav>
                                      </p:tavLst>
                                    </p:anim>
                                    <p:set>
                                      <p:cBhvr>
                                        <p:cTn id="272" dur="1" fill="hold">
                                          <p:stCondLst>
                                            <p:cond delay="2999"/>
                                          </p:stCondLst>
                                        </p:cTn>
                                        <p:tgtEl>
                                          <p:spTgt spid="17"/>
                                        </p:tgtEl>
                                        <p:attrNameLst>
                                          <p:attrName>style.visibility</p:attrName>
                                        </p:attrNameLst>
                                      </p:cBhvr>
                                      <p:to>
                                        <p:strVal val="hidden"/>
                                      </p:to>
                                    </p:set>
                                  </p:childTnLst>
                                </p:cTn>
                              </p:par>
                              <p:par>
                                <p:cTn id="273" presetID="2" presetClass="exit" presetSubtype="8" fill="hold" nodeType="withEffect">
                                  <p:stCondLst>
                                    <p:cond delay="0"/>
                                  </p:stCondLst>
                                  <p:childTnLst>
                                    <p:anim calcmode="lin" valueType="num">
                                      <p:cBhvr additive="base">
                                        <p:cTn id="274" dur="3000"/>
                                        <p:tgtEl>
                                          <p:spTgt spid="18"/>
                                        </p:tgtEl>
                                        <p:attrNameLst>
                                          <p:attrName>ppt_x</p:attrName>
                                        </p:attrNameLst>
                                      </p:cBhvr>
                                      <p:tavLst>
                                        <p:tav tm="0">
                                          <p:val>
                                            <p:strVal val="ppt_x"/>
                                          </p:val>
                                        </p:tav>
                                        <p:tav tm="100000">
                                          <p:val>
                                            <p:strVal val="0-ppt_w/2"/>
                                          </p:val>
                                        </p:tav>
                                      </p:tavLst>
                                    </p:anim>
                                    <p:anim calcmode="lin" valueType="num">
                                      <p:cBhvr additive="base">
                                        <p:cTn id="275" dur="3000"/>
                                        <p:tgtEl>
                                          <p:spTgt spid="18"/>
                                        </p:tgtEl>
                                        <p:attrNameLst>
                                          <p:attrName>ppt_y</p:attrName>
                                        </p:attrNameLst>
                                      </p:cBhvr>
                                      <p:tavLst>
                                        <p:tav tm="0">
                                          <p:val>
                                            <p:strVal val="ppt_y"/>
                                          </p:val>
                                        </p:tav>
                                        <p:tav tm="100000">
                                          <p:val>
                                            <p:strVal val="ppt_y"/>
                                          </p:val>
                                        </p:tav>
                                      </p:tavLst>
                                    </p:anim>
                                    <p:set>
                                      <p:cBhvr>
                                        <p:cTn id="276" dur="1" fill="hold">
                                          <p:stCondLst>
                                            <p:cond delay="2999"/>
                                          </p:stCondLst>
                                        </p:cTn>
                                        <p:tgtEl>
                                          <p:spTgt spid="18"/>
                                        </p:tgtEl>
                                        <p:attrNameLst>
                                          <p:attrName>style.visibility</p:attrName>
                                        </p:attrNameLst>
                                      </p:cBhvr>
                                      <p:to>
                                        <p:strVal val="hidden"/>
                                      </p:to>
                                    </p:set>
                                  </p:childTnLst>
                                </p:cTn>
                              </p:par>
                              <p:par>
                                <p:cTn id="277" presetID="2" presetClass="exit" presetSubtype="8" fill="hold" nodeType="withEffect">
                                  <p:stCondLst>
                                    <p:cond delay="0"/>
                                  </p:stCondLst>
                                  <p:childTnLst>
                                    <p:anim calcmode="lin" valueType="num">
                                      <p:cBhvr additive="base">
                                        <p:cTn id="278" dur="3000"/>
                                        <p:tgtEl>
                                          <p:spTgt spid="19"/>
                                        </p:tgtEl>
                                        <p:attrNameLst>
                                          <p:attrName>ppt_x</p:attrName>
                                        </p:attrNameLst>
                                      </p:cBhvr>
                                      <p:tavLst>
                                        <p:tav tm="0">
                                          <p:val>
                                            <p:strVal val="ppt_x"/>
                                          </p:val>
                                        </p:tav>
                                        <p:tav tm="100000">
                                          <p:val>
                                            <p:strVal val="0-ppt_w/2"/>
                                          </p:val>
                                        </p:tav>
                                      </p:tavLst>
                                    </p:anim>
                                    <p:anim calcmode="lin" valueType="num">
                                      <p:cBhvr additive="base">
                                        <p:cTn id="279" dur="3000"/>
                                        <p:tgtEl>
                                          <p:spTgt spid="19"/>
                                        </p:tgtEl>
                                        <p:attrNameLst>
                                          <p:attrName>ppt_y</p:attrName>
                                        </p:attrNameLst>
                                      </p:cBhvr>
                                      <p:tavLst>
                                        <p:tav tm="0">
                                          <p:val>
                                            <p:strVal val="ppt_y"/>
                                          </p:val>
                                        </p:tav>
                                        <p:tav tm="100000">
                                          <p:val>
                                            <p:strVal val="ppt_y"/>
                                          </p:val>
                                        </p:tav>
                                      </p:tavLst>
                                    </p:anim>
                                    <p:set>
                                      <p:cBhvr>
                                        <p:cTn id="280" dur="1" fill="hold">
                                          <p:stCondLst>
                                            <p:cond delay="2999"/>
                                          </p:stCondLst>
                                        </p:cTn>
                                        <p:tgtEl>
                                          <p:spTgt spid="19"/>
                                        </p:tgtEl>
                                        <p:attrNameLst>
                                          <p:attrName>style.visibility</p:attrName>
                                        </p:attrNameLst>
                                      </p:cBhvr>
                                      <p:to>
                                        <p:strVal val="hidden"/>
                                      </p:to>
                                    </p:set>
                                  </p:childTnLst>
                                </p:cTn>
                              </p:par>
                              <p:par>
                                <p:cTn id="281" presetID="2" presetClass="exit" presetSubtype="8" fill="hold" nodeType="withEffect">
                                  <p:stCondLst>
                                    <p:cond delay="0"/>
                                  </p:stCondLst>
                                  <p:childTnLst>
                                    <p:anim calcmode="lin" valueType="num">
                                      <p:cBhvr additive="base">
                                        <p:cTn id="282" dur="3000"/>
                                        <p:tgtEl>
                                          <p:spTgt spid="24"/>
                                        </p:tgtEl>
                                        <p:attrNameLst>
                                          <p:attrName>ppt_x</p:attrName>
                                        </p:attrNameLst>
                                      </p:cBhvr>
                                      <p:tavLst>
                                        <p:tav tm="0">
                                          <p:val>
                                            <p:strVal val="ppt_x"/>
                                          </p:val>
                                        </p:tav>
                                        <p:tav tm="100000">
                                          <p:val>
                                            <p:strVal val="0-ppt_w/2"/>
                                          </p:val>
                                        </p:tav>
                                      </p:tavLst>
                                    </p:anim>
                                    <p:anim calcmode="lin" valueType="num">
                                      <p:cBhvr additive="base">
                                        <p:cTn id="283" dur="3000"/>
                                        <p:tgtEl>
                                          <p:spTgt spid="24"/>
                                        </p:tgtEl>
                                        <p:attrNameLst>
                                          <p:attrName>ppt_y</p:attrName>
                                        </p:attrNameLst>
                                      </p:cBhvr>
                                      <p:tavLst>
                                        <p:tav tm="0">
                                          <p:val>
                                            <p:strVal val="ppt_y"/>
                                          </p:val>
                                        </p:tav>
                                        <p:tav tm="100000">
                                          <p:val>
                                            <p:strVal val="ppt_y"/>
                                          </p:val>
                                        </p:tav>
                                      </p:tavLst>
                                    </p:anim>
                                    <p:set>
                                      <p:cBhvr>
                                        <p:cTn id="284" dur="1" fill="hold">
                                          <p:stCondLst>
                                            <p:cond delay="2999"/>
                                          </p:stCondLst>
                                        </p:cTn>
                                        <p:tgtEl>
                                          <p:spTgt spid="24"/>
                                        </p:tgtEl>
                                        <p:attrNameLst>
                                          <p:attrName>style.visibility</p:attrName>
                                        </p:attrNameLst>
                                      </p:cBhvr>
                                      <p:to>
                                        <p:strVal val="hidden"/>
                                      </p:to>
                                    </p:set>
                                  </p:childTnLst>
                                </p:cTn>
                              </p:par>
                              <p:par>
                                <p:cTn id="285" presetID="2" presetClass="exit" presetSubtype="8" fill="hold" nodeType="withEffect">
                                  <p:stCondLst>
                                    <p:cond delay="0"/>
                                  </p:stCondLst>
                                  <p:childTnLst>
                                    <p:anim calcmode="lin" valueType="num">
                                      <p:cBhvr additive="base">
                                        <p:cTn id="286" dur="3000"/>
                                        <p:tgtEl>
                                          <p:spTgt spid="25"/>
                                        </p:tgtEl>
                                        <p:attrNameLst>
                                          <p:attrName>ppt_x</p:attrName>
                                        </p:attrNameLst>
                                      </p:cBhvr>
                                      <p:tavLst>
                                        <p:tav tm="0">
                                          <p:val>
                                            <p:strVal val="ppt_x"/>
                                          </p:val>
                                        </p:tav>
                                        <p:tav tm="100000">
                                          <p:val>
                                            <p:strVal val="0-ppt_w/2"/>
                                          </p:val>
                                        </p:tav>
                                      </p:tavLst>
                                    </p:anim>
                                    <p:anim calcmode="lin" valueType="num">
                                      <p:cBhvr additive="base">
                                        <p:cTn id="287" dur="3000"/>
                                        <p:tgtEl>
                                          <p:spTgt spid="25"/>
                                        </p:tgtEl>
                                        <p:attrNameLst>
                                          <p:attrName>ppt_y</p:attrName>
                                        </p:attrNameLst>
                                      </p:cBhvr>
                                      <p:tavLst>
                                        <p:tav tm="0">
                                          <p:val>
                                            <p:strVal val="ppt_y"/>
                                          </p:val>
                                        </p:tav>
                                        <p:tav tm="100000">
                                          <p:val>
                                            <p:strVal val="ppt_y"/>
                                          </p:val>
                                        </p:tav>
                                      </p:tavLst>
                                    </p:anim>
                                    <p:set>
                                      <p:cBhvr>
                                        <p:cTn id="288" dur="1" fill="hold">
                                          <p:stCondLst>
                                            <p:cond delay="2999"/>
                                          </p:stCondLst>
                                        </p:cTn>
                                        <p:tgtEl>
                                          <p:spTgt spid="25"/>
                                        </p:tgtEl>
                                        <p:attrNameLst>
                                          <p:attrName>style.visibility</p:attrName>
                                        </p:attrNameLst>
                                      </p:cBhvr>
                                      <p:to>
                                        <p:strVal val="hidden"/>
                                      </p:to>
                                    </p:set>
                                  </p:childTnLst>
                                </p:cTn>
                              </p:par>
                              <p:par>
                                <p:cTn id="289" presetID="2" presetClass="exit" presetSubtype="8" fill="hold" nodeType="withEffect">
                                  <p:stCondLst>
                                    <p:cond delay="0"/>
                                  </p:stCondLst>
                                  <p:childTnLst>
                                    <p:anim calcmode="lin" valueType="num">
                                      <p:cBhvr additive="base">
                                        <p:cTn id="290" dur="3000"/>
                                        <p:tgtEl>
                                          <p:spTgt spid="26"/>
                                        </p:tgtEl>
                                        <p:attrNameLst>
                                          <p:attrName>ppt_x</p:attrName>
                                        </p:attrNameLst>
                                      </p:cBhvr>
                                      <p:tavLst>
                                        <p:tav tm="0">
                                          <p:val>
                                            <p:strVal val="ppt_x"/>
                                          </p:val>
                                        </p:tav>
                                        <p:tav tm="100000">
                                          <p:val>
                                            <p:strVal val="0-ppt_w/2"/>
                                          </p:val>
                                        </p:tav>
                                      </p:tavLst>
                                    </p:anim>
                                    <p:anim calcmode="lin" valueType="num">
                                      <p:cBhvr additive="base">
                                        <p:cTn id="291" dur="3000"/>
                                        <p:tgtEl>
                                          <p:spTgt spid="26"/>
                                        </p:tgtEl>
                                        <p:attrNameLst>
                                          <p:attrName>ppt_y</p:attrName>
                                        </p:attrNameLst>
                                      </p:cBhvr>
                                      <p:tavLst>
                                        <p:tav tm="0">
                                          <p:val>
                                            <p:strVal val="ppt_y"/>
                                          </p:val>
                                        </p:tav>
                                        <p:tav tm="100000">
                                          <p:val>
                                            <p:strVal val="ppt_y"/>
                                          </p:val>
                                        </p:tav>
                                      </p:tavLst>
                                    </p:anim>
                                    <p:set>
                                      <p:cBhvr>
                                        <p:cTn id="292" dur="1" fill="hold">
                                          <p:stCondLst>
                                            <p:cond delay="2999"/>
                                          </p:stCondLst>
                                        </p:cTn>
                                        <p:tgtEl>
                                          <p:spTgt spid="26"/>
                                        </p:tgtEl>
                                        <p:attrNameLst>
                                          <p:attrName>style.visibility</p:attrName>
                                        </p:attrNameLst>
                                      </p:cBhvr>
                                      <p:to>
                                        <p:strVal val="hidden"/>
                                      </p:to>
                                    </p:set>
                                  </p:childTnLst>
                                </p:cTn>
                              </p:par>
                              <p:par>
                                <p:cTn id="293" presetID="2" presetClass="exit" presetSubtype="8" fill="hold" nodeType="withEffect">
                                  <p:stCondLst>
                                    <p:cond delay="0"/>
                                  </p:stCondLst>
                                  <p:childTnLst>
                                    <p:anim calcmode="lin" valueType="num">
                                      <p:cBhvr additive="base">
                                        <p:cTn id="294" dur="3000"/>
                                        <p:tgtEl>
                                          <p:spTgt spid="27"/>
                                        </p:tgtEl>
                                        <p:attrNameLst>
                                          <p:attrName>ppt_x</p:attrName>
                                        </p:attrNameLst>
                                      </p:cBhvr>
                                      <p:tavLst>
                                        <p:tav tm="0">
                                          <p:val>
                                            <p:strVal val="ppt_x"/>
                                          </p:val>
                                        </p:tav>
                                        <p:tav tm="100000">
                                          <p:val>
                                            <p:strVal val="0-ppt_w/2"/>
                                          </p:val>
                                        </p:tav>
                                      </p:tavLst>
                                    </p:anim>
                                    <p:anim calcmode="lin" valueType="num">
                                      <p:cBhvr additive="base">
                                        <p:cTn id="295" dur="3000"/>
                                        <p:tgtEl>
                                          <p:spTgt spid="27"/>
                                        </p:tgtEl>
                                        <p:attrNameLst>
                                          <p:attrName>ppt_y</p:attrName>
                                        </p:attrNameLst>
                                      </p:cBhvr>
                                      <p:tavLst>
                                        <p:tav tm="0">
                                          <p:val>
                                            <p:strVal val="ppt_y"/>
                                          </p:val>
                                        </p:tav>
                                        <p:tav tm="100000">
                                          <p:val>
                                            <p:strVal val="ppt_y"/>
                                          </p:val>
                                        </p:tav>
                                      </p:tavLst>
                                    </p:anim>
                                    <p:set>
                                      <p:cBhvr>
                                        <p:cTn id="296" dur="1" fill="hold">
                                          <p:stCondLst>
                                            <p:cond delay="2999"/>
                                          </p:stCondLst>
                                        </p:cTn>
                                        <p:tgtEl>
                                          <p:spTgt spid="27"/>
                                        </p:tgtEl>
                                        <p:attrNameLst>
                                          <p:attrName>style.visibility</p:attrName>
                                        </p:attrNameLst>
                                      </p:cBhvr>
                                      <p:to>
                                        <p:strVal val="hidden"/>
                                      </p:to>
                                    </p:set>
                                  </p:childTnLst>
                                </p:cTn>
                              </p:par>
                              <p:par>
                                <p:cTn id="297" presetID="19" presetClass="exit" presetSubtype="10" fill="hold" nodeType="withEffect">
                                  <p:stCondLst>
                                    <p:cond delay="0"/>
                                  </p:stCondLst>
                                  <p:childTnLst>
                                    <p:anim calcmode="lin" valueType="num">
                                      <p:cBhvr>
                                        <p:cTn id="298" dur="3000"/>
                                        <p:tgtEl>
                                          <p:spTgt spid="8"/>
                                        </p:tgtEl>
                                        <p:attrNameLst>
                                          <p:attrName>ppt_h</p:attrName>
                                        </p:attrNameLst>
                                      </p:cBhvr>
                                      <p:tavLst>
                                        <p:tav tm="0">
                                          <p:val>
                                            <p:strVal val="ppt_h"/>
                                          </p:val>
                                        </p:tav>
                                        <p:tav tm="100000">
                                          <p:val>
                                            <p:strVal val="ppt_h"/>
                                          </p:val>
                                        </p:tav>
                                      </p:tavLst>
                                    </p:anim>
                                    <p:anim calcmode="lin" valueType="num">
                                      <p:cBhvr>
                                        <p:cTn id="29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8"/>
                                        </p:tgtEl>
                                        <p:attrNameLst>
                                          <p:attrName>style.visibility</p:attrName>
                                        </p:attrNameLst>
                                      </p:cBhvr>
                                      <p:to>
                                        <p:strVal val="hidden"/>
                                      </p:to>
                                    </p:set>
                                  </p:childTnLst>
                                </p:cTn>
                              </p:par>
                              <p:par>
                                <p:cTn id="301" presetID="19" presetClass="exit" presetSubtype="10" fill="hold" nodeType="withEffect">
                                  <p:stCondLst>
                                    <p:cond delay="0"/>
                                  </p:stCondLst>
                                  <p:childTnLst>
                                    <p:anim calcmode="lin" valueType="num">
                                      <p:cBhvr>
                                        <p:cTn id="302" dur="3000"/>
                                        <p:tgtEl>
                                          <p:spTgt spid="9"/>
                                        </p:tgtEl>
                                        <p:attrNameLst>
                                          <p:attrName>ppt_h</p:attrName>
                                        </p:attrNameLst>
                                      </p:cBhvr>
                                      <p:tavLst>
                                        <p:tav tm="0">
                                          <p:val>
                                            <p:strVal val="ppt_h"/>
                                          </p:val>
                                        </p:tav>
                                        <p:tav tm="100000">
                                          <p:val>
                                            <p:strVal val="ppt_h"/>
                                          </p:val>
                                        </p:tav>
                                      </p:tavLst>
                                    </p:anim>
                                    <p:anim calcmode="lin" valueType="num">
                                      <p:cBhvr>
                                        <p:cTn id="30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9"/>
                                        </p:tgtEl>
                                        <p:attrNameLst>
                                          <p:attrName>style.visibility</p:attrName>
                                        </p:attrNameLst>
                                      </p:cBhvr>
                                      <p:to>
                                        <p:strVal val="hidden"/>
                                      </p:to>
                                    </p:set>
                                  </p:childTnLst>
                                </p:cTn>
                              </p:par>
                              <p:par>
                                <p:cTn id="305" presetID="19" presetClass="exit" presetSubtype="10" fill="hold" nodeType="withEffect">
                                  <p:stCondLst>
                                    <p:cond delay="0"/>
                                  </p:stCondLst>
                                  <p:childTnLst>
                                    <p:anim calcmode="lin" valueType="num">
                                      <p:cBhvr>
                                        <p:cTn id="306" dur="3000"/>
                                        <p:tgtEl>
                                          <p:spTgt spid="10"/>
                                        </p:tgtEl>
                                        <p:attrNameLst>
                                          <p:attrName>ppt_h</p:attrName>
                                        </p:attrNameLst>
                                      </p:cBhvr>
                                      <p:tavLst>
                                        <p:tav tm="0">
                                          <p:val>
                                            <p:strVal val="ppt_h"/>
                                          </p:val>
                                        </p:tav>
                                        <p:tav tm="100000">
                                          <p:val>
                                            <p:strVal val="ppt_h"/>
                                          </p:val>
                                        </p:tav>
                                      </p:tavLst>
                                    </p:anim>
                                    <p:anim calcmode="lin" valueType="num">
                                      <p:cBhvr>
                                        <p:cTn id="30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10"/>
                                        </p:tgtEl>
                                        <p:attrNameLst>
                                          <p:attrName>style.visibility</p:attrName>
                                        </p:attrNameLst>
                                      </p:cBhvr>
                                      <p:to>
                                        <p:strVal val="hidden"/>
                                      </p:to>
                                    </p:set>
                                  </p:childTnLst>
                                </p:cTn>
                              </p:par>
                              <p:par>
                                <p:cTn id="309" presetID="19" presetClass="exit" presetSubtype="10" fill="hold" nodeType="withEffect">
                                  <p:stCondLst>
                                    <p:cond delay="0"/>
                                  </p:stCondLst>
                                  <p:childTnLst>
                                    <p:anim calcmode="lin" valueType="num">
                                      <p:cBhvr>
                                        <p:cTn id="310" dur="3000"/>
                                        <p:tgtEl>
                                          <p:spTgt spid="11"/>
                                        </p:tgtEl>
                                        <p:attrNameLst>
                                          <p:attrName>ppt_h</p:attrName>
                                        </p:attrNameLst>
                                      </p:cBhvr>
                                      <p:tavLst>
                                        <p:tav tm="0">
                                          <p:val>
                                            <p:strVal val="ppt_h"/>
                                          </p:val>
                                        </p:tav>
                                        <p:tav tm="100000">
                                          <p:val>
                                            <p:strVal val="ppt_h"/>
                                          </p:val>
                                        </p:tav>
                                      </p:tavLst>
                                    </p:anim>
                                    <p:anim calcmode="lin" valueType="num">
                                      <p:cBhvr>
                                        <p:cTn id="31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11"/>
                                        </p:tgtEl>
                                        <p:attrNameLst>
                                          <p:attrName>style.visibility</p:attrName>
                                        </p:attrNameLst>
                                      </p:cBhvr>
                                      <p:to>
                                        <p:strVal val="hidden"/>
                                      </p:to>
                                    </p:set>
                                  </p:childTnLst>
                                </p:cTn>
                              </p:par>
                              <p:par>
                                <p:cTn id="313" presetID="19" presetClass="exit" presetSubtype="10" fill="hold" nodeType="withEffect">
                                  <p:stCondLst>
                                    <p:cond delay="0"/>
                                  </p:stCondLst>
                                  <p:childTnLst>
                                    <p:anim calcmode="lin" valueType="num">
                                      <p:cBhvr>
                                        <p:cTn id="314" dur="3000"/>
                                        <p:tgtEl>
                                          <p:spTgt spid="16"/>
                                        </p:tgtEl>
                                        <p:attrNameLst>
                                          <p:attrName>ppt_h</p:attrName>
                                        </p:attrNameLst>
                                      </p:cBhvr>
                                      <p:tavLst>
                                        <p:tav tm="0">
                                          <p:val>
                                            <p:strVal val="ppt_h"/>
                                          </p:val>
                                        </p:tav>
                                        <p:tav tm="100000">
                                          <p:val>
                                            <p:strVal val="ppt_h"/>
                                          </p:val>
                                        </p:tav>
                                      </p:tavLst>
                                    </p:anim>
                                    <p:anim calcmode="lin" valueType="num">
                                      <p:cBhvr>
                                        <p:cTn id="31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6"/>
                                        </p:tgtEl>
                                        <p:attrNameLst>
                                          <p:attrName>style.visibility</p:attrName>
                                        </p:attrNameLst>
                                      </p:cBhvr>
                                      <p:to>
                                        <p:strVal val="hidden"/>
                                      </p:to>
                                    </p:set>
                                  </p:childTnLst>
                                </p:cTn>
                              </p:par>
                              <p:par>
                                <p:cTn id="317" presetID="19" presetClass="exit" presetSubtype="10" fill="hold" nodeType="withEffect">
                                  <p:stCondLst>
                                    <p:cond delay="0"/>
                                  </p:stCondLst>
                                  <p:childTnLst>
                                    <p:anim calcmode="lin" valueType="num">
                                      <p:cBhvr>
                                        <p:cTn id="318" dur="3000"/>
                                        <p:tgtEl>
                                          <p:spTgt spid="17"/>
                                        </p:tgtEl>
                                        <p:attrNameLst>
                                          <p:attrName>ppt_h</p:attrName>
                                        </p:attrNameLst>
                                      </p:cBhvr>
                                      <p:tavLst>
                                        <p:tav tm="0">
                                          <p:val>
                                            <p:strVal val="ppt_h"/>
                                          </p:val>
                                        </p:tav>
                                        <p:tav tm="100000">
                                          <p:val>
                                            <p:strVal val="ppt_h"/>
                                          </p:val>
                                        </p:tav>
                                      </p:tavLst>
                                    </p:anim>
                                    <p:anim calcmode="lin" valueType="num">
                                      <p:cBhvr>
                                        <p:cTn id="319"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17"/>
                                        </p:tgtEl>
                                        <p:attrNameLst>
                                          <p:attrName>style.visibility</p:attrName>
                                        </p:attrNameLst>
                                      </p:cBhvr>
                                      <p:to>
                                        <p:strVal val="hidden"/>
                                      </p:to>
                                    </p:set>
                                  </p:childTnLst>
                                </p:cTn>
                              </p:par>
                              <p:par>
                                <p:cTn id="321" presetID="19" presetClass="exit" presetSubtype="10" fill="hold" nodeType="withEffect">
                                  <p:stCondLst>
                                    <p:cond delay="0"/>
                                  </p:stCondLst>
                                  <p:childTnLst>
                                    <p:anim calcmode="lin" valueType="num">
                                      <p:cBhvr>
                                        <p:cTn id="322" dur="3000"/>
                                        <p:tgtEl>
                                          <p:spTgt spid="18"/>
                                        </p:tgtEl>
                                        <p:attrNameLst>
                                          <p:attrName>ppt_h</p:attrName>
                                        </p:attrNameLst>
                                      </p:cBhvr>
                                      <p:tavLst>
                                        <p:tav tm="0">
                                          <p:val>
                                            <p:strVal val="ppt_h"/>
                                          </p:val>
                                        </p:tav>
                                        <p:tav tm="100000">
                                          <p:val>
                                            <p:strVal val="ppt_h"/>
                                          </p:val>
                                        </p:tav>
                                      </p:tavLst>
                                    </p:anim>
                                    <p:anim calcmode="lin" valueType="num">
                                      <p:cBhvr>
                                        <p:cTn id="32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18"/>
                                        </p:tgtEl>
                                        <p:attrNameLst>
                                          <p:attrName>style.visibility</p:attrName>
                                        </p:attrNameLst>
                                      </p:cBhvr>
                                      <p:to>
                                        <p:strVal val="hidden"/>
                                      </p:to>
                                    </p:set>
                                  </p:childTnLst>
                                </p:cTn>
                              </p:par>
                              <p:par>
                                <p:cTn id="325" presetID="19" presetClass="exit" presetSubtype="10" fill="hold" nodeType="withEffect">
                                  <p:stCondLst>
                                    <p:cond delay="0"/>
                                  </p:stCondLst>
                                  <p:childTnLst>
                                    <p:anim calcmode="lin" valueType="num">
                                      <p:cBhvr>
                                        <p:cTn id="326" dur="3000"/>
                                        <p:tgtEl>
                                          <p:spTgt spid="19"/>
                                        </p:tgtEl>
                                        <p:attrNameLst>
                                          <p:attrName>ppt_h</p:attrName>
                                        </p:attrNameLst>
                                      </p:cBhvr>
                                      <p:tavLst>
                                        <p:tav tm="0">
                                          <p:val>
                                            <p:strVal val="ppt_h"/>
                                          </p:val>
                                        </p:tav>
                                        <p:tav tm="100000">
                                          <p:val>
                                            <p:strVal val="ppt_h"/>
                                          </p:val>
                                        </p:tav>
                                      </p:tavLst>
                                    </p:anim>
                                    <p:anim calcmode="lin" valueType="num">
                                      <p:cBhvr>
                                        <p:cTn id="32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19"/>
                                        </p:tgtEl>
                                        <p:attrNameLst>
                                          <p:attrName>style.visibility</p:attrName>
                                        </p:attrNameLst>
                                      </p:cBhvr>
                                      <p:to>
                                        <p:strVal val="hidden"/>
                                      </p:to>
                                    </p:set>
                                  </p:childTnLst>
                                </p:cTn>
                              </p:par>
                              <p:par>
                                <p:cTn id="329" presetID="19" presetClass="exit" presetSubtype="10" fill="hold" nodeType="withEffect">
                                  <p:stCondLst>
                                    <p:cond delay="0"/>
                                  </p:stCondLst>
                                  <p:childTnLst>
                                    <p:anim calcmode="lin" valueType="num">
                                      <p:cBhvr>
                                        <p:cTn id="330" dur="3000"/>
                                        <p:tgtEl>
                                          <p:spTgt spid="24"/>
                                        </p:tgtEl>
                                        <p:attrNameLst>
                                          <p:attrName>ppt_h</p:attrName>
                                        </p:attrNameLst>
                                      </p:cBhvr>
                                      <p:tavLst>
                                        <p:tav tm="0">
                                          <p:val>
                                            <p:strVal val="ppt_h"/>
                                          </p:val>
                                        </p:tav>
                                        <p:tav tm="100000">
                                          <p:val>
                                            <p:strVal val="ppt_h"/>
                                          </p:val>
                                        </p:tav>
                                      </p:tavLst>
                                    </p:anim>
                                    <p:anim calcmode="lin" valueType="num">
                                      <p:cBhvr>
                                        <p:cTn id="331"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4"/>
                                        </p:tgtEl>
                                        <p:attrNameLst>
                                          <p:attrName>style.visibility</p:attrName>
                                        </p:attrNameLst>
                                      </p:cBhvr>
                                      <p:to>
                                        <p:strVal val="hidden"/>
                                      </p:to>
                                    </p:set>
                                  </p:childTnLst>
                                </p:cTn>
                              </p:par>
                              <p:par>
                                <p:cTn id="333" presetID="19" presetClass="exit" presetSubtype="10" fill="hold" nodeType="withEffect">
                                  <p:stCondLst>
                                    <p:cond delay="0"/>
                                  </p:stCondLst>
                                  <p:childTnLst>
                                    <p:anim calcmode="lin" valueType="num">
                                      <p:cBhvr>
                                        <p:cTn id="334" dur="3000"/>
                                        <p:tgtEl>
                                          <p:spTgt spid="25"/>
                                        </p:tgtEl>
                                        <p:attrNameLst>
                                          <p:attrName>ppt_h</p:attrName>
                                        </p:attrNameLst>
                                      </p:cBhvr>
                                      <p:tavLst>
                                        <p:tav tm="0">
                                          <p:val>
                                            <p:strVal val="ppt_h"/>
                                          </p:val>
                                        </p:tav>
                                        <p:tav tm="100000">
                                          <p:val>
                                            <p:strVal val="ppt_h"/>
                                          </p:val>
                                        </p:tav>
                                      </p:tavLst>
                                    </p:anim>
                                    <p:anim calcmode="lin" valueType="num">
                                      <p:cBhvr>
                                        <p:cTn id="335"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5"/>
                                        </p:tgtEl>
                                        <p:attrNameLst>
                                          <p:attrName>style.visibility</p:attrName>
                                        </p:attrNameLst>
                                      </p:cBhvr>
                                      <p:to>
                                        <p:strVal val="hidden"/>
                                      </p:to>
                                    </p:set>
                                  </p:childTnLst>
                                </p:cTn>
                              </p:par>
                              <p:par>
                                <p:cTn id="337" presetID="19" presetClass="exit" presetSubtype="10" fill="hold" nodeType="withEffect">
                                  <p:stCondLst>
                                    <p:cond delay="0"/>
                                  </p:stCondLst>
                                  <p:childTnLst>
                                    <p:anim calcmode="lin" valueType="num">
                                      <p:cBhvr>
                                        <p:cTn id="338" dur="3000"/>
                                        <p:tgtEl>
                                          <p:spTgt spid="26"/>
                                        </p:tgtEl>
                                        <p:attrNameLst>
                                          <p:attrName>ppt_h</p:attrName>
                                        </p:attrNameLst>
                                      </p:cBhvr>
                                      <p:tavLst>
                                        <p:tav tm="0">
                                          <p:val>
                                            <p:strVal val="ppt_h"/>
                                          </p:val>
                                        </p:tav>
                                        <p:tav tm="100000">
                                          <p:val>
                                            <p:strVal val="ppt_h"/>
                                          </p:val>
                                        </p:tav>
                                      </p:tavLst>
                                    </p:anim>
                                    <p:anim calcmode="lin" valueType="num">
                                      <p:cBhvr>
                                        <p:cTn id="339"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6"/>
                                        </p:tgtEl>
                                        <p:attrNameLst>
                                          <p:attrName>style.visibility</p:attrName>
                                        </p:attrNameLst>
                                      </p:cBhvr>
                                      <p:to>
                                        <p:strVal val="hidden"/>
                                      </p:to>
                                    </p:set>
                                  </p:childTnLst>
                                </p:cTn>
                              </p:par>
                              <p:par>
                                <p:cTn id="341" presetID="19" presetClass="exit" presetSubtype="10" fill="hold" nodeType="withEffect">
                                  <p:stCondLst>
                                    <p:cond delay="0"/>
                                  </p:stCondLst>
                                  <p:childTnLst>
                                    <p:anim calcmode="lin" valueType="num">
                                      <p:cBhvr>
                                        <p:cTn id="342" dur="3000"/>
                                        <p:tgtEl>
                                          <p:spTgt spid="27"/>
                                        </p:tgtEl>
                                        <p:attrNameLst>
                                          <p:attrName>ppt_h</p:attrName>
                                        </p:attrNameLst>
                                      </p:cBhvr>
                                      <p:tavLst>
                                        <p:tav tm="0">
                                          <p:val>
                                            <p:strVal val="ppt_h"/>
                                          </p:val>
                                        </p:tav>
                                        <p:tav tm="100000">
                                          <p:val>
                                            <p:strVal val="ppt_h"/>
                                          </p:val>
                                        </p:tav>
                                      </p:tavLst>
                                    </p:anim>
                                    <p:anim calcmode="lin" valueType="num">
                                      <p:cBhvr>
                                        <p:cTn id="343"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7"/>
                                        </p:tgtEl>
                                        <p:attrNameLst>
                                          <p:attrName>style.visibility</p:attrName>
                                        </p:attrNameLst>
                                      </p:cBhvr>
                                      <p:to>
                                        <p:strVal val="hidden"/>
                                      </p:to>
                                    </p:set>
                                  </p:childTnLst>
                                </p:cTn>
                              </p:par>
                              <p:par>
                                <p:cTn id="345" presetID="19" presetClass="exit" presetSubtype="10" fill="hold" nodeType="withEffect">
                                  <p:stCondLst>
                                    <p:cond delay="0"/>
                                  </p:stCondLst>
                                  <p:childTnLst>
                                    <p:anim calcmode="lin" valueType="num">
                                      <p:cBhvr>
                                        <p:cTn id="346" dur="3000"/>
                                        <p:tgtEl>
                                          <p:spTgt spid="4"/>
                                        </p:tgtEl>
                                        <p:attrNameLst>
                                          <p:attrName>ppt_h</p:attrName>
                                        </p:attrNameLst>
                                      </p:cBhvr>
                                      <p:tavLst>
                                        <p:tav tm="0">
                                          <p:val>
                                            <p:strVal val="ppt_h"/>
                                          </p:val>
                                        </p:tav>
                                        <p:tav tm="100000">
                                          <p:val>
                                            <p:strVal val="ppt_h"/>
                                          </p:val>
                                        </p:tav>
                                      </p:tavLst>
                                    </p:anim>
                                    <p:anim calcmode="lin" valueType="num">
                                      <p:cBhvr>
                                        <p:cTn id="34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8" dur="1" fill="hold">
                                          <p:stCondLst>
                                            <p:cond delay="2999"/>
                                          </p:stCondLst>
                                        </p:cTn>
                                        <p:tgtEl>
                                          <p:spTgt spid="4"/>
                                        </p:tgtEl>
                                        <p:attrNameLst>
                                          <p:attrName>style.visibility</p:attrName>
                                        </p:attrNameLst>
                                      </p:cBhvr>
                                      <p:to>
                                        <p:strVal val="hidden"/>
                                      </p:to>
                                    </p:set>
                                  </p:childTnLst>
                                </p:cTn>
                              </p:par>
                              <p:par>
                                <p:cTn id="349" presetID="19" presetClass="exit" presetSubtype="10" fill="hold" nodeType="withEffect">
                                  <p:stCondLst>
                                    <p:cond delay="0"/>
                                  </p:stCondLst>
                                  <p:childTnLst>
                                    <p:anim calcmode="lin" valueType="num">
                                      <p:cBhvr>
                                        <p:cTn id="350" dur="3000"/>
                                        <p:tgtEl>
                                          <p:spTgt spid="5"/>
                                        </p:tgtEl>
                                        <p:attrNameLst>
                                          <p:attrName>ppt_h</p:attrName>
                                        </p:attrNameLst>
                                      </p:cBhvr>
                                      <p:tavLst>
                                        <p:tav tm="0">
                                          <p:val>
                                            <p:strVal val="ppt_h"/>
                                          </p:val>
                                        </p:tav>
                                        <p:tav tm="100000">
                                          <p:val>
                                            <p:strVal val="ppt_h"/>
                                          </p:val>
                                        </p:tav>
                                      </p:tavLst>
                                    </p:anim>
                                    <p:anim calcmode="lin" valueType="num">
                                      <p:cBhvr>
                                        <p:cTn id="35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2" dur="1" fill="hold">
                                          <p:stCondLst>
                                            <p:cond delay="2999"/>
                                          </p:stCondLst>
                                        </p:cTn>
                                        <p:tgtEl>
                                          <p:spTgt spid="5"/>
                                        </p:tgtEl>
                                        <p:attrNameLst>
                                          <p:attrName>style.visibility</p:attrName>
                                        </p:attrNameLst>
                                      </p:cBhvr>
                                      <p:to>
                                        <p:strVal val="hidden"/>
                                      </p:to>
                                    </p:set>
                                  </p:childTnLst>
                                </p:cTn>
                              </p:par>
                              <p:par>
                                <p:cTn id="353" presetID="19" presetClass="exit" presetSubtype="10" fill="hold" nodeType="withEffect">
                                  <p:stCondLst>
                                    <p:cond delay="0"/>
                                  </p:stCondLst>
                                  <p:childTnLst>
                                    <p:anim calcmode="lin" valueType="num">
                                      <p:cBhvr>
                                        <p:cTn id="354" dur="3000"/>
                                        <p:tgtEl>
                                          <p:spTgt spid="6"/>
                                        </p:tgtEl>
                                        <p:attrNameLst>
                                          <p:attrName>ppt_h</p:attrName>
                                        </p:attrNameLst>
                                      </p:cBhvr>
                                      <p:tavLst>
                                        <p:tav tm="0">
                                          <p:val>
                                            <p:strVal val="ppt_h"/>
                                          </p:val>
                                        </p:tav>
                                        <p:tav tm="100000">
                                          <p:val>
                                            <p:strVal val="ppt_h"/>
                                          </p:val>
                                        </p:tav>
                                      </p:tavLst>
                                    </p:anim>
                                    <p:anim calcmode="lin" valueType="num">
                                      <p:cBhvr>
                                        <p:cTn id="35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6" dur="1" fill="hold">
                                          <p:stCondLst>
                                            <p:cond delay="2999"/>
                                          </p:stCondLst>
                                        </p:cTn>
                                        <p:tgtEl>
                                          <p:spTgt spid="6"/>
                                        </p:tgtEl>
                                        <p:attrNameLst>
                                          <p:attrName>style.visibility</p:attrName>
                                        </p:attrNameLst>
                                      </p:cBhvr>
                                      <p:to>
                                        <p:strVal val="hidden"/>
                                      </p:to>
                                    </p:set>
                                  </p:childTnLst>
                                </p:cTn>
                              </p:par>
                              <p:par>
                                <p:cTn id="357" presetID="19" presetClass="exit" presetSubtype="10" fill="hold" nodeType="withEffect">
                                  <p:stCondLst>
                                    <p:cond delay="0"/>
                                  </p:stCondLst>
                                  <p:childTnLst>
                                    <p:anim calcmode="lin" valueType="num">
                                      <p:cBhvr>
                                        <p:cTn id="358" dur="3000"/>
                                        <p:tgtEl>
                                          <p:spTgt spid="7"/>
                                        </p:tgtEl>
                                        <p:attrNameLst>
                                          <p:attrName>ppt_h</p:attrName>
                                        </p:attrNameLst>
                                      </p:cBhvr>
                                      <p:tavLst>
                                        <p:tav tm="0">
                                          <p:val>
                                            <p:strVal val="ppt_h"/>
                                          </p:val>
                                        </p:tav>
                                        <p:tav tm="100000">
                                          <p:val>
                                            <p:strVal val="ppt_h"/>
                                          </p:val>
                                        </p:tav>
                                      </p:tavLst>
                                    </p:anim>
                                    <p:anim calcmode="lin" valueType="num">
                                      <p:cBhvr>
                                        <p:cTn id="35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0" dur="1" fill="hold">
                                          <p:stCondLst>
                                            <p:cond delay="2999"/>
                                          </p:stCondLst>
                                        </p:cTn>
                                        <p:tgtEl>
                                          <p:spTgt spid="7"/>
                                        </p:tgtEl>
                                        <p:attrNameLst>
                                          <p:attrName>style.visibility</p:attrName>
                                        </p:attrNameLst>
                                      </p:cBhvr>
                                      <p:to>
                                        <p:strVal val="hidden"/>
                                      </p:to>
                                    </p:set>
                                  </p:childTnLst>
                                </p:cTn>
                              </p:par>
                              <p:par>
                                <p:cTn id="361" presetID="19" presetClass="exit" presetSubtype="10" fill="hold" nodeType="withEffect">
                                  <p:stCondLst>
                                    <p:cond delay="0"/>
                                  </p:stCondLst>
                                  <p:childTnLst>
                                    <p:anim calcmode="lin" valueType="num">
                                      <p:cBhvr>
                                        <p:cTn id="362" dur="3000"/>
                                        <p:tgtEl>
                                          <p:spTgt spid="12"/>
                                        </p:tgtEl>
                                        <p:attrNameLst>
                                          <p:attrName>ppt_h</p:attrName>
                                        </p:attrNameLst>
                                      </p:cBhvr>
                                      <p:tavLst>
                                        <p:tav tm="0">
                                          <p:val>
                                            <p:strVal val="ppt_h"/>
                                          </p:val>
                                        </p:tav>
                                        <p:tav tm="100000">
                                          <p:val>
                                            <p:strVal val="ppt_h"/>
                                          </p:val>
                                        </p:tav>
                                      </p:tavLst>
                                    </p:anim>
                                    <p:anim calcmode="lin" valueType="num">
                                      <p:cBhvr>
                                        <p:cTn id="36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4" dur="1" fill="hold">
                                          <p:stCondLst>
                                            <p:cond delay="2999"/>
                                          </p:stCondLst>
                                        </p:cTn>
                                        <p:tgtEl>
                                          <p:spTgt spid="12"/>
                                        </p:tgtEl>
                                        <p:attrNameLst>
                                          <p:attrName>style.visibility</p:attrName>
                                        </p:attrNameLst>
                                      </p:cBhvr>
                                      <p:to>
                                        <p:strVal val="hidden"/>
                                      </p:to>
                                    </p:set>
                                  </p:childTnLst>
                                </p:cTn>
                              </p:par>
                              <p:par>
                                <p:cTn id="365" presetID="19" presetClass="exit" presetSubtype="10" fill="hold" nodeType="withEffect">
                                  <p:stCondLst>
                                    <p:cond delay="0"/>
                                  </p:stCondLst>
                                  <p:childTnLst>
                                    <p:anim calcmode="lin" valueType="num">
                                      <p:cBhvr>
                                        <p:cTn id="366" dur="3000"/>
                                        <p:tgtEl>
                                          <p:spTgt spid="13"/>
                                        </p:tgtEl>
                                        <p:attrNameLst>
                                          <p:attrName>ppt_h</p:attrName>
                                        </p:attrNameLst>
                                      </p:cBhvr>
                                      <p:tavLst>
                                        <p:tav tm="0">
                                          <p:val>
                                            <p:strVal val="ppt_h"/>
                                          </p:val>
                                        </p:tav>
                                        <p:tav tm="100000">
                                          <p:val>
                                            <p:strVal val="ppt_h"/>
                                          </p:val>
                                        </p:tav>
                                      </p:tavLst>
                                    </p:anim>
                                    <p:anim calcmode="lin" valueType="num">
                                      <p:cBhvr>
                                        <p:cTn id="36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8" dur="1" fill="hold">
                                          <p:stCondLst>
                                            <p:cond delay="2999"/>
                                          </p:stCondLst>
                                        </p:cTn>
                                        <p:tgtEl>
                                          <p:spTgt spid="13"/>
                                        </p:tgtEl>
                                        <p:attrNameLst>
                                          <p:attrName>style.visibility</p:attrName>
                                        </p:attrNameLst>
                                      </p:cBhvr>
                                      <p:to>
                                        <p:strVal val="hidden"/>
                                      </p:to>
                                    </p:set>
                                  </p:childTnLst>
                                </p:cTn>
                              </p:par>
                              <p:par>
                                <p:cTn id="369" presetID="19" presetClass="exit" presetSubtype="10" fill="hold" nodeType="withEffect">
                                  <p:stCondLst>
                                    <p:cond delay="0"/>
                                  </p:stCondLst>
                                  <p:childTnLst>
                                    <p:anim calcmode="lin" valueType="num">
                                      <p:cBhvr>
                                        <p:cTn id="370" dur="3000"/>
                                        <p:tgtEl>
                                          <p:spTgt spid="14"/>
                                        </p:tgtEl>
                                        <p:attrNameLst>
                                          <p:attrName>ppt_h</p:attrName>
                                        </p:attrNameLst>
                                      </p:cBhvr>
                                      <p:tavLst>
                                        <p:tav tm="0">
                                          <p:val>
                                            <p:strVal val="ppt_h"/>
                                          </p:val>
                                        </p:tav>
                                        <p:tav tm="100000">
                                          <p:val>
                                            <p:strVal val="ppt_h"/>
                                          </p:val>
                                        </p:tav>
                                      </p:tavLst>
                                    </p:anim>
                                    <p:anim calcmode="lin" valueType="num">
                                      <p:cBhvr>
                                        <p:cTn id="37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2" dur="1" fill="hold">
                                          <p:stCondLst>
                                            <p:cond delay="2999"/>
                                          </p:stCondLst>
                                        </p:cTn>
                                        <p:tgtEl>
                                          <p:spTgt spid="14"/>
                                        </p:tgtEl>
                                        <p:attrNameLst>
                                          <p:attrName>style.visibility</p:attrName>
                                        </p:attrNameLst>
                                      </p:cBhvr>
                                      <p:to>
                                        <p:strVal val="hidden"/>
                                      </p:to>
                                    </p:set>
                                  </p:childTnLst>
                                </p:cTn>
                              </p:par>
                              <p:par>
                                <p:cTn id="373" presetID="19" presetClass="exit" presetSubtype="10" fill="hold" nodeType="withEffect">
                                  <p:stCondLst>
                                    <p:cond delay="0"/>
                                  </p:stCondLst>
                                  <p:childTnLst>
                                    <p:anim calcmode="lin" valueType="num">
                                      <p:cBhvr>
                                        <p:cTn id="374" dur="3000"/>
                                        <p:tgtEl>
                                          <p:spTgt spid="15"/>
                                        </p:tgtEl>
                                        <p:attrNameLst>
                                          <p:attrName>ppt_h</p:attrName>
                                        </p:attrNameLst>
                                      </p:cBhvr>
                                      <p:tavLst>
                                        <p:tav tm="0">
                                          <p:val>
                                            <p:strVal val="ppt_h"/>
                                          </p:val>
                                        </p:tav>
                                        <p:tav tm="100000">
                                          <p:val>
                                            <p:strVal val="ppt_h"/>
                                          </p:val>
                                        </p:tav>
                                      </p:tavLst>
                                    </p:anim>
                                    <p:anim calcmode="lin" valueType="num">
                                      <p:cBhvr>
                                        <p:cTn id="37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6" dur="1" fill="hold">
                                          <p:stCondLst>
                                            <p:cond delay="2999"/>
                                          </p:stCondLst>
                                        </p:cTn>
                                        <p:tgtEl>
                                          <p:spTgt spid="15"/>
                                        </p:tgtEl>
                                        <p:attrNameLst>
                                          <p:attrName>style.visibility</p:attrName>
                                        </p:attrNameLst>
                                      </p:cBhvr>
                                      <p:to>
                                        <p:strVal val="hidden"/>
                                      </p:to>
                                    </p:set>
                                  </p:childTnLst>
                                </p:cTn>
                              </p:par>
                              <p:par>
                                <p:cTn id="377" presetID="19" presetClass="exit" presetSubtype="10" fill="hold" nodeType="withEffect">
                                  <p:stCondLst>
                                    <p:cond delay="0"/>
                                  </p:stCondLst>
                                  <p:childTnLst>
                                    <p:anim calcmode="lin" valueType="num">
                                      <p:cBhvr>
                                        <p:cTn id="378" dur="3000"/>
                                        <p:tgtEl>
                                          <p:spTgt spid="20"/>
                                        </p:tgtEl>
                                        <p:attrNameLst>
                                          <p:attrName>ppt_h</p:attrName>
                                        </p:attrNameLst>
                                      </p:cBhvr>
                                      <p:tavLst>
                                        <p:tav tm="0">
                                          <p:val>
                                            <p:strVal val="ppt_h"/>
                                          </p:val>
                                        </p:tav>
                                        <p:tav tm="100000">
                                          <p:val>
                                            <p:strVal val="ppt_h"/>
                                          </p:val>
                                        </p:tav>
                                      </p:tavLst>
                                    </p:anim>
                                    <p:anim calcmode="lin" valueType="num">
                                      <p:cBhvr>
                                        <p:cTn id="379"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0" dur="1" fill="hold">
                                          <p:stCondLst>
                                            <p:cond delay="2999"/>
                                          </p:stCondLst>
                                        </p:cTn>
                                        <p:tgtEl>
                                          <p:spTgt spid="20"/>
                                        </p:tgtEl>
                                        <p:attrNameLst>
                                          <p:attrName>style.visibility</p:attrName>
                                        </p:attrNameLst>
                                      </p:cBhvr>
                                      <p:to>
                                        <p:strVal val="hidden"/>
                                      </p:to>
                                    </p:set>
                                  </p:childTnLst>
                                </p:cTn>
                              </p:par>
                              <p:par>
                                <p:cTn id="381" presetID="19" presetClass="exit" presetSubtype="10" fill="hold" nodeType="withEffect">
                                  <p:stCondLst>
                                    <p:cond delay="0"/>
                                  </p:stCondLst>
                                  <p:childTnLst>
                                    <p:anim calcmode="lin" valueType="num">
                                      <p:cBhvr>
                                        <p:cTn id="382" dur="3000"/>
                                        <p:tgtEl>
                                          <p:spTgt spid="21"/>
                                        </p:tgtEl>
                                        <p:attrNameLst>
                                          <p:attrName>ppt_h</p:attrName>
                                        </p:attrNameLst>
                                      </p:cBhvr>
                                      <p:tavLst>
                                        <p:tav tm="0">
                                          <p:val>
                                            <p:strVal val="ppt_h"/>
                                          </p:val>
                                        </p:tav>
                                        <p:tav tm="100000">
                                          <p:val>
                                            <p:strVal val="ppt_h"/>
                                          </p:val>
                                        </p:tav>
                                      </p:tavLst>
                                    </p:anim>
                                    <p:anim calcmode="lin" valueType="num">
                                      <p:cBhvr>
                                        <p:cTn id="38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4" dur="1" fill="hold">
                                          <p:stCondLst>
                                            <p:cond delay="2999"/>
                                          </p:stCondLst>
                                        </p:cTn>
                                        <p:tgtEl>
                                          <p:spTgt spid="21"/>
                                        </p:tgtEl>
                                        <p:attrNameLst>
                                          <p:attrName>style.visibility</p:attrName>
                                        </p:attrNameLst>
                                      </p:cBhvr>
                                      <p:to>
                                        <p:strVal val="hidden"/>
                                      </p:to>
                                    </p:set>
                                  </p:childTnLst>
                                </p:cTn>
                              </p:par>
                              <p:par>
                                <p:cTn id="385" presetID="19" presetClass="exit" presetSubtype="10" fill="hold" nodeType="withEffect">
                                  <p:stCondLst>
                                    <p:cond delay="0"/>
                                  </p:stCondLst>
                                  <p:childTnLst>
                                    <p:anim calcmode="lin" valueType="num">
                                      <p:cBhvr>
                                        <p:cTn id="386" dur="3000"/>
                                        <p:tgtEl>
                                          <p:spTgt spid="22"/>
                                        </p:tgtEl>
                                        <p:attrNameLst>
                                          <p:attrName>ppt_h</p:attrName>
                                        </p:attrNameLst>
                                      </p:cBhvr>
                                      <p:tavLst>
                                        <p:tav tm="0">
                                          <p:val>
                                            <p:strVal val="ppt_h"/>
                                          </p:val>
                                        </p:tav>
                                        <p:tav tm="100000">
                                          <p:val>
                                            <p:strVal val="ppt_h"/>
                                          </p:val>
                                        </p:tav>
                                      </p:tavLst>
                                    </p:anim>
                                    <p:anim calcmode="lin" valueType="num">
                                      <p:cBhvr>
                                        <p:cTn id="38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8" dur="1" fill="hold">
                                          <p:stCondLst>
                                            <p:cond delay="2999"/>
                                          </p:stCondLst>
                                        </p:cTn>
                                        <p:tgtEl>
                                          <p:spTgt spid="22"/>
                                        </p:tgtEl>
                                        <p:attrNameLst>
                                          <p:attrName>style.visibility</p:attrName>
                                        </p:attrNameLst>
                                      </p:cBhvr>
                                      <p:to>
                                        <p:strVal val="hidden"/>
                                      </p:to>
                                    </p:set>
                                  </p:childTnLst>
                                </p:cTn>
                              </p:par>
                              <p:par>
                                <p:cTn id="389" presetID="19" presetClass="exit" presetSubtype="10" fill="hold" nodeType="withEffect">
                                  <p:stCondLst>
                                    <p:cond delay="0"/>
                                  </p:stCondLst>
                                  <p:childTnLst>
                                    <p:anim calcmode="lin" valueType="num">
                                      <p:cBhvr>
                                        <p:cTn id="390" dur="3000"/>
                                        <p:tgtEl>
                                          <p:spTgt spid="23"/>
                                        </p:tgtEl>
                                        <p:attrNameLst>
                                          <p:attrName>ppt_h</p:attrName>
                                        </p:attrNameLst>
                                      </p:cBhvr>
                                      <p:tavLst>
                                        <p:tav tm="0">
                                          <p:val>
                                            <p:strVal val="ppt_h"/>
                                          </p:val>
                                        </p:tav>
                                        <p:tav tm="100000">
                                          <p:val>
                                            <p:strVal val="ppt_h"/>
                                          </p:val>
                                        </p:tav>
                                      </p:tavLst>
                                    </p:anim>
                                    <p:anim calcmode="lin" valueType="num">
                                      <p:cBhvr>
                                        <p:cTn id="391"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2" dur="1" fill="hold">
                                          <p:stCondLst>
                                            <p:cond delay="2999"/>
                                          </p:stCondLst>
                                        </p:cTn>
                                        <p:tgtEl>
                                          <p:spTgt spid="23"/>
                                        </p:tgtEl>
                                        <p:attrNameLst>
                                          <p:attrName>style.visibility</p:attrName>
                                        </p:attrNameLst>
                                      </p:cBhvr>
                                      <p:to>
                                        <p:strVal val="hidden"/>
                                      </p:to>
                                    </p:set>
                                  </p:childTnLst>
                                </p:cTn>
                              </p:par>
                              <p:par>
                                <p:cTn id="393" presetID="23" presetClass="entr" presetSubtype="288" fill="hold" nodeType="withEffect">
                                  <p:stCondLst>
                                    <p:cond delay="0"/>
                                  </p:stCondLst>
                                  <p:childTnLst>
                                    <p:set>
                                      <p:cBhvr>
                                        <p:cTn id="394" dur="1" fill="hold">
                                          <p:stCondLst>
                                            <p:cond delay="0"/>
                                          </p:stCondLst>
                                        </p:cTn>
                                        <p:tgtEl>
                                          <p:spTgt spid="2"/>
                                        </p:tgtEl>
                                        <p:attrNameLst>
                                          <p:attrName>style.visibility</p:attrName>
                                        </p:attrNameLst>
                                      </p:cBhvr>
                                      <p:to>
                                        <p:strVal val="visible"/>
                                      </p:to>
                                    </p:set>
                                    <p:anim calcmode="lin" valueType="num">
                                      <p:cBhvr>
                                        <p:cTn id="395" dur="3000" fill="hold"/>
                                        <p:tgtEl>
                                          <p:spTgt spid="2"/>
                                        </p:tgtEl>
                                        <p:attrNameLst>
                                          <p:attrName>ppt_w</p:attrName>
                                        </p:attrNameLst>
                                      </p:cBhvr>
                                      <p:tavLst>
                                        <p:tav tm="0">
                                          <p:val>
                                            <p:strVal val="4/3*#ppt_w"/>
                                          </p:val>
                                        </p:tav>
                                        <p:tav tm="100000">
                                          <p:val>
                                            <p:strVal val="#ppt_w"/>
                                          </p:val>
                                        </p:tav>
                                      </p:tavLst>
                                    </p:anim>
                                    <p:anim calcmode="lin" valueType="num">
                                      <p:cBhvr>
                                        <p:cTn id="396" dur="3000" fill="hold"/>
                                        <p:tgtEl>
                                          <p:spTgt spid="2"/>
                                        </p:tgtEl>
                                        <p:attrNameLst>
                                          <p:attrName>ppt_h</p:attrName>
                                        </p:attrNameLst>
                                      </p:cBhvr>
                                      <p:tavLst>
                                        <p:tav tm="0">
                                          <p:val>
                                            <p:strVal val="4/3*#ppt_h"/>
                                          </p:val>
                                        </p:tav>
                                        <p:tav tm="100000">
                                          <p:val>
                                            <p:strVal val="#ppt_h"/>
                                          </p:val>
                                        </p:tav>
                                      </p:tavLst>
                                    </p:anim>
                                  </p:childTnLst>
                                </p:cTn>
                              </p:par>
                              <p:par>
                                <p:cTn id="397" presetID="16" presetClass="entr" presetSubtype="37" fill="hold" nodeType="withEffect">
                                  <p:stCondLst>
                                    <p:cond delay="0"/>
                                  </p:stCondLst>
                                  <p:childTnLst>
                                    <p:set>
                                      <p:cBhvr>
                                        <p:cTn id="398" dur="1" fill="hold">
                                          <p:stCondLst>
                                            <p:cond delay="0"/>
                                          </p:stCondLst>
                                        </p:cTn>
                                        <p:tgtEl>
                                          <p:spTgt spid="2"/>
                                        </p:tgtEl>
                                        <p:attrNameLst>
                                          <p:attrName>style.visibility</p:attrName>
                                        </p:attrNameLst>
                                      </p:cBhvr>
                                      <p:to>
                                        <p:strVal val="visible"/>
                                      </p:to>
                                    </p:set>
                                    <p:animEffect transition="in" filter="barn(outVertical)">
                                      <p:cBhvr>
                                        <p:cTn id="39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264cae4da3bd14e0ca54085d5a06eb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4.png"/>
          <p:cNvPicPr>
            <a:picLocks noChangeAspect="1"/>
          </p:cNvPicPr>
          <p:nvPr/>
        </p:nvPicPr>
        <p:blipFill>
          <a:blip r:embed="rId3">
            <a:duotone>
              <a:prstClr val="black"/>
              <a:srgbClr val="FF6600">
                <a:tint val="45000"/>
                <a:satMod val="400000"/>
              </a:srgbClr>
            </a:duotone>
            <a:lum contrast="40000"/>
          </a:blip>
          <a:srcRect l="22059" t="12295" r="26038" b="24473"/>
          <a:stretch>
            <a:fillRect/>
          </a:stretch>
        </p:blipFill>
        <p:spPr>
          <a:xfrm rot="967299">
            <a:off x="3696833" y="440281"/>
            <a:ext cx="1865305" cy="1678775"/>
          </a:xfrm>
          <a:prstGeom prst="rect">
            <a:avLst/>
          </a:prstGeom>
        </p:spPr>
      </p:pic>
      <p:pic>
        <p:nvPicPr>
          <p:cNvPr id="4" name="3 Imagen" descr="4.png"/>
          <p:cNvPicPr>
            <a:picLocks noChangeAspect="1"/>
          </p:cNvPicPr>
          <p:nvPr/>
        </p:nvPicPr>
        <p:blipFill>
          <a:blip r:embed="rId3">
            <a:duotone>
              <a:prstClr val="black"/>
              <a:srgbClr val="FF6600">
                <a:tint val="45000"/>
                <a:satMod val="400000"/>
              </a:srgbClr>
            </a:duotone>
            <a:lum contrast="40000"/>
          </a:blip>
          <a:srcRect l="22059" t="12295" r="26038" b="24473"/>
          <a:stretch>
            <a:fillRect/>
          </a:stretch>
        </p:blipFill>
        <p:spPr>
          <a:xfrm>
            <a:off x="5000628" y="1857370"/>
            <a:ext cx="1865305" cy="1678775"/>
          </a:xfrm>
          <a:prstGeom prst="rect">
            <a:avLst/>
          </a:prstGeom>
        </p:spPr>
      </p:pic>
      <p:pic>
        <p:nvPicPr>
          <p:cNvPr id="5" name="4 Imagen" descr="4.png"/>
          <p:cNvPicPr>
            <a:picLocks noChangeAspect="1"/>
          </p:cNvPicPr>
          <p:nvPr/>
        </p:nvPicPr>
        <p:blipFill>
          <a:blip r:embed="rId3">
            <a:duotone>
              <a:prstClr val="black"/>
              <a:srgbClr val="FF6600">
                <a:tint val="45000"/>
                <a:satMod val="400000"/>
              </a:srgbClr>
            </a:duotone>
            <a:lum contrast="40000"/>
          </a:blip>
          <a:srcRect l="22059" t="12295" r="26038" b="24473"/>
          <a:stretch>
            <a:fillRect/>
          </a:stretch>
        </p:blipFill>
        <p:spPr>
          <a:xfrm>
            <a:off x="3571868" y="3214692"/>
            <a:ext cx="1865305" cy="1678775"/>
          </a:xfrm>
          <a:prstGeom prst="rect">
            <a:avLst/>
          </a:prstGeom>
        </p:spPr>
      </p:pic>
      <p:pic>
        <p:nvPicPr>
          <p:cNvPr id="6" name="5 Imagen" descr="4.png"/>
          <p:cNvPicPr>
            <a:picLocks noChangeAspect="1"/>
          </p:cNvPicPr>
          <p:nvPr/>
        </p:nvPicPr>
        <p:blipFill>
          <a:blip r:embed="rId3">
            <a:duotone>
              <a:prstClr val="black"/>
              <a:srgbClr val="FF6600">
                <a:tint val="45000"/>
                <a:satMod val="400000"/>
              </a:srgbClr>
            </a:duotone>
            <a:lum contrast="40000"/>
          </a:blip>
          <a:srcRect l="22059" t="12295" r="26038" b="24473"/>
          <a:stretch>
            <a:fillRect/>
          </a:stretch>
        </p:blipFill>
        <p:spPr>
          <a:xfrm rot="2461140">
            <a:off x="2250719" y="1906212"/>
            <a:ext cx="1865305" cy="1678775"/>
          </a:xfrm>
          <a:prstGeom prst="rect">
            <a:avLst/>
          </a:prstGeom>
        </p:spPr>
      </p:pic>
      <p:pic>
        <p:nvPicPr>
          <p:cNvPr id="7" name="6 Imagen" descr="4.png"/>
          <p:cNvPicPr>
            <a:picLocks noChangeAspect="1"/>
          </p:cNvPicPr>
          <p:nvPr/>
        </p:nvPicPr>
        <p:blipFill>
          <a:blip r:embed="rId3">
            <a:duotone>
              <a:prstClr val="black"/>
              <a:srgbClr val="FF6600">
                <a:tint val="45000"/>
                <a:satMod val="400000"/>
              </a:srgbClr>
            </a:duotone>
            <a:lum contrast="40000"/>
          </a:blip>
          <a:srcRect l="22059" t="12295" r="26038" b="24473"/>
          <a:stretch>
            <a:fillRect/>
          </a:stretch>
        </p:blipFill>
        <p:spPr>
          <a:xfrm>
            <a:off x="4786314" y="1000114"/>
            <a:ext cx="1865305" cy="1678775"/>
          </a:xfrm>
          <a:prstGeom prst="rect">
            <a:avLst/>
          </a:prstGeom>
        </p:spPr>
      </p:pic>
      <p:pic>
        <p:nvPicPr>
          <p:cNvPr id="8" name="7 Imagen" descr="4.png"/>
          <p:cNvPicPr>
            <a:picLocks noChangeAspect="1"/>
          </p:cNvPicPr>
          <p:nvPr/>
        </p:nvPicPr>
        <p:blipFill>
          <a:blip r:embed="rId3">
            <a:duotone>
              <a:prstClr val="black"/>
              <a:srgbClr val="FF6600">
                <a:tint val="45000"/>
                <a:satMod val="400000"/>
              </a:srgbClr>
            </a:duotone>
            <a:lum contrast="40000"/>
          </a:blip>
          <a:srcRect l="22059" t="12295" r="26038" b="24473"/>
          <a:stretch>
            <a:fillRect/>
          </a:stretch>
        </p:blipFill>
        <p:spPr>
          <a:xfrm>
            <a:off x="4643438" y="2928940"/>
            <a:ext cx="1865305" cy="1678775"/>
          </a:xfrm>
          <a:prstGeom prst="rect">
            <a:avLst/>
          </a:prstGeom>
        </p:spPr>
      </p:pic>
      <p:pic>
        <p:nvPicPr>
          <p:cNvPr id="9" name="8 Imagen" descr="4.png"/>
          <p:cNvPicPr>
            <a:picLocks noChangeAspect="1"/>
          </p:cNvPicPr>
          <p:nvPr/>
        </p:nvPicPr>
        <p:blipFill>
          <a:blip r:embed="rId3">
            <a:duotone>
              <a:prstClr val="black"/>
              <a:srgbClr val="FF6600">
                <a:tint val="45000"/>
                <a:satMod val="400000"/>
              </a:srgbClr>
            </a:duotone>
            <a:lum contrast="40000"/>
          </a:blip>
          <a:srcRect l="22059" t="12295" r="26038" b="24473"/>
          <a:stretch>
            <a:fillRect/>
          </a:stretch>
        </p:blipFill>
        <p:spPr>
          <a:xfrm rot="1461457">
            <a:off x="2477718" y="2810252"/>
            <a:ext cx="1865305" cy="1678775"/>
          </a:xfrm>
          <a:prstGeom prst="rect">
            <a:avLst/>
          </a:prstGeom>
        </p:spPr>
      </p:pic>
      <p:pic>
        <p:nvPicPr>
          <p:cNvPr id="10" name="9 Imagen" descr="4.png"/>
          <p:cNvPicPr>
            <a:picLocks noChangeAspect="1"/>
          </p:cNvPicPr>
          <p:nvPr/>
        </p:nvPicPr>
        <p:blipFill>
          <a:blip r:embed="rId3">
            <a:duotone>
              <a:prstClr val="black"/>
              <a:srgbClr val="FF6600">
                <a:tint val="45000"/>
                <a:satMod val="400000"/>
              </a:srgbClr>
            </a:duotone>
            <a:lum contrast="40000"/>
          </a:blip>
          <a:srcRect l="22059" t="12295" r="26038" b="24473"/>
          <a:stretch>
            <a:fillRect/>
          </a:stretch>
        </p:blipFill>
        <p:spPr>
          <a:xfrm rot="3300194">
            <a:off x="2504411" y="977527"/>
            <a:ext cx="1865305" cy="1678775"/>
          </a:xfrm>
          <a:prstGeom prst="rect">
            <a:avLst/>
          </a:prstGeom>
        </p:spPr>
      </p:pic>
      <p:sp>
        <p:nvSpPr>
          <p:cNvPr id="11" name="10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94281abea2b5e244a0520cae51180a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0"/>
            <a:ext cx="1714512" cy="1459362"/>
          </a:xfrm>
          <a:prstGeom prst="rect">
            <a:avLst/>
          </a:prstGeom>
          <a:effectLst>
            <a:reflection blurRad="6350" stA="50000" endA="295" endPos="92000" dist="101600" dir="5400000" sy="-100000" algn="bl" rotWithShape="0"/>
          </a:effectLst>
        </p:spPr>
      </p:pic>
      <p:pic>
        <p:nvPicPr>
          <p:cNvPr id="5" name="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0"/>
            <a:ext cx="1795474" cy="1459362"/>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857238"/>
            <a:ext cx="1714512" cy="1459362"/>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857238"/>
            <a:ext cx="1795474" cy="1459362"/>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1714512"/>
            <a:ext cx="1714512" cy="1459362"/>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1714512"/>
            <a:ext cx="1795474" cy="1459362"/>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2571750"/>
            <a:ext cx="1714512" cy="1459362"/>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2571750"/>
            <a:ext cx="1795474" cy="1459362"/>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3429006"/>
            <a:ext cx="1714512" cy="1459362"/>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3429006"/>
            <a:ext cx="1795474" cy="1459362"/>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0"/>
            <a:ext cx="1714512" cy="1459362"/>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0"/>
            <a:ext cx="1795474" cy="1459362"/>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857238"/>
            <a:ext cx="1714512" cy="1459362"/>
          </a:xfrm>
          <a:prstGeom prst="rect">
            <a:avLst/>
          </a:prstGeom>
          <a:effectLst>
            <a:reflection blurRad="6350" stA="50000" endA="295" endPos="92000" dist="101600" dir="5400000" sy="-100000" algn="bl" rotWithShape="0"/>
          </a:effectLst>
        </p:spPr>
      </p:pic>
      <p:pic>
        <p:nvPicPr>
          <p:cNvPr id="17" name="1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857238"/>
            <a:ext cx="1795474" cy="1459362"/>
          </a:xfrm>
          <a:prstGeom prst="rect">
            <a:avLst/>
          </a:prstGeom>
          <a:effectLst>
            <a:reflection blurRad="6350" stA="50000" endA="295" endPos="92000" dist="101600" dir="5400000" sy="-100000" algn="bl" rotWithShape="0"/>
          </a:effectLst>
        </p:spPr>
      </p:pic>
      <p:pic>
        <p:nvPicPr>
          <p:cNvPr id="18" name="1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1714512"/>
            <a:ext cx="1714512" cy="1459362"/>
          </a:xfrm>
          <a:prstGeom prst="rect">
            <a:avLst/>
          </a:prstGeom>
          <a:effectLst>
            <a:reflection blurRad="6350" stA="50000" endA="295" endPos="92000" dist="101600" dir="5400000" sy="-100000" algn="bl" rotWithShape="0"/>
          </a:effectLst>
        </p:spPr>
      </p:pic>
      <p:pic>
        <p:nvPicPr>
          <p:cNvPr id="19" name="1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1714512"/>
            <a:ext cx="1795474" cy="1459362"/>
          </a:xfrm>
          <a:prstGeom prst="rect">
            <a:avLst/>
          </a:prstGeom>
          <a:effectLst>
            <a:reflection blurRad="6350" stA="50000" endA="295" endPos="92000" dist="101600" dir="5400000" sy="-100000" algn="bl" rotWithShape="0"/>
          </a:effectLst>
        </p:spPr>
      </p:pic>
      <p:pic>
        <p:nvPicPr>
          <p:cNvPr id="20" name="1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2571750"/>
            <a:ext cx="1714512" cy="1459362"/>
          </a:xfrm>
          <a:prstGeom prst="rect">
            <a:avLst/>
          </a:prstGeom>
          <a:effectLst>
            <a:reflection blurRad="6350" stA="50000" endA="295" endPos="92000" dist="101600" dir="5400000" sy="-100000" algn="bl" rotWithShape="0"/>
          </a:effectLst>
        </p:spPr>
      </p:pic>
      <p:pic>
        <p:nvPicPr>
          <p:cNvPr id="21" name="2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2571750"/>
            <a:ext cx="1795474" cy="1459362"/>
          </a:xfrm>
          <a:prstGeom prst="rect">
            <a:avLst/>
          </a:prstGeom>
          <a:effectLst>
            <a:reflection blurRad="6350" stA="50000" endA="295" endPos="92000" dist="101600" dir="5400000" sy="-100000" algn="bl" rotWithShape="0"/>
          </a:effectLst>
        </p:spPr>
      </p:pic>
      <p:pic>
        <p:nvPicPr>
          <p:cNvPr id="22" name="2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3429006"/>
            <a:ext cx="1714512" cy="1459362"/>
          </a:xfrm>
          <a:prstGeom prst="rect">
            <a:avLst/>
          </a:prstGeom>
          <a:effectLst>
            <a:reflection blurRad="6350" stA="50000" endA="295" endPos="92000" dist="101600" dir="5400000" sy="-100000" algn="bl" rotWithShape="0"/>
          </a:effectLst>
        </p:spPr>
      </p:pic>
      <p:pic>
        <p:nvPicPr>
          <p:cNvPr id="23" name="2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3429006"/>
            <a:ext cx="1795474" cy="1459362"/>
          </a:xfrm>
          <a:prstGeom prst="rect">
            <a:avLst/>
          </a:prstGeom>
          <a:effectLst>
            <a:reflection blurRad="6350" stA="50000" endA="295" endPos="92000" dist="101600" dir="5400000" sy="-100000" algn="bl" rotWithShape="0"/>
          </a:effectLst>
        </p:spPr>
      </p:pic>
      <p:pic>
        <p:nvPicPr>
          <p:cNvPr id="24" name="2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0"/>
            <a:ext cx="1714512" cy="1459362"/>
          </a:xfrm>
          <a:prstGeom prst="rect">
            <a:avLst/>
          </a:prstGeom>
          <a:effectLst>
            <a:reflection blurRad="6350" stA="50000" endA="295" endPos="92000" dist="101600" dir="5400000" sy="-100000" algn="bl" rotWithShape="0"/>
          </a:effectLst>
        </p:spPr>
      </p:pic>
      <p:pic>
        <p:nvPicPr>
          <p:cNvPr id="25" name="2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0"/>
            <a:ext cx="1795474" cy="1459362"/>
          </a:xfrm>
          <a:prstGeom prst="rect">
            <a:avLst/>
          </a:prstGeom>
          <a:effectLst>
            <a:reflection blurRad="6350" stA="50000" endA="295" endPos="92000" dist="101600" dir="5400000" sy="-100000" algn="bl" rotWithShape="0"/>
          </a:effectLst>
        </p:spPr>
      </p:pic>
      <p:pic>
        <p:nvPicPr>
          <p:cNvPr id="26" name="2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857238"/>
            <a:ext cx="1714512" cy="1459362"/>
          </a:xfrm>
          <a:prstGeom prst="rect">
            <a:avLst/>
          </a:prstGeom>
          <a:effectLst>
            <a:reflection blurRad="6350" stA="50000" endA="295" endPos="92000" dist="101600" dir="5400000" sy="-100000" algn="bl" rotWithShape="0"/>
          </a:effectLst>
        </p:spPr>
      </p:pic>
      <p:pic>
        <p:nvPicPr>
          <p:cNvPr id="27" name="2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857238"/>
            <a:ext cx="1795474" cy="1459362"/>
          </a:xfrm>
          <a:prstGeom prst="rect">
            <a:avLst/>
          </a:prstGeom>
          <a:effectLst>
            <a:reflection blurRad="6350" stA="50000" endA="295" endPos="92000" dist="101600" dir="5400000" sy="-100000" algn="bl" rotWithShape="0"/>
          </a:effectLst>
        </p:spPr>
      </p:pic>
      <p:pic>
        <p:nvPicPr>
          <p:cNvPr id="28" name="2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1714512"/>
            <a:ext cx="1714512" cy="1459362"/>
          </a:xfrm>
          <a:prstGeom prst="rect">
            <a:avLst/>
          </a:prstGeom>
          <a:effectLst>
            <a:reflection blurRad="6350" stA="50000" endA="295" endPos="92000" dist="101600" dir="5400000" sy="-100000" algn="bl" rotWithShape="0"/>
          </a:effectLst>
        </p:spPr>
      </p:pic>
      <p:pic>
        <p:nvPicPr>
          <p:cNvPr id="29" name="2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1714512"/>
            <a:ext cx="1795474" cy="1459362"/>
          </a:xfrm>
          <a:prstGeom prst="rect">
            <a:avLst/>
          </a:prstGeom>
          <a:effectLst>
            <a:reflection blurRad="6350" stA="50000" endA="295" endPos="92000" dist="101600" dir="5400000" sy="-100000" algn="bl" rotWithShape="0"/>
          </a:effectLst>
        </p:spPr>
      </p:pic>
      <p:pic>
        <p:nvPicPr>
          <p:cNvPr id="30" name="2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2500312"/>
            <a:ext cx="1714512" cy="1459362"/>
          </a:xfrm>
          <a:prstGeom prst="rect">
            <a:avLst/>
          </a:prstGeom>
          <a:effectLst>
            <a:reflection blurRad="6350" stA="50000" endA="295" endPos="92000" dist="101600" dir="5400000" sy="-100000" algn="bl" rotWithShape="0"/>
          </a:effectLst>
        </p:spPr>
      </p:pic>
      <p:pic>
        <p:nvPicPr>
          <p:cNvPr id="31" name="3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2571750"/>
            <a:ext cx="1795474" cy="1459362"/>
          </a:xfrm>
          <a:prstGeom prst="rect">
            <a:avLst/>
          </a:prstGeom>
          <a:effectLst>
            <a:reflection blurRad="6350" stA="50000" endA="295" endPos="92000" dist="101600" dir="5400000" sy="-100000" algn="bl" rotWithShape="0"/>
          </a:effectLst>
        </p:spPr>
      </p:pic>
      <p:pic>
        <p:nvPicPr>
          <p:cNvPr id="32" name="3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3684138"/>
            <a:ext cx="1714512" cy="1459362"/>
          </a:xfrm>
          <a:prstGeom prst="rect">
            <a:avLst/>
          </a:prstGeom>
          <a:effectLst>
            <a:reflection blurRad="6350" stA="50000" endA="295" endPos="92000" dist="101600" dir="5400000" sy="-100000" algn="bl" rotWithShape="0"/>
          </a:effectLst>
        </p:spPr>
      </p:pic>
      <p:pic>
        <p:nvPicPr>
          <p:cNvPr id="33" name="3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3429006"/>
            <a:ext cx="1795474" cy="1459362"/>
          </a:xfrm>
          <a:prstGeom prst="rect">
            <a:avLst/>
          </a:prstGeom>
          <a:effectLst>
            <a:reflection blurRad="6350" stA="50000" endA="295" endPos="92000" dist="101600" dir="5400000" sy="-100000" algn="bl" rotWithShape="0"/>
          </a:effectLst>
        </p:spPr>
      </p:pic>
      <p:sp>
        <p:nvSpPr>
          <p:cNvPr id="34" name="33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ppt_x"/>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ppt_x"/>
                                          </p:val>
                                        </p:tav>
                                        <p:tav tm="100000">
                                          <p:val>
                                            <p:strVal val="#ppt_x"/>
                                          </p:val>
                                        </p:tav>
                                      </p:tavLst>
                                    </p:anim>
                                    <p:anim calcmode="lin" valueType="num">
                                      <p:cBhvr additive="base">
                                        <p:cTn id="39" dur="3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ppt_x"/>
                                          </p:val>
                                        </p:tav>
                                        <p:tav tm="100000">
                                          <p:val>
                                            <p:strVal val="#ppt_x"/>
                                          </p:val>
                                        </p:tav>
                                      </p:tavLst>
                                    </p:anim>
                                    <p:anim calcmode="lin" valueType="num">
                                      <p:cBhvr additive="base">
                                        <p:cTn id="47" dur="30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ppt_x"/>
                                          </p:val>
                                        </p:tav>
                                        <p:tav tm="100000">
                                          <p:val>
                                            <p:strVal val="#ppt_x"/>
                                          </p:val>
                                        </p:tav>
                                      </p:tavLst>
                                    </p:anim>
                                    <p:anim calcmode="lin" valueType="num">
                                      <p:cBhvr additive="base">
                                        <p:cTn id="51" dur="3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ppt_x"/>
                                          </p:val>
                                        </p:tav>
                                        <p:tav tm="100000">
                                          <p:val>
                                            <p:strVal val="#ppt_x"/>
                                          </p:val>
                                        </p:tav>
                                      </p:tavLst>
                                    </p:anim>
                                    <p:anim calcmode="lin" valueType="num">
                                      <p:cBhvr additive="base">
                                        <p:cTn id="55" dur="3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ppt_x"/>
                                          </p:val>
                                        </p:tav>
                                        <p:tav tm="100000">
                                          <p:val>
                                            <p:strVal val="#ppt_x"/>
                                          </p:val>
                                        </p:tav>
                                      </p:tavLst>
                                    </p:anim>
                                    <p:anim calcmode="lin" valueType="num">
                                      <p:cBhvr additive="base">
                                        <p:cTn id="59" dur="3000" fill="hold"/>
                                        <p:tgtEl>
                                          <p:spTgt spid="2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ppt_x"/>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ppt_x"/>
                                          </p:val>
                                        </p:tav>
                                        <p:tav tm="100000">
                                          <p:val>
                                            <p:strVal val="#ppt_x"/>
                                          </p:val>
                                        </p:tav>
                                      </p:tavLst>
                                    </p:anim>
                                    <p:anim calcmode="lin" valueType="num">
                                      <p:cBhvr additive="base">
                                        <p:cTn id="67" dur="3000" fill="hold"/>
                                        <p:tgtEl>
                                          <p:spTgt spid="23"/>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3000" fill="hold"/>
                                        <p:tgtEl>
                                          <p:spTgt spid="4"/>
                                        </p:tgtEl>
                                        <p:attrNameLst>
                                          <p:attrName>ppt_x</p:attrName>
                                        </p:attrNameLst>
                                      </p:cBhvr>
                                      <p:tavLst>
                                        <p:tav tm="0">
                                          <p:val>
                                            <p:strVal val="#ppt_x"/>
                                          </p:val>
                                        </p:tav>
                                        <p:tav tm="100000">
                                          <p:val>
                                            <p:strVal val="#ppt_x"/>
                                          </p:val>
                                        </p:tav>
                                      </p:tavLst>
                                    </p:anim>
                                    <p:anim calcmode="lin" valueType="num">
                                      <p:cBhvr additive="base">
                                        <p:cTn id="71" dur="3000" fill="hold"/>
                                        <p:tgtEl>
                                          <p:spTgt spid="4"/>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0" fill="hold"/>
                                        <p:tgtEl>
                                          <p:spTgt spid="6"/>
                                        </p:tgtEl>
                                        <p:attrNameLst>
                                          <p:attrName>ppt_x</p:attrName>
                                        </p:attrNameLst>
                                      </p:cBhvr>
                                      <p:tavLst>
                                        <p:tav tm="0">
                                          <p:val>
                                            <p:strVal val="#ppt_x"/>
                                          </p:val>
                                        </p:tav>
                                        <p:tav tm="100000">
                                          <p:val>
                                            <p:strVal val="#ppt_x"/>
                                          </p:val>
                                        </p:tav>
                                      </p:tavLst>
                                    </p:anim>
                                    <p:anim calcmode="lin" valueType="num">
                                      <p:cBhvr additive="base">
                                        <p:cTn id="75" dur="3000" fill="hold"/>
                                        <p:tgtEl>
                                          <p:spTgt spid="6"/>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3000" fill="hold"/>
                                        <p:tgtEl>
                                          <p:spTgt spid="8"/>
                                        </p:tgtEl>
                                        <p:attrNameLst>
                                          <p:attrName>ppt_x</p:attrName>
                                        </p:attrNameLst>
                                      </p:cBhvr>
                                      <p:tavLst>
                                        <p:tav tm="0">
                                          <p:val>
                                            <p:strVal val="#ppt_x"/>
                                          </p:val>
                                        </p:tav>
                                        <p:tav tm="100000">
                                          <p:val>
                                            <p:strVal val="#ppt_x"/>
                                          </p:val>
                                        </p:tav>
                                      </p:tavLst>
                                    </p:anim>
                                    <p:anim calcmode="lin" valueType="num">
                                      <p:cBhvr additive="base">
                                        <p:cTn id="79" dur="3000" fill="hold"/>
                                        <p:tgtEl>
                                          <p:spTgt spid="8"/>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3000" fill="hold"/>
                                        <p:tgtEl>
                                          <p:spTgt spid="10"/>
                                        </p:tgtEl>
                                        <p:attrNameLst>
                                          <p:attrName>ppt_x</p:attrName>
                                        </p:attrNameLst>
                                      </p:cBhvr>
                                      <p:tavLst>
                                        <p:tav tm="0">
                                          <p:val>
                                            <p:strVal val="#ppt_x"/>
                                          </p:val>
                                        </p:tav>
                                        <p:tav tm="100000">
                                          <p:val>
                                            <p:strVal val="#ppt_x"/>
                                          </p:val>
                                        </p:tav>
                                      </p:tavLst>
                                    </p:anim>
                                    <p:anim calcmode="lin" valueType="num">
                                      <p:cBhvr additive="base">
                                        <p:cTn id="83" dur="3000" fill="hold"/>
                                        <p:tgtEl>
                                          <p:spTgt spid="10"/>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3000" fill="hold"/>
                                        <p:tgtEl>
                                          <p:spTgt spid="12"/>
                                        </p:tgtEl>
                                        <p:attrNameLst>
                                          <p:attrName>ppt_x</p:attrName>
                                        </p:attrNameLst>
                                      </p:cBhvr>
                                      <p:tavLst>
                                        <p:tav tm="0">
                                          <p:val>
                                            <p:strVal val="#ppt_x"/>
                                          </p:val>
                                        </p:tav>
                                        <p:tav tm="100000">
                                          <p:val>
                                            <p:strVal val="#ppt_x"/>
                                          </p:val>
                                        </p:tav>
                                      </p:tavLst>
                                    </p:anim>
                                    <p:anim calcmode="lin" valueType="num">
                                      <p:cBhvr additive="base">
                                        <p:cTn id="87" dur="3000" fill="hold"/>
                                        <p:tgtEl>
                                          <p:spTgt spid="12"/>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ppt_x"/>
                                          </p:val>
                                        </p:tav>
                                        <p:tav tm="100000">
                                          <p:val>
                                            <p:strVal val="#ppt_x"/>
                                          </p:val>
                                        </p:tav>
                                      </p:tavLst>
                                    </p:anim>
                                    <p:anim calcmode="lin" valueType="num">
                                      <p:cBhvr additive="base">
                                        <p:cTn id="91" dur="3000" fill="hold"/>
                                        <p:tgtEl>
                                          <p:spTgt spid="24"/>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ppt_x"/>
                                          </p:val>
                                        </p:tav>
                                        <p:tav tm="100000">
                                          <p:val>
                                            <p:strVal val="#ppt_x"/>
                                          </p:val>
                                        </p:tav>
                                      </p:tavLst>
                                    </p:anim>
                                    <p:anim calcmode="lin" valueType="num">
                                      <p:cBhvr additive="base">
                                        <p:cTn id="95" dur="3000" fill="hold"/>
                                        <p:tgtEl>
                                          <p:spTgt spid="25"/>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ppt_x"/>
                                          </p:val>
                                        </p:tav>
                                        <p:tav tm="100000">
                                          <p:val>
                                            <p:strVal val="#ppt_x"/>
                                          </p:val>
                                        </p:tav>
                                      </p:tavLst>
                                    </p:anim>
                                    <p:anim calcmode="lin" valueType="num">
                                      <p:cBhvr additive="base">
                                        <p:cTn id="99" dur="3000" fill="hold"/>
                                        <p:tgtEl>
                                          <p:spTgt spid="26"/>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ppt_x"/>
                                          </p:val>
                                        </p:tav>
                                        <p:tav tm="100000">
                                          <p:val>
                                            <p:strVal val="#ppt_x"/>
                                          </p:val>
                                        </p:tav>
                                      </p:tavLst>
                                    </p:anim>
                                    <p:anim calcmode="lin" valueType="num">
                                      <p:cBhvr additive="base">
                                        <p:cTn id="103" dur="3000" fill="hold"/>
                                        <p:tgtEl>
                                          <p:spTgt spid="27"/>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3000" fill="hold"/>
                                        <p:tgtEl>
                                          <p:spTgt spid="28"/>
                                        </p:tgtEl>
                                        <p:attrNameLst>
                                          <p:attrName>ppt_x</p:attrName>
                                        </p:attrNameLst>
                                      </p:cBhvr>
                                      <p:tavLst>
                                        <p:tav tm="0">
                                          <p:val>
                                            <p:strVal val="#ppt_x"/>
                                          </p:val>
                                        </p:tav>
                                        <p:tav tm="100000">
                                          <p:val>
                                            <p:strVal val="#ppt_x"/>
                                          </p:val>
                                        </p:tav>
                                      </p:tavLst>
                                    </p:anim>
                                    <p:anim calcmode="lin" valueType="num">
                                      <p:cBhvr additive="base">
                                        <p:cTn id="107" dur="3000" fill="hold"/>
                                        <p:tgtEl>
                                          <p:spTgt spid="28"/>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ppt_x"/>
                                          </p:val>
                                        </p:tav>
                                        <p:tav tm="100000">
                                          <p:val>
                                            <p:strVal val="#ppt_x"/>
                                          </p:val>
                                        </p:tav>
                                      </p:tavLst>
                                    </p:anim>
                                    <p:anim calcmode="lin" valueType="num">
                                      <p:cBhvr additive="base">
                                        <p:cTn id="111" dur="3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ppt_x"/>
                                          </p:val>
                                        </p:tav>
                                        <p:tav tm="100000">
                                          <p:val>
                                            <p:strVal val="#ppt_x"/>
                                          </p:val>
                                        </p:tav>
                                      </p:tavLst>
                                    </p:anim>
                                    <p:anim calcmode="lin" valueType="num">
                                      <p:cBhvr additive="base">
                                        <p:cTn id="115" dur="3000" fill="hold"/>
                                        <p:tgtEl>
                                          <p:spTgt spid="30"/>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ppt_x"/>
                                          </p:val>
                                        </p:tav>
                                        <p:tav tm="100000">
                                          <p:val>
                                            <p:strVal val="#ppt_x"/>
                                          </p:val>
                                        </p:tav>
                                      </p:tavLst>
                                    </p:anim>
                                    <p:anim calcmode="lin" valueType="num">
                                      <p:cBhvr additive="base">
                                        <p:cTn id="119" dur="3000" fill="hold"/>
                                        <p:tgtEl>
                                          <p:spTgt spid="31"/>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ppt_x"/>
                                          </p:val>
                                        </p:tav>
                                        <p:tav tm="100000">
                                          <p:val>
                                            <p:strVal val="#ppt_x"/>
                                          </p:val>
                                        </p:tav>
                                      </p:tavLst>
                                    </p:anim>
                                    <p:anim calcmode="lin" valueType="num">
                                      <p:cBhvr additive="base">
                                        <p:cTn id="123" dur="3000" fill="hold"/>
                                        <p:tgtEl>
                                          <p:spTgt spid="32"/>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ppt_x"/>
                                          </p:val>
                                        </p:tav>
                                        <p:tav tm="100000">
                                          <p:val>
                                            <p:strVal val="#ppt_x"/>
                                          </p:val>
                                        </p:tav>
                                      </p:tavLst>
                                    </p:anim>
                                    <p:anim calcmode="lin" valueType="num">
                                      <p:cBhvr additive="base">
                                        <p:cTn id="127" dur="3000" fill="hold"/>
                                        <p:tgtEl>
                                          <p:spTgt spid="33"/>
                                        </p:tgtEl>
                                        <p:attrNameLst>
                                          <p:attrName>ppt_y</p:attrName>
                                        </p:attrNameLst>
                                      </p:cBhvr>
                                      <p:tavLst>
                                        <p:tav tm="0">
                                          <p:val>
                                            <p:strVal val="1+#ppt_h/2"/>
                                          </p:val>
                                        </p:tav>
                                        <p:tav tm="100000">
                                          <p:val>
                                            <p:strVal val="#ppt_y"/>
                                          </p:val>
                                        </p:tav>
                                      </p:tavLst>
                                    </p:anim>
                                  </p:childTnLst>
                                </p:cTn>
                              </p:par>
                              <p:par>
                                <p:cTn id="128" presetID="8" presetClass="emph" presetSubtype="0" fill="hold" nodeType="withEffect">
                                  <p:stCondLst>
                                    <p:cond delay="0"/>
                                  </p:stCondLst>
                                  <p:childTnLst>
                                    <p:animRot by="-21600000">
                                      <p:cBhvr>
                                        <p:cTn id="129" dur="3000" fill="hold"/>
                                        <p:tgtEl>
                                          <p:spTgt spid="15"/>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7"/>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1"/>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0"/>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4"/>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6"/>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8"/>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33"/>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4"/>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6"/>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8"/>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2"/>
                                        </p:tgtEl>
                                        <p:attrNameLst>
                                          <p:attrName>r</p:attrName>
                                        </p:attrNameLst>
                                      </p:cBhvr>
                                    </p:animRot>
                                  </p:childTnLst>
                                </p:cTn>
                              </p:par>
                            </p:childTnLst>
                          </p:cTn>
                        </p:par>
                        <p:par>
                          <p:cTn id="188" fill="hold">
                            <p:stCondLst>
                              <p:cond delay="3000"/>
                            </p:stCondLst>
                            <p:childTnLst>
                              <p:par>
                                <p:cTn id="189" presetID="2" presetClass="exit" presetSubtype="4" fill="hold" nodeType="afterEffect">
                                  <p:stCondLst>
                                    <p:cond delay="0"/>
                                  </p:stCondLst>
                                  <p:childTnLst>
                                    <p:anim calcmode="lin" valueType="num">
                                      <p:cBhvr additive="base">
                                        <p:cTn id="190" dur="3000"/>
                                        <p:tgtEl>
                                          <p:spTgt spid="4"/>
                                        </p:tgtEl>
                                        <p:attrNameLst>
                                          <p:attrName>ppt_x</p:attrName>
                                        </p:attrNameLst>
                                      </p:cBhvr>
                                      <p:tavLst>
                                        <p:tav tm="0">
                                          <p:val>
                                            <p:strVal val="ppt_x"/>
                                          </p:val>
                                        </p:tav>
                                        <p:tav tm="100000">
                                          <p:val>
                                            <p:strVal val="ppt_x"/>
                                          </p:val>
                                        </p:tav>
                                      </p:tavLst>
                                    </p:anim>
                                    <p:anim calcmode="lin" valueType="num">
                                      <p:cBhvr additive="base">
                                        <p:cTn id="191" dur="3000"/>
                                        <p:tgtEl>
                                          <p:spTgt spid="4"/>
                                        </p:tgtEl>
                                        <p:attrNameLst>
                                          <p:attrName>ppt_y</p:attrName>
                                        </p:attrNameLst>
                                      </p:cBhvr>
                                      <p:tavLst>
                                        <p:tav tm="0">
                                          <p:val>
                                            <p:strVal val="ppt_y"/>
                                          </p:val>
                                        </p:tav>
                                        <p:tav tm="100000">
                                          <p:val>
                                            <p:strVal val="1+ppt_h/2"/>
                                          </p:val>
                                        </p:tav>
                                      </p:tavLst>
                                    </p:anim>
                                    <p:set>
                                      <p:cBhvr>
                                        <p:cTn id="192" dur="1" fill="hold">
                                          <p:stCondLst>
                                            <p:cond delay="2999"/>
                                          </p:stCondLst>
                                        </p:cTn>
                                        <p:tgtEl>
                                          <p:spTgt spid="4"/>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5"/>
                                        </p:tgtEl>
                                        <p:attrNameLst>
                                          <p:attrName>ppt_x</p:attrName>
                                        </p:attrNameLst>
                                      </p:cBhvr>
                                      <p:tavLst>
                                        <p:tav tm="0">
                                          <p:val>
                                            <p:strVal val="ppt_x"/>
                                          </p:val>
                                        </p:tav>
                                        <p:tav tm="100000">
                                          <p:val>
                                            <p:strVal val="ppt_x"/>
                                          </p:val>
                                        </p:tav>
                                      </p:tavLst>
                                    </p:anim>
                                    <p:anim calcmode="lin" valueType="num">
                                      <p:cBhvr additive="base">
                                        <p:cTn id="195" dur="3000"/>
                                        <p:tgtEl>
                                          <p:spTgt spid="5"/>
                                        </p:tgtEl>
                                        <p:attrNameLst>
                                          <p:attrName>ppt_y</p:attrName>
                                        </p:attrNameLst>
                                      </p:cBhvr>
                                      <p:tavLst>
                                        <p:tav tm="0">
                                          <p:val>
                                            <p:strVal val="ppt_y"/>
                                          </p:val>
                                        </p:tav>
                                        <p:tav tm="100000">
                                          <p:val>
                                            <p:strVal val="1+ppt_h/2"/>
                                          </p:val>
                                        </p:tav>
                                      </p:tavLst>
                                    </p:anim>
                                    <p:set>
                                      <p:cBhvr>
                                        <p:cTn id="196" dur="1" fill="hold">
                                          <p:stCondLst>
                                            <p:cond delay="2999"/>
                                          </p:stCondLst>
                                        </p:cTn>
                                        <p:tgtEl>
                                          <p:spTgt spid="5"/>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6"/>
                                        </p:tgtEl>
                                        <p:attrNameLst>
                                          <p:attrName>ppt_x</p:attrName>
                                        </p:attrNameLst>
                                      </p:cBhvr>
                                      <p:tavLst>
                                        <p:tav tm="0">
                                          <p:val>
                                            <p:strVal val="ppt_x"/>
                                          </p:val>
                                        </p:tav>
                                        <p:tav tm="100000">
                                          <p:val>
                                            <p:strVal val="ppt_x"/>
                                          </p:val>
                                        </p:tav>
                                      </p:tavLst>
                                    </p:anim>
                                    <p:anim calcmode="lin" valueType="num">
                                      <p:cBhvr additive="base">
                                        <p:cTn id="199" dur="3000"/>
                                        <p:tgtEl>
                                          <p:spTgt spid="6"/>
                                        </p:tgtEl>
                                        <p:attrNameLst>
                                          <p:attrName>ppt_y</p:attrName>
                                        </p:attrNameLst>
                                      </p:cBhvr>
                                      <p:tavLst>
                                        <p:tav tm="0">
                                          <p:val>
                                            <p:strVal val="ppt_y"/>
                                          </p:val>
                                        </p:tav>
                                        <p:tav tm="100000">
                                          <p:val>
                                            <p:strVal val="1+ppt_h/2"/>
                                          </p:val>
                                        </p:tav>
                                      </p:tavLst>
                                    </p:anim>
                                    <p:set>
                                      <p:cBhvr>
                                        <p:cTn id="200" dur="1" fill="hold">
                                          <p:stCondLst>
                                            <p:cond delay="2999"/>
                                          </p:stCondLst>
                                        </p:cTn>
                                        <p:tgtEl>
                                          <p:spTgt spid="6"/>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ppt_x"/>
                                          </p:val>
                                        </p:tav>
                                      </p:tavLst>
                                    </p:anim>
                                    <p:anim calcmode="lin" valueType="num">
                                      <p:cBhvr additive="base">
                                        <p:cTn id="203" dur="3000"/>
                                        <p:tgtEl>
                                          <p:spTgt spid="7"/>
                                        </p:tgtEl>
                                        <p:attrNameLst>
                                          <p:attrName>ppt_y</p:attrName>
                                        </p:attrNameLst>
                                      </p:cBhvr>
                                      <p:tavLst>
                                        <p:tav tm="0">
                                          <p:val>
                                            <p:strVal val="ppt_y"/>
                                          </p:val>
                                        </p:tav>
                                        <p:tav tm="100000">
                                          <p:val>
                                            <p:strVal val="1+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8"/>
                                        </p:tgtEl>
                                        <p:attrNameLst>
                                          <p:attrName>ppt_x</p:attrName>
                                        </p:attrNameLst>
                                      </p:cBhvr>
                                      <p:tavLst>
                                        <p:tav tm="0">
                                          <p:val>
                                            <p:strVal val="ppt_x"/>
                                          </p:val>
                                        </p:tav>
                                        <p:tav tm="100000">
                                          <p:val>
                                            <p:strVal val="ppt_x"/>
                                          </p:val>
                                        </p:tav>
                                      </p:tavLst>
                                    </p:anim>
                                    <p:anim calcmode="lin" valueType="num">
                                      <p:cBhvr additive="base">
                                        <p:cTn id="207" dur="3000"/>
                                        <p:tgtEl>
                                          <p:spTgt spid="8"/>
                                        </p:tgtEl>
                                        <p:attrNameLst>
                                          <p:attrName>ppt_y</p:attrName>
                                        </p:attrNameLst>
                                      </p:cBhvr>
                                      <p:tavLst>
                                        <p:tav tm="0">
                                          <p:val>
                                            <p:strVal val="ppt_y"/>
                                          </p:val>
                                        </p:tav>
                                        <p:tav tm="100000">
                                          <p:val>
                                            <p:strVal val="1+ppt_h/2"/>
                                          </p:val>
                                        </p:tav>
                                      </p:tavLst>
                                    </p:anim>
                                    <p:set>
                                      <p:cBhvr>
                                        <p:cTn id="208" dur="1" fill="hold">
                                          <p:stCondLst>
                                            <p:cond delay="2999"/>
                                          </p:stCondLst>
                                        </p:cTn>
                                        <p:tgtEl>
                                          <p:spTgt spid="8"/>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ppt_x"/>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10"/>
                                        </p:tgtEl>
                                        <p:attrNameLst>
                                          <p:attrName>ppt_x</p:attrName>
                                        </p:attrNameLst>
                                      </p:cBhvr>
                                      <p:tavLst>
                                        <p:tav tm="0">
                                          <p:val>
                                            <p:strVal val="ppt_x"/>
                                          </p:val>
                                        </p:tav>
                                        <p:tav tm="100000">
                                          <p:val>
                                            <p:strVal val="ppt_x"/>
                                          </p:val>
                                        </p:tav>
                                      </p:tavLst>
                                    </p:anim>
                                    <p:anim calcmode="lin" valueType="num">
                                      <p:cBhvr additive="base">
                                        <p:cTn id="215" dur="3000"/>
                                        <p:tgtEl>
                                          <p:spTgt spid="10"/>
                                        </p:tgtEl>
                                        <p:attrNameLst>
                                          <p:attrName>ppt_y</p:attrName>
                                        </p:attrNameLst>
                                      </p:cBhvr>
                                      <p:tavLst>
                                        <p:tav tm="0">
                                          <p:val>
                                            <p:strVal val="ppt_y"/>
                                          </p:val>
                                        </p:tav>
                                        <p:tav tm="100000">
                                          <p:val>
                                            <p:strVal val="1+ppt_h/2"/>
                                          </p:val>
                                        </p:tav>
                                      </p:tavLst>
                                    </p:anim>
                                    <p:set>
                                      <p:cBhvr>
                                        <p:cTn id="216" dur="1" fill="hold">
                                          <p:stCondLst>
                                            <p:cond delay="2999"/>
                                          </p:stCondLst>
                                        </p:cTn>
                                        <p:tgtEl>
                                          <p:spTgt spid="10"/>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ppt_x"/>
                                          </p:val>
                                        </p:tav>
                                      </p:tavLst>
                                    </p:anim>
                                    <p:anim calcmode="lin" valueType="num">
                                      <p:cBhvr additive="base">
                                        <p:cTn id="219" dur="3000"/>
                                        <p:tgtEl>
                                          <p:spTgt spid="11"/>
                                        </p:tgtEl>
                                        <p:attrNameLst>
                                          <p:attrName>ppt_y</p:attrName>
                                        </p:attrNameLst>
                                      </p:cBhvr>
                                      <p:tavLst>
                                        <p:tav tm="0">
                                          <p:val>
                                            <p:strVal val="ppt_y"/>
                                          </p:val>
                                        </p:tav>
                                        <p:tav tm="100000">
                                          <p:val>
                                            <p:strVal val="1+ppt_h/2"/>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ppt_x"/>
                                          </p:val>
                                        </p:tav>
                                      </p:tavLst>
                                    </p:anim>
                                    <p:anim calcmode="lin" valueType="num">
                                      <p:cBhvr additive="base">
                                        <p:cTn id="223" dur="3000"/>
                                        <p:tgtEl>
                                          <p:spTgt spid="12"/>
                                        </p:tgtEl>
                                        <p:attrNameLst>
                                          <p:attrName>ppt_y</p:attrName>
                                        </p:attrNameLst>
                                      </p:cBhvr>
                                      <p:tavLst>
                                        <p:tav tm="0">
                                          <p:val>
                                            <p:strVal val="ppt_y"/>
                                          </p:val>
                                        </p:tav>
                                        <p:tav tm="100000">
                                          <p:val>
                                            <p:strVal val="1+ppt_h/2"/>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ppt_x"/>
                                          </p:val>
                                        </p:tav>
                                      </p:tavLst>
                                    </p:anim>
                                    <p:anim calcmode="lin" valueType="num">
                                      <p:cBhvr additive="base">
                                        <p:cTn id="227" dur="3000"/>
                                        <p:tgtEl>
                                          <p:spTgt spid="13"/>
                                        </p:tgtEl>
                                        <p:attrNameLst>
                                          <p:attrName>ppt_y</p:attrName>
                                        </p:attrNameLst>
                                      </p:cBhvr>
                                      <p:tavLst>
                                        <p:tav tm="0">
                                          <p:val>
                                            <p:strVal val="ppt_y"/>
                                          </p:val>
                                        </p:tav>
                                        <p:tav tm="100000">
                                          <p:val>
                                            <p:strVal val="1+ppt_h/2"/>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14"/>
                                        </p:tgtEl>
                                        <p:attrNameLst>
                                          <p:attrName>ppt_x</p:attrName>
                                        </p:attrNameLst>
                                      </p:cBhvr>
                                      <p:tavLst>
                                        <p:tav tm="0">
                                          <p:val>
                                            <p:strVal val="ppt_x"/>
                                          </p:val>
                                        </p:tav>
                                        <p:tav tm="100000">
                                          <p:val>
                                            <p:strVal val="ppt_x"/>
                                          </p:val>
                                        </p:tav>
                                      </p:tavLst>
                                    </p:anim>
                                    <p:anim calcmode="lin" valueType="num">
                                      <p:cBhvr additive="base">
                                        <p:cTn id="231" dur="3000"/>
                                        <p:tgtEl>
                                          <p:spTgt spid="14"/>
                                        </p:tgtEl>
                                        <p:attrNameLst>
                                          <p:attrName>ppt_y</p:attrName>
                                        </p:attrNameLst>
                                      </p:cBhvr>
                                      <p:tavLst>
                                        <p:tav tm="0">
                                          <p:val>
                                            <p:strVal val="ppt_y"/>
                                          </p:val>
                                        </p:tav>
                                        <p:tav tm="100000">
                                          <p:val>
                                            <p:strVal val="1+ppt_h/2"/>
                                          </p:val>
                                        </p:tav>
                                      </p:tavLst>
                                    </p:anim>
                                    <p:set>
                                      <p:cBhvr>
                                        <p:cTn id="232" dur="1" fill="hold">
                                          <p:stCondLst>
                                            <p:cond delay="2999"/>
                                          </p:stCondLst>
                                        </p:cTn>
                                        <p:tgtEl>
                                          <p:spTgt spid="14"/>
                                        </p:tgtEl>
                                        <p:attrNameLst>
                                          <p:attrName>style.visibility</p:attrName>
                                        </p:attrNameLst>
                                      </p:cBhvr>
                                      <p:to>
                                        <p:strVal val="hidden"/>
                                      </p:to>
                                    </p:set>
                                  </p:childTnLst>
                                </p:cTn>
                              </p:par>
                              <p:par>
                                <p:cTn id="233" presetID="2" presetClass="exit" presetSubtype="4" fill="hold" nodeType="withEffect">
                                  <p:stCondLst>
                                    <p:cond delay="0"/>
                                  </p:stCondLst>
                                  <p:childTnLst>
                                    <p:anim calcmode="lin" valueType="num">
                                      <p:cBhvr additive="base">
                                        <p:cTn id="234" dur="3000"/>
                                        <p:tgtEl>
                                          <p:spTgt spid="15"/>
                                        </p:tgtEl>
                                        <p:attrNameLst>
                                          <p:attrName>ppt_x</p:attrName>
                                        </p:attrNameLst>
                                      </p:cBhvr>
                                      <p:tavLst>
                                        <p:tav tm="0">
                                          <p:val>
                                            <p:strVal val="ppt_x"/>
                                          </p:val>
                                        </p:tav>
                                        <p:tav tm="100000">
                                          <p:val>
                                            <p:strVal val="ppt_x"/>
                                          </p:val>
                                        </p:tav>
                                      </p:tavLst>
                                    </p:anim>
                                    <p:anim calcmode="lin" valueType="num">
                                      <p:cBhvr additive="base">
                                        <p:cTn id="235" dur="3000"/>
                                        <p:tgtEl>
                                          <p:spTgt spid="15"/>
                                        </p:tgtEl>
                                        <p:attrNameLst>
                                          <p:attrName>ppt_y</p:attrName>
                                        </p:attrNameLst>
                                      </p:cBhvr>
                                      <p:tavLst>
                                        <p:tav tm="0">
                                          <p:val>
                                            <p:strVal val="ppt_y"/>
                                          </p:val>
                                        </p:tav>
                                        <p:tav tm="100000">
                                          <p:val>
                                            <p:strVal val="1+ppt_h/2"/>
                                          </p:val>
                                        </p:tav>
                                      </p:tavLst>
                                    </p:anim>
                                    <p:set>
                                      <p:cBhvr>
                                        <p:cTn id="236" dur="1" fill="hold">
                                          <p:stCondLst>
                                            <p:cond delay="2999"/>
                                          </p:stCondLst>
                                        </p:cTn>
                                        <p:tgtEl>
                                          <p:spTgt spid="15"/>
                                        </p:tgtEl>
                                        <p:attrNameLst>
                                          <p:attrName>style.visibility</p:attrName>
                                        </p:attrNameLst>
                                      </p:cBhvr>
                                      <p:to>
                                        <p:strVal val="hidden"/>
                                      </p:to>
                                    </p:set>
                                  </p:childTnLst>
                                </p:cTn>
                              </p:par>
                              <p:par>
                                <p:cTn id="237" presetID="2" presetClass="exit" presetSubtype="4" fill="hold" nodeType="withEffect">
                                  <p:stCondLst>
                                    <p:cond delay="0"/>
                                  </p:stCondLst>
                                  <p:childTnLst>
                                    <p:anim calcmode="lin" valueType="num">
                                      <p:cBhvr additive="base">
                                        <p:cTn id="238" dur="3000"/>
                                        <p:tgtEl>
                                          <p:spTgt spid="16"/>
                                        </p:tgtEl>
                                        <p:attrNameLst>
                                          <p:attrName>ppt_x</p:attrName>
                                        </p:attrNameLst>
                                      </p:cBhvr>
                                      <p:tavLst>
                                        <p:tav tm="0">
                                          <p:val>
                                            <p:strVal val="ppt_x"/>
                                          </p:val>
                                        </p:tav>
                                        <p:tav tm="100000">
                                          <p:val>
                                            <p:strVal val="ppt_x"/>
                                          </p:val>
                                        </p:tav>
                                      </p:tavLst>
                                    </p:anim>
                                    <p:anim calcmode="lin" valueType="num">
                                      <p:cBhvr additive="base">
                                        <p:cTn id="239" dur="3000"/>
                                        <p:tgtEl>
                                          <p:spTgt spid="16"/>
                                        </p:tgtEl>
                                        <p:attrNameLst>
                                          <p:attrName>ppt_y</p:attrName>
                                        </p:attrNameLst>
                                      </p:cBhvr>
                                      <p:tavLst>
                                        <p:tav tm="0">
                                          <p:val>
                                            <p:strVal val="ppt_y"/>
                                          </p:val>
                                        </p:tav>
                                        <p:tav tm="100000">
                                          <p:val>
                                            <p:strVal val="1+ppt_h/2"/>
                                          </p:val>
                                        </p:tav>
                                      </p:tavLst>
                                    </p:anim>
                                    <p:set>
                                      <p:cBhvr>
                                        <p:cTn id="240" dur="1" fill="hold">
                                          <p:stCondLst>
                                            <p:cond delay="2999"/>
                                          </p:stCondLst>
                                        </p:cTn>
                                        <p:tgtEl>
                                          <p:spTgt spid="16"/>
                                        </p:tgtEl>
                                        <p:attrNameLst>
                                          <p:attrName>style.visibility</p:attrName>
                                        </p:attrNameLst>
                                      </p:cBhvr>
                                      <p:to>
                                        <p:strVal val="hidden"/>
                                      </p:to>
                                    </p:set>
                                  </p:childTnLst>
                                </p:cTn>
                              </p:par>
                              <p:par>
                                <p:cTn id="241" presetID="2" presetClass="exit" presetSubtype="4" fill="hold" nodeType="withEffect">
                                  <p:stCondLst>
                                    <p:cond delay="0"/>
                                  </p:stCondLst>
                                  <p:childTnLst>
                                    <p:anim calcmode="lin" valueType="num">
                                      <p:cBhvr additive="base">
                                        <p:cTn id="242" dur="3000"/>
                                        <p:tgtEl>
                                          <p:spTgt spid="17"/>
                                        </p:tgtEl>
                                        <p:attrNameLst>
                                          <p:attrName>ppt_x</p:attrName>
                                        </p:attrNameLst>
                                      </p:cBhvr>
                                      <p:tavLst>
                                        <p:tav tm="0">
                                          <p:val>
                                            <p:strVal val="ppt_x"/>
                                          </p:val>
                                        </p:tav>
                                        <p:tav tm="100000">
                                          <p:val>
                                            <p:strVal val="ppt_x"/>
                                          </p:val>
                                        </p:tav>
                                      </p:tavLst>
                                    </p:anim>
                                    <p:anim calcmode="lin" valueType="num">
                                      <p:cBhvr additive="base">
                                        <p:cTn id="243" dur="3000"/>
                                        <p:tgtEl>
                                          <p:spTgt spid="17"/>
                                        </p:tgtEl>
                                        <p:attrNameLst>
                                          <p:attrName>ppt_y</p:attrName>
                                        </p:attrNameLst>
                                      </p:cBhvr>
                                      <p:tavLst>
                                        <p:tav tm="0">
                                          <p:val>
                                            <p:strVal val="ppt_y"/>
                                          </p:val>
                                        </p:tav>
                                        <p:tav tm="100000">
                                          <p:val>
                                            <p:strVal val="1+ppt_h/2"/>
                                          </p:val>
                                        </p:tav>
                                      </p:tavLst>
                                    </p:anim>
                                    <p:set>
                                      <p:cBhvr>
                                        <p:cTn id="244" dur="1" fill="hold">
                                          <p:stCondLst>
                                            <p:cond delay="2999"/>
                                          </p:stCondLst>
                                        </p:cTn>
                                        <p:tgtEl>
                                          <p:spTgt spid="17"/>
                                        </p:tgtEl>
                                        <p:attrNameLst>
                                          <p:attrName>style.visibility</p:attrName>
                                        </p:attrNameLst>
                                      </p:cBhvr>
                                      <p:to>
                                        <p:strVal val="hidden"/>
                                      </p:to>
                                    </p:set>
                                  </p:childTnLst>
                                </p:cTn>
                              </p:par>
                              <p:par>
                                <p:cTn id="245" presetID="2" presetClass="exit" presetSubtype="4" fill="hold" nodeType="withEffect">
                                  <p:stCondLst>
                                    <p:cond delay="0"/>
                                  </p:stCondLst>
                                  <p:childTnLst>
                                    <p:anim calcmode="lin" valueType="num">
                                      <p:cBhvr additive="base">
                                        <p:cTn id="246" dur="3000"/>
                                        <p:tgtEl>
                                          <p:spTgt spid="18"/>
                                        </p:tgtEl>
                                        <p:attrNameLst>
                                          <p:attrName>ppt_x</p:attrName>
                                        </p:attrNameLst>
                                      </p:cBhvr>
                                      <p:tavLst>
                                        <p:tav tm="0">
                                          <p:val>
                                            <p:strVal val="ppt_x"/>
                                          </p:val>
                                        </p:tav>
                                        <p:tav tm="100000">
                                          <p:val>
                                            <p:strVal val="ppt_x"/>
                                          </p:val>
                                        </p:tav>
                                      </p:tavLst>
                                    </p:anim>
                                    <p:anim calcmode="lin" valueType="num">
                                      <p:cBhvr additive="base">
                                        <p:cTn id="247" dur="3000"/>
                                        <p:tgtEl>
                                          <p:spTgt spid="18"/>
                                        </p:tgtEl>
                                        <p:attrNameLst>
                                          <p:attrName>ppt_y</p:attrName>
                                        </p:attrNameLst>
                                      </p:cBhvr>
                                      <p:tavLst>
                                        <p:tav tm="0">
                                          <p:val>
                                            <p:strVal val="ppt_y"/>
                                          </p:val>
                                        </p:tav>
                                        <p:tav tm="100000">
                                          <p:val>
                                            <p:strVal val="1+ppt_h/2"/>
                                          </p:val>
                                        </p:tav>
                                      </p:tavLst>
                                    </p:anim>
                                    <p:set>
                                      <p:cBhvr>
                                        <p:cTn id="248" dur="1" fill="hold">
                                          <p:stCondLst>
                                            <p:cond delay="2999"/>
                                          </p:stCondLst>
                                        </p:cTn>
                                        <p:tgtEl>
                                          <p:spTgt spid="18"/>
                                        </p:tgtEl>
                                        <p:attrNameLst>
                                          <p:attrName>style.visibility</p:attrName>
                                        </p:attrNameLst>
                                      </p:cBhvr>
                                      <p:to>
                                        <p:strVal val="hidden"/>
                                      </p:to>
                                    </p:set>
                                  </p:childTnLst>
                                </p:cTn>
                              </p:par>
                              <p:par>
                                <p:cTn id="249" presetID="2" presetClass="exit" presetSubtype="4" fill="hold" nodeType="withEffect">
                                  <p:stCondLst>
                                    <p:cond delay="0"/>
                                  </p:stCondLst>
                                  <p:childTnLst>
                                    <p:anim calcmode="lin" valueType="num">
                                      <p:cBhvr additive="base">
                                        <p:cTn id="250" dur="3000"/>
                                        <p:tgtEl>
                                          <p:spTgt spid="19"/>
                                        </p:tgtEl>
                                        <p:attrNameLst>
                                          <p:attrName>ppt_x</p:attrName>
                                        </p:attrNameLst>
                                      </p:cBhvr>
                                      <p:tavLst>
                                        <p:tav tm="0">
                                          <p:val>
                                            <p:strVal val="ppt_x"/>
                                          </p:val>
                                        </p:tav>
                                        <p:tav tm="100000">
                                          <p:val>
                                            <p:strVal val="ppt_x"/>
                                          </p:val>
                                        </p:tav>
                                      </p:tavLst>
                                    </p:anim>
                                    <p:anim calcmode="lin" valueType="num">
                                      <p:cBhvr additive="base">
                                        <p:cTn id="251" dur="3000"/>
                                        <p:tgtEl>
                                          <p:spTgt spid="19"/>
                                        </p:tgtEl>
                                        <p:attrNameLst>
                                          <p:attrName>ppt_y</p:attrName>
                                        </p:attrNameLst>
                                      </p:cBhvr>
                                      <p:tavLst>
                                        <p:tav tm="0">
                                          <p:val>
                                            <p:strVal val="ppt_y"/>
                                          </p:val>
                                        </p:tav>
                                        <p:tav tm="100000">
                                          <p:val>
                                            <p:strVal val="1+ppt_h/2"/>
                                          </p:val>
                                        </p:tav>
                                      </p:tavLst>
                                    </p:anim>
                                    <p:set>
                                      <p:cBhvr>
                                        <p:cTn id="252" dur="1" fill="hold">
                                          <p:stCondLst>
                                            <p:cond delay="2999"/>
                                          </p:stCondLst>
                                        </p:cTn>
                                        <p:tgtEl>
                                          <p:spTgt spid="19"/>
                                        </p:tgtEl>
                                        <p:attrNameLst>
                                          <p:attrName>style.visibility</p:attrName>
                                        </p:attrNameLst>
                                      </p:cBhvr>
                                      <p:to>
                                        <p:strVal val="hidden"/>
                                      </p:to>
                                    </p:set>
                                  </p:childTnLst>
                                </p:cTn>
                              </p:par>
                              <p:par>
                                <p:cTn id="253" presetID="2" presetClass="exit" presetSubtype="4" fill="hold" nodeType="withEffect">
                                  <p:stCondLst>
                                    <p:cond delay="0"/>
                                  </p:stCondLst>
                                  <p:childTnLst>
                                    <p:anim calcmode="lin" valueType="num">
                                      <p:cBhvr additive="base">
                                        <p:cTn id="254" dur="3000"/>
                                        <p:tgtEl>
                                          <p:spTgt spid="20"/>
                                        </p:tgtEl>
                                        <p:attrNameLst>
                                          <p:attrName>ppt_x</p:attrName>
                                        </p:attrNameLst>
                                      </p:cBhvr>
                                      <p:tavLst>
                                        <p:tav tm="0">
                                          <p:val>
                                            <p:strVal val="ppt_x"/>
                                          </p:val>
                                        </p:tav>
                                        <p:tav tm="100000">
                                          <p:val>
                                            <p:strVal val="ppt_x"/>
                                          </p:val>
                                        </p:tav>
                                      </p:tavLst>
                                    </p:anim>
                                    <p:anim calcmode="lin" valueType="num">
                                      <p:cBhvr additive="base">
                                        <p:cTn id="255" dur="3000"/>
                                        <p:tgtEl>
                                          <p:spTgt spid="20"/>
                                        </p:tgtEl>
                                        <p:attrNameLst>
                                          <p:attrName>ppt_y</p:attrName>
                                        </p:attrNameLst>
                                      </p:cBhvr>
                                      <p:tavLst>
                                        <p:tav tm="0">
                                          <p:val>
                                            <p:strVal val="ppt_y"/>
                                          </p:val>
                                        </p:tav>
                                        <p:tav tm="100000">
                                          <p:val>
                                            <p:strVal val="1+ppt_h/2"/>
                                          </p:val>
                                        </p:tav>
                                      </p:tavLst>
                                    </p:anim>
                                    <p:set>
                                      <p:cBhvr>
                                        <p:cTn id="256" dur="1" fill="hold">
                                          <p:stCondLst>
                                            <p:cond delay="2999"/>
                                          </p:stCondLst>
                                        </p:cTn>
                                        <p:tgtEl>
                                          <p:spTgt spid="20"/>
                                        </p:tgtEl>
                                        <p:attrNameLst>
                                          <p:attrName>style.visibility</p:attrName>
                                        </p:attrNameLst>
                                      </p:cBhvr>
                                      <p:to>
                                        <p:strVal val="hidden"/>
                                      </p:to>
                                    </p:set>
                                  </p:childTnLst>
                                </p:cTn>
                              </p:par>
                              <p:par>
                                <p:cTn id="257" presetID="2" presetClass="exit" presetSubtype="4" fill="hold" nodeType="withEffect">
                                  <p:stCondLst>
                                    <p:cond delay="0"/>
                                  </p:stCondLst>
                                  <p:childTnLst>
                                    <p:anim calcmode="lin" valueType="num">
                                      <p:cBhvr additive="base">
                                        <p:cTn id="258" dur="3000"/>
                                        <p:tgtEl>
                                          <p:spTgt spid="21"/>
                                        </p:tgtEl>
                                        <p:attrNameLst>
                                          <p:attrName>ppt_x</p:attrName>
                                        </p:attrNameLst>
                                      </p:cBhvr>
                                      <p:tavLst>
                                        <p:tav tm="0">
                                          <p:val>
                                            <p:strVal val="ppt_x"/>
                                          </p:val>
                                        </p:tav>
                                        <p:tav tm="100000">
                                          <p:val>
                                            <p:strVal val="ppt_x"/>
                                          </p:val>
                                        </p:tav>
                                      </p:tavLst>
                                    </p:anim>
                                    <p:anim calcmode="lin" valueType="num">
                                      <p:cBhvr additive="base">
                                        <p:cTn id="259" dur="3000"/>
                                        <p:tgtEl>
                                          <p:spTgt spid="21"/>
                                        </p:tgtEl>
                                        <p:attrNameLst>
                                          <p:attrName>ppt_y</p:attrName>
                                        </p:attrNameLst>
                                      </p:cBhvr>
                                      <p:tavLst>
                                        <p:tav tm="0">
                                          <p:val>
                                            <p:strVal val="ppt_y"/>
                                          </p:val>
                                        </p:tav>
                                        <p:tav tm="100000">
                                          <p:val>
                                            <p:strVal val="1+ppt_h/2"/>
                                          </p:val>
                                        </p:tav>
                                      </p:tavLst>
                                    </p:anim>
                                    <p:set>
                                      <p:cBhvr>
                                        <p:cTn id="260" dur="1" fill="hold">
                                          <p:stCondLst>
                                            <p:cond delay="2999"/>
                                          </p:stCondLst>
                                        </p:cTn>
                                        <p:tgtEl>
                                          <p:spTgt spid="21"/>
                                        </p:tgtEl>
                                        <p:attrNameLst>
                                          <p:attrName>style.visibility</p:attrName>
                                        </p:attrNameLst>
                                      </p:cBhvr>
                                      <p:to>
                                        <p:strVal val="hidden"/>
                                      </p:to>
                                    </p:set>
                                  </p:childTnLst>
                                </p:cTn>
                              </p:par>
                              <p:par>
                                <p:cTn id="261" presetID="2" presetClass="exit" presetSubtype="4" fill="hold" nodeType="withEffect">
                                  <p:stCondLst>
                                    <p:cond delay="0"/>
                                  </p:stCondLst>
                                  <p:childTnLst>
                                    <p:anim calcmode="lin" valueType="num">
                                      <p:cBhvr additive="base">
                                        <p:cTn id="262" dur="3000"/>
                                        <p:tgtEl>
                                          <p:spTgt spid="22"/>
                                        </p:tgtEl>
                                        <p:attrNameLst>
                                          <p:attrName>ppt_x</p:attrName>
                                        </p:attrNameLst>
                                      </p:cBhvr>
                                      <p:tavLst>
                                        <p:tav tm="0">
                                          <p:val>
                                            <p:strVal val="ppt_x"/>
                                          </p:val>
                                        </p:tav>
                                        <p:tav tm="100000">
                                          <p:val>
                                            <p:strVal val="ppt_x"/>
                                          </p:val>
                                        </p:tav>
                                      </p:tavLst>
                                    </p:anim>
                                    <p:anim calcmode="lin" valueType="num">
                                      <p:cBhvr additive="base">
                                        <p:cTn id="263" dur="3000"/>
                                        <p:tgtEl>
                                          <p:spTgt spid="22"/>
                                        </p:tgtEl>
                                        <p:attrNameLst>
                                          <p:attrName>ppt_y</p:attrName>
                                        </p:attrNameLst>
                                      </p:cBhvr>
                                      <p:tavLst>
                                        <p:tav tm="0">
                                          <p:val>
                                            <p:strVal val="ppt_y"/>
                                          </p:val>
                                        </p:tav>
                                        <p:tav tm="100000">
                                          <p:val>
                                            <p:strVal val="1+ppt_h/2"/>
                                          </p:val>
                                        </p:tav>
                                      </p:tavLst>
                                    </p:anim>
                                    <p:set>
                                      <p:cBhvr>
                                        <p:cTn id="264" dur="1" fill="hold">
                                          <p:stCondLst>
                                            <p:cond delay="2999"/>
                                          </p:stCondLst>
                                        </p:cTn>
                                        <p:tgtEl>
                                          <p:spTgt spid="22"/>
                                        </p:tgtEl>
                                        <p:attrNameLst>
                                          <p:attrName>style.visibility</p:attrName>
                                        </p:attrNameLst>
                                      </p:cBhvr>
                                      <p:to>
                                        <p:strVal val="hidden"/>
                                      </p:to>
                                    </p:set>
                                  </p:childTnLst>
                                </p:cTn>
                              </p:par>
                              <p:par>
                                <p:cTn id="265" presetID="2" presetClass="exit" presetSubtype="4" fill="hold" nodeType="withEffect">
                                  <p:stCondLst>
                                    <p:cond delay="0"/>
                                  </p:stCondLst>
                                  <p:childTnLst>
                                    <p:anim calcmode="lin" valueType="num">
                                      <p:cBhvr additive="base">
                                        <p:cTn id="266" dur="3000"/>
                                        <p:tgtEl>
                                          <p:spTgt spid="23"/>
                                        </p:tgtEl>
                                        <p:attrNameLst>
                                          <p:attrName>ppt_x</p:attrName>
                                        </p:attrNameLst>
                                      </p:cBhvr>
                                      <p:tavLst>
                                        <p:tav tm="0">
                                          <p:val>
                                            <p:strVal val="ppt_x"/>
                                          </p:val>
                                        </p:tav>
                                        <p:tav tm="100000">
                                          <p:val>
                                            <p:strVal val="ppt_x"/>
                                          </p:val>
                                        </p:tav>
                                      </p:tavLst>
                                    </p:anim>
                                    <p:anim calcmode="lin" valueType="num">
                                      <p:cBhvr additive="base">
                                        <p:cTn id="267" dur="3000"/>
                                        <p:tgtEl>
                                          <p:spTgt spid="23"/>
                                        </p:tgtEl>
                                        <p:attrNameLst>
                                          <p:attrName>ppt_y</p:attrName>
                                        </p:attrNameLst>
                                      </p:cBhvr>
                                      <p:tavLst>
                                        <p:tav tm="0">
                                          <p:val>
                                            <p:strVal val="ppt_y"/>
                                          </p:val>
                                        </p:tav>
                                        <p:tav tm="100000">
                                          <p:val>
                                            <p:strVal val="1+ppt_h/2"/>
                                          </p:val>
                                        </p:tav>
                                      </p:tavLst>
                                    </p:anim>
                                    <p:set>
                                      <p:cBhvr>
                                        <p:cTn id="268" dur="1" fill="hold">
                                          <p:stCondLst>
                                            <p:cond delay="2999"/>
                                          </p:stCondLst>
                                        </p:cTn>
                                        <p:tgtEl>
                                          <p:spTgt spid="23"/>
                                        </p:tgtEl>
                                        <p:attrNameLst>
                                          <p:attrName>style.visibility</p:attrName>
                                        </p:attrNameLst>
                                      </p:cBhvr>
                                      <p:to>
                                        <p:strVal val="hidden"/>
                                      </p:to>
                                    </p:set>
                                  </p:childTnLst>
                                </p:cTn>
                              </p:par>
                              <p:par>
                                <p:cTn id="269" presetID="2" presetClass="exit" presetSubtype="4" fill="hold" nodeType="withEffect">
                                  <p:stCondLst>
                                    <p:cond delay="0"/>
                                  </p:stCondLst>
                                  <p:childTnLst>
                                    <p:anim calcmode="lin" valueType="num">
                                      <p:cBhvr additive="base">
                                        <p:cTn id="270" dur="3000"/>
                                        <p:tgtEl>
                                          <p:spTgt spid="24"/>
                                        </p:tgtEl>
                                        <p:attrNameLst>
                                          <p:attrName>ppt_x</p:attrName>
                                        </p:attrNameLst>
                                      </p:cBhvr>
                                      <p:tavLst>
                                        <p:tav tm="0">
                                          <p:val>
                                            <p:strVal val="ppt_x"/>
                                          </p:val>
                                        </p:tav>
                                        <p:tav tm="100000">
                                          <p:val>
                                            <p:strVal val="ppt_x"/>
                                          </p:val>
                                        </p:tav>
                                      </p:tavLst>
                                    </p:anim>
                                    <p:anim calcmode="lin" valueType="num">
                                      <p:cBhvr additive="base">
                                        <p:cTn id="271" dur="3000"/>
                                        <p:tgtEl>
                                          <p:spTgt spid="24"/>
                                        </p:tgtEl>
                                        <p:attrNameLst>
                                          <p:attrName>ppt_y</p:attrName>
                                        </p:attrNameLst>
                                      </p:cBhvr>
                                      <p:tavLst>
                                        <p:tav tm="0">
                                          <p:val>
                                            <p:strVal val="ppt_y"/>
                                          </p:val>
                                        </p:tav>
                                        <p:tav tm="100000">
                                          <p:val>
                                            <p:strVal val="1+ppt_h/2"/>
                                          </p:val>
                                        </p:tav>
                                      </p:tavLst>
                                    </p:anim>
                                    <p:set>
                                      <p:cBhvr>
                                        <p:cTn id="272" dur="1" fill="hold">
                                          <p:stCondLst>
                                            <p:cond delay="2999"/>
                                          </p:stCondLst>
                                        </p:cTn>
                                        <p:tgtEl>
                                          <p:spTgt spid="24"/>
                                        </p:tgtEl>
                                        <p:attrNameLst>
                                          <p:attrName>style.visibility</p:attrName>
                                        </p:attrNameLst>
                                      </p:cBhvr>
                                      <p:to>
                                        <p:strVal val="hidden"/>
                                      </p:to>
                                    </p:set>
                                  </p:childTnLst>
                                </p:cTn>
                              </p:par>
                              <p:par>
                                <p:cTn id="273" presetID="2" presetClass="exit" presetSubtype="4" fill="hold" nodeType="withEffect">
                                  <p:stCondLst>
                                    <p:cond delay="0"/>
                                  </p:stCondLst>
                                  <p:childTnLst>
                                    <p:anim calcmode="lin" valueType="num">
                                      <p:cBhvr additive="base">
                                        <p:cTn id="274" dur="3000"/>
                                        <p:tgtEl>
                                          <p:spTgt spid="25"/>
                                        </p:tgtEl>
                                        <p:attrNameLst>
                                          <p:attrName>ppt_x</p:attrName>
                                        </p:attrNameLst>
                                      </p:cBhvr>
                                      <p:tavLst>
                                        <p:tav tm="0">
                                          <p:val>
                                            <p:strVal val="ppt_x"/>
                                          </p:val>
                                        </p:tav>
                                        <p:tav tm="100000">
                                          <p:val>
                                            <p:strVal val="ppt_x"/>
                                          </p:val>
                                        </p:tav>
                                      </p:tavLst>
                                    </p:anim>
                                    <p:anim calcmode="lin" valueType="num">
                                      <p:cBhvr additive="base">
                                        <p:cTn id="275" dur="3000"/>
                                        <p:tgtEl>
                                          <p:spTgt spid="25"/>
                                        </p:tgtEl>
                                        <p:attrNameLst>
                                          <p:attrName>ppt_y</p:attrName>
                                        </p:attrNameLst>
                                      </p:cBhvr>
                                      <p:tavLst>
                                        <p:tav tm="0">
                                          <p:val>
                                            <p:strVal val="ppt_y"/>
                                          </p:val>
                                        </p:tav>
                                        <p:tav tm="100000">
                                          <p:val>
                                            <p:strVal val="1+ppt_h/2"/>
                                          </p:val>
                                        </p:tav>
                                      </p:tavLst>
                                    </p:anim>
                                    <p:set>
                                      <p:cBhvr>
                                        <p:cTn id="276" dur="1" fill="hold">
                                          <p:stCondLst>
                                            <p:cond delay="2999"/>
                                          </p:stCondLst>
                                        </p:cTn>
                                        <p:tgtEl>
                                          <p:spTgt spid="25"/>
                                        </p:tgtEl>
                                        <p:attrNameLst>
                                          <p:attrName>style.visibility</p:attrName>
                                        </p:attrNameLst>
                                      </p:cBhvr>
                                      <p:to>
                                        <p:strVal val="hidden"/>
                                      </p:to>
                                    </p:set>
                                  </p:childTnLst>
                                </p:cTn>
                              </p:par>
                              <p:par>
                                <p:cTn id="277" presetID="2" presetClass="exit" presetSubtype="4" fill="hold" nodeType="withEffect">
                                  <p:stCondLst>
                                    <p:cond delay="0"/>
                                  </p:stCondLst>
                                  <p:childTnLst>
                                    <p:anim calcmode="lin" valueType="num">
                                      <p:cBhvr additive="base">
                                        <p:cTn id="278" dur="3000"/>
                                        <p:tgtEl>
                                          <p:spTgt spid="26"/>
                                        </p:tgtEl>
                                        <p:attrNameLst>
                                          <p:attrName>ppt_x</p:attrName>
                                        </p:attrNameLst>
                                      </p:cBhvr>
                                      <p:tavLst>
                                        <p:tav tm="0">
                                          <p:val>
                                            <p:strVal val="ppt_x"/>
                                          </p:val>
                                        </p:tav>
                                        <p:tav tm="100000">
                                          <p:val>
                                            <p:strVal val="ppt_x"/>
                                          </p:val>
                                        </p:tav>
                                      </p:tavLst>
                                    </p:anim>
                                    <p:anim calcmode="lin" valueType="num">
                                      <p:cBhvr additive="base">
                                        <p:cTn id="279" dur="3000"/>
                                        <p:tgtEl>
                                          <p:spTgt spid="26"/>
                                        </p:tgtEl>
                                        <p:attrNameLst>
                                          <p:attrName>ppt_y</p:attrName>
                                        </p:attrNameLst>
                                      </p:cBhvr>
                                      <p:tavLst>
                                        <p:tav tm="0">
                                          <p:val>
                                            <p:strVal val="ppt_y"/>
                                          </p:val>
                                        </p:tav>
                                        <p:tav tm="100000">
                                          <p:val>
                                            <p:strVal val="1+ppt_h/2"/>
                                          </p:val>
                                        </p:tav>
                                      </p:tavLst>
                                    </p:anim>
                                    <p:set>
                                      <p:cBhvr>
                                        <p:cTn id="280" dur="1" fill="hold">
                                          <p:stCondLst>
                                            <p:cond delay="2999"/>
                                          </p:stCondLst>
                                        </p:cTn>
                                        <p:tgtEl>
                                          <p:spTgt spid="26"/>
                                        </p:tgtEl>
                                        <p:attrNameLst>
                                          <p:attrName>style.visibility</p:attrName>
                                        </p:attrNameLst>
                                      </p:cBhvr>
                                      <p:to>
                                        <p:strVal val="hidden"/>
                                      </p:to>
                                    </p:set>
                                  </p:childTnLst>
                                </p:cTn>
                              </p:par>
                              <p:par>
                                <p:cTn id="281" presetID="2" presetClass="exit" presetSubtype="4" fill="hold" nodeType="withEffect">
                                  <p:stCondLst>
                                    <p:cond delay="0"/>
                                  </p:stCondLst>
                                  <p:childTnLst>
                                    <p:anim calcmode="lin" valueType="num">
                                      <p:cBhvr additive="base">
                                        <p:cTn id="282" dur="3000"/>
                                        <p:tgtEl>
                                          <p:spTgt spid="27"/>
                                        </p:tgtEl>
                                        <p:attrNameLst>
                                          <p:attrName>ppt_x</p:attrName>
                                        </p:attrNameLst>
                                      </p:cBhvr>
                                      <p:tavLst>
                                        <p:tav tm="0">
                                          <p:val>
                                            <p:strVal val="ppt_x"/>
                                          </p:val>
                                        </p:tav>
                                        <p:tav tm="100000">
                                          <p:val>
                                            <p:strVal val="ppt_x"/>
                                          </p:val>
                                        </p:tav>
                                      </p:tavLst>
                                    </p:anim>
                                    <p:anim calcmode="lin" valueType="num">
                                      <p:cBhvr additive="base">
                                        <p:cTn id="283" dur="3000"/>
                                        <p:tgtEl>
                                          <p:spTgt spid="27"/>
                                        </p:tgtEl>
                                        <p:attrNameLst>
                                          <p:attrName>ppt_y</p:attrName>
                                        </p:attrNameLst>
                                      </p:cBhvr>
                                      <p:tavLst>
                                        <p:tav tm="0">
                                          <p:val>
                                            <p:strVal val="ppt_y"/>
                                          </p:val>
                                        </p:tav>
                                        <p:tav tm="100000">
                                          <p:val>
                                            <p:strVal val="1+ppt_h/2"/>
                                          </p:val>
                                        </p:tav>
                                      </p:tavLst>
                                    </p:anim>
                                    <p:set>
                                      <p:cBhvr>
                                        <p:cTn id="284" dur="1" fill="hold">
                                          <p:stCondLst>
                                            <p:cond delay="2999"/>
                                          </p:stCondLst>
                                        </p:cTn>
                                        <p:tgtEl>
                                          <p:spTgt spid="27"/>
                                        </p:tgtEl>
                                        <p:attrNameLst>
                                          <p:attrName>style.visibility</p:attrName>
                                        </p:attrNameLst>
                                      </p:cBhvr>
                                      <p:to>
                                        <p:strVal val="hidden"/>
                                      </p:to>
                                    </p:set>
                                  </p:childTnLst>
                                </p:cTn>
                              </p:par>
                              <p:par>
                                <p:cTn id="285" presetID="2" presetClass="exit" presetSubtype="4" fill="hold" nodeType="withEffect">
                                  <p:stCondLst>
                                    <p:cond delay="0"/>
                                  </p:stCondLst>
                                  <p:childTnLst>
                                    <p:anim calcmode="lin" valueType="num">
                                      <p:cBhvr additive="base">
                                        <p:cTn id="286" dur="3000"/>
                                        <p:tgtEl>
                                          <p:spTgt spid="28"/>
                                        </p:tgtEl>
                                        <p:attrNameLst>
                                          <p:attrName>ppt_x</p:attrName>
                                        </p:attrNameLst>
                                      </p:cBhvr>
                                      <p:tavLst>
                                        <p:tav tm="0">
                                          <p:val>
                                            <p:strVal val="ppt_x"/>
                                          </p:val>
                                        </p:tav>
                                        <p:tav tm="100000">
                                          <p:val>
                                            <p:strVal val="ppt_x"/>
                                          </p:val>
                                        </p:tav>
                                      </p:tavLst>
                                    </p:anim>
                                    <p:anim calcmode="lin" valueType="num">
                                      <p:cBhvr additive="base">
                                        <p:cTn id="287" dur="3000"/>
                                        <p:tgtEl>
                                          <p:spTgt spid="28"/>
                                        </p:tgtEl>
                                        <p:attrNameLst>
                                          <p:attrName>ppt_y</p:attrName>
                                        </p:attrNameLst>
                                      </p:cBhvr>
                                      <p:tavLst>
                                        <p:tav tm="0">
                                          <p:val>
                                            <p:strVal val="ppt_y"/>
                                          </p:val>
                                        </p:tav>
                                        <p:tav tm="100000">
                                          <p:val>
                                            <p:strVal val="1+ppt_h/2"/>
                                          </p:val>
                                        </p:tav>
                                      </p:tavLst>
                                    </p:anim>
                                    <p:set>
                                      <p:cBhvr>
                                        <p:cTn id="288" dur="1" fill="hold">
                                          <p:stCondLst>
                                            <p:cond delay="2999"/>
                                          </p:stCondLst>
                                        </p:cTn>
                                        <p:tgtEl>
                                          <p:spTgt spid="28"/>
                                        </p:tgtEl>
                                        <p:attrNameLst>
                                          <p:attrName>style.visibility</p:attrName>
                                        </p:attrNameLst>
                                      </p:cBhvr>
                                      <p:to>
                                        <p:strVal val="hidden"/>
                                      </p:to>
                                    </p:set>
                                  </p:childTnLst>
                                </p:cTn>
                              </p:par>
                              <p:par>
                                <p:cTn id="289" presetID="2" presetClass="exit" presetSubtype="4" fill="hold" nodeType="withEffect">
                                  <p:stCondLst>
                                    <p:cond delay="0"/>
                                  </p:stCondLst>
                                  <p:childTnLst>
                                    <p:anim calcmode="lin" valueType="num">
                                      <p:cBhvr additive="base">
                                        <p:cTn id="290" dur="3000"/>
                                        <p:tgtEl>
                                          <p:spTgt spid="29"/>
                                        </p:tgtEl>
                                        <p:attrNameLst>
                                          <p:attrName>ppt_x</p:attrName>
                                        </p:attrNameLst>
                                      </p:cBhvr>
                                      <p:tavLst>
                                        <p:tav tm="0">
                                          <p:val>
                                            <p:strVal val="ppt_x"/>
                                          </p:val>
                                        </p:tav>
                                        <p:tav tm="100000">
                                          <p:val>
                                            <p:strVal val="ppt_x"/>
                                          </p:val>
                                        </p:tav>
                                      </p:tavLst>
                                    </p:anim>
                                    <p:anim calcmode="lin" valueType="num">
                                      <p:cBhvr additive="base">
                                        <p:cTn id="291" dur="3000"/>
                                        <p:tgtEl>
                                          <p:spTgt spid="29"/>
                                        </p:tgtEl>
                                        <p:attrNameLst>
                                          <p:attrName>ppt_y</p:attrName>
                                        </p:attrNameLst>
                                      </p:cBhvr>
                                      <p:tavLst>
                                        <p:tav tm="0">
                                          <p:val>
                                            <p:strVal val="ppt_y"/>
                                          </p:val>
                                        </p:tav>
                                        <p:tav tm="100000">
                                          <p:val>
                                            <p:strVal val="1+ppt_h/2"/>
                                          </p:val>
                                        </p:tav>
                                      </p:tavLst>
                                    </p:anim>
                                    <p:set>
                                      <p:cBhvr>
                                        <p:cTn id="292" dur="1" fill="hold">
                                          <p:stCondLst>
                                            <p:cond delay="2999"/>
                                          </p:stCondLst>
                                        </p:cTn>
                                        <p:tgtEl>
                                          <p:spTgt spid="29"/>
                                        </p:tgtEl>
                                        <p:attrNameLst>
                                          <p:attrName>style.visibility</p:attrName>
                                        </p:attrNameLst>
                                      </p:cBhvr>
                                      <p:to>
                                        <p:strVal val="hidden"/>
                                      </p:to>
                                    </p:set>
                                  </p:childTnLst>
                                </p:cTn>
                              </p:par>
                              <p:par>
                                <p:cTn id="293" presetID="2" presetClass="exit" presetSubtype="4" fill="hold" nodeType="withEffect">
                                  <p:stCondLst>
                                    <p:cond delay="0"/>
                                  </p:stCondLst>
                                  <p:childTnLst>
                                    <p:anim calcmode="lin" valueType="num">
                                      <p:cBhvr additive="base">
                                        <p:cTn id="294" dur="3000"/>
                                        <p:tgtEl>
                                          <p:spTgt spid="30"/>
                                        </p:tgtEl>
                                        <p:attrNameLst>
                                          <p:attrName>ppt_x</p:attrName>
                                        </p:attrNameLst>
                                      </p:cBhvr>
                                      <p:tavLst>
                                        <p:tav tm="0">
                                          <p:val>
                                            <p:strVal val="ppt_x"/>
                                          </p:val>
                                        </p:tav>
                                        <p:tav tm="100000">
                                          <p:val>
                                            <p:strVal val="ppt_x"/>
                                          </p:val>
                                        </p:tav>
                                      </p:tavLst>
                                    </p:anim>
                                    <p:anim calcmode="lin" valueType="num">
                                      <p:cBhvr additive="base">
                                        <p:cTn id="295" dur="3000"/>
                                        <p:tgtEl>
                                          <p:spTgt spid="30"/>
                                        </p:tgtEl>
                                        <p:attrNameLst>
                                          <p:attrName>ppt_y</p:attrName>
                                        </p:attrNameLst>
                                      </p:cBhvr>
                                      <p:tavLst>
                                        <p:tav tm="0">
                                          <p:val>
                                            <p:strVal val="ppt_y"/>
                                          </p:val>
                                        </p:tav>
                                        <p:tav tm="100000">
                                          <p:val>
                                            <p:strVal val="1+ppt_h/2"/>
                                          </p:val>
                                        </p:tav>
                                      </p:tavLst>
                                    </p:anim>
                                    <p:set>
                                      <p:cBhvr>
                                        <p:cTn id="296" dur="1" fill="hold">
                                          <p:stCondLst>
                                            <p:cond delay="2999"/>
                                          </p:stCondLst>
                                        </p:cTn>
                                        <p:tgtEl>
                                          <p:spTgt spid="30"/>
                                        </p:tgtEl>
                                        <p:attrNameLst>
                                          <p:attrName>style.visibility</p:attrName>
                                        </p:attrNameLst>
                                      </p:cBhvr>
                                      <p:to>
                                        <p:strVal val="hidden"/>
                                      </p:to>
                                    </p:set>
                                  </p:childTnLst>
                                </p:cTn>
                              </p:par>
                              <p:par>
                                <p:cTn id="297" presetID="2" presetClass="exit" presetSubtype="4" fill="hold" nodeType="withEffect">
                                  <p:stCondLst>
                                    <p:cond delay="0"/>
                                  </p:stCondLst>
                                  <p:childTnLst>
                                    <p:anim calcmode="lin" valueType="num">
                                      <p:cBhvr additive="base">
                                        <p:cTn id="298" dur="3000"/>
                                        <p:tgtEl>
                                          <p:spTgt spid="31"/>
                                        </p:tgtEl>
                                        <p:attrNameLst>
                                          <p:attrName>ppt_x</p:attrName>
                                        </p:attrNameLst>
                                      </p:cBhvr>
                                      <p:tavLst>
                                        <p:tav tm="0">
                                          <p:val>
                                            <p:strVal val="ppt_x"/>
                                          </p:val>
                                        </p:tav>
                                        <p:tav tm="100000">
                                          <p:val>
                                            <p:strVal val="ppt_x"/>
                                          </p:val>
                                        </p:tav>
                                      </p:tavLst>
                                    </p:anim>
                                    <p:anim calcmode="lin" valueType="num">
                                      <p:cBhvr additive="base">
                                        <p:cTn id="299" dur="3000"/>
                                        <p:tgtEl>
                                          <p:spTgt spid="31"/>
                                        </p:tgtEl>
                                        <p:attrNameLst>
                                          <p:attrName>ppt_y</p:attrName>
                                        </p:attrNameLst>
                                      </p:cBhvr>
                                      <p:tavLst>
                                        <p:tav tm="0">
                                          <p:val>
                                            <p:strVal val="ppt_y"/>
                                          </p:val>
                                        </p:tav>
                                        <p:tav tm="100000">
                                          <p:val>
                                            <p:strVal val="1+ppt_h/2"/>
                                          </p:val>
                                        </p:tav>
                                      </p:tavLst>
                                    </p:anim>
                                    <p:set>
                                      <p:cBhvr>
                                        <p:cTn id="300" dur="1" fill="hold">
                                          <p:stCondLst>
                                            <p:cond delay="2999"/>
                                          </p:stCondLst>
                                        </p:cTn>
                                        <p:tgtEl>
                                          <p:spTgt spid="31"/>
                                        </p:tgtEl>
                                        <p:attrNameLst>
                                          <p:attrName>style.visibility</p:attrName>
                                        </p:attrNameLst>
                                      </p:cBhvr>
                                      <p:to>
                                        <p:strVal val="hidden"/>
                                      </p:to>
                                    </p:set>
                                  </p:childTnLst>
                                </p:cTn>
                              </p:par>
                              <p:par>
                                <p:cTn id="301" presetID="2" presetClass="exit" presetSubtype="4" fill="hold" nodeType="withEffect">
                                  <p:stCondLst>
                                    <p:cond delay="0"/>
                                  </p:stCondLst>
                                  <p:childTnLst>
                                    <p:anim calcmode="lin" valueType="num">
                                      <p:cBhvr additive="base">
                                        <p:cTn id="302" dur="3000"/>
                                        <p:tgtEl>
                                          <p:spTgt spid="32"/>
                                        </p:tgtEl>
                                        <p:attrNameLst>
                                          <p:attrName>ppt_x</p:attrName>
                                        </p:attrNameLst>
                                      </p:cBhvr>
                                      <p:tavLst>
                                        <p:tav tm="0">
                                          <p:val>
                                            <p:strVal val="ppt_x"/>
                                          </p:val>
                                        </p:tav>
                                        <p:tav tm="100000">
                                          <p:val>
                                            <p:strVal val="ppt_x"/>
                                          </p:val>
                                        </p:tav>
                                      </p:tavLst>
                                    </p:anim>
                                    <p:anim calcmode="lin" valueType="num">
                                      <p:cBhvr additive="base">
                                        <p:cTn id="303" dur="3000"/>
                                        <p:tgtEl>
                                          <p:spTgt spid="32"/>
                                        </p:tgtEl>
                                        <p:attrNameLst>
                                          <p:attrName>ppt_y</p:attrName>
                                        </p:attrNameLst>
                                      </p:cBhvr>
                                      <p:tavLst>
                                        <p:tav tm="0">
                                          <p:val>
                                            <p:strVal val="ppt_y"/>
                                          </p:val>
                                        </p:tav>
                                        <p:tav tm="100000">
                                          <p:val>
                                            <p:strVal val="1+ppt_h/2"/>
                                          </p:val>
                                        </p:tav>
                                      </p:tavLst>
                                    </p:anim>
                                    <p:set>
                                      <p:cBhvr>
                                        <p:cTn id="304" dur="1" fill="hold">
                                          <p:stCondLst>
                                            <p:cond delay="2999"/>
                                          </p:stCondLst>
                                        </p:cTn>
                                        <p:tgtEl>
                                          <p:spTgt spid="32"/>
                                        </p:tgtEl>
                                        <p:attrNameLst>
                                          <p:attrName>style.visibility</p:attrName>
                                        </p:attrNameLst>
                                      </p:cBhvr>
                                      <p:to>
                                        <p:strVal val="hidden"/>
                                      </p:to>
                                    </p:set>
                                  </p:childTnLst>
                                </p:cTn>
                              </p:par>
                              <p:par>
                                <p:cTn id="305" presetID="2" presetClass="exit" presetSubtype="4" fill="hold" nodeType="withEffect">
                                  <p:stCondLst>
                                    <p:cond delay="0"/>
                                  </p:stCondLst>
                                  <p:childTnLst>
                                    <p:anim calcmode="lin" valueType="num">
                                      <p:cBhvr additive="base">
                                        <p:cTn id="306" dur="3000"/>
                                        <p:tgtEl>
                                          <p:spTgt spid="33"/>
                                        </p:tgtEl>
                                        <p:attrNameLst>
                                          <p:attrName>ppt_x</p:attrName>
                                        </p:attrNameLst>
                                      </p:cBhvr>
                                      <p:tavLst>
                                        <p:tav tm="0">
                                          <p:val>
                                            <p:strVal val="ppt_x"/>
                                          </p:val>
                                        </p:tav>
                                        <p:tav tm="100000">
                                          <p:val>
                                            <p:strVal val="ppt_x"/>
                                          </p:val>
                                        </p:tav>
                                      </p:tavLst>
                                    </p:anim>
                                    <p:anim calcmode="lin" valueType="num">
                                      <p:cBhvr additive="base">
                                        <p:cTn id="307" dur="3000"/>
                                        <p:tgtEl>
                                          <p:spTgt spid="33"/>
                                        </p:tgtEl>
                                        <p:attrNameLst>
                                          <p:attrName>ppt_y</p:attrName>
                                        </p:attrNameLst>
                                      </p:cBhvr>
                                      <p:tavLst>
                                        <p:tav tm="0">
                                          <p:val>
                                            <p:strVal val="ppt_y"/>
                                          </p:val>
                                        </p:tav>
                                        <p:tav tm="100000">
                                          <p:val>
                                            <p:strVal val="1+ppt_h/2"/>
                                          </p:val>
                                        </p:tav>
                                      </p:tavLst>
                                    </p:anim>
                                    <p:set>
                                      <p:cBhvr>
                                        <p:cTn id="308" dur="1" fill="hold">
                                          <p:stCondLst>
                                            <p:cond delay="2999"/>
                                          </p:stCondLst>
                                        </p:cTn>
                                        <p:tgtEl>
                                          <p:spTgt spid="33"/>
                                        </p:tgtEl>
                                        <p:attrNameLst>
                                          <p:attrName>style.visibility</p:attrName>
                                        </p:attrNameLst>
                                      </p:cBhvr>
                                      <p:to>
                                        <p:strVal val="hidden"/>
                                      </p:to>
                                    </p:set>
                                  </p:childTnLst>
                                </p:cTn>
                              </p:par>
                              <p:par>
                                <p:cTn id="309" presetID="8" presetClass="emph" presetSubtype="0" fill="hold" nodeType="withEffect">
                                  <p:stCondLst>
                                    <p:cond delay="0"/>
                                  </p:stCondLst>
                                  <p:childTnLst>
                                    <p:animRot by="-21600000">
                                      <p:cBhvr>
                                        <p:cTn id="310" dur="3000" fill="hold"/>
                                        <p:tgtEl>
                                          <p:spTgt spid="15"/>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17"/>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19"/>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21"/>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23"/>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14"/>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16"/>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18"/>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20"/>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22"/>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5"/>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7"/>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9"/>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11"/>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13"/>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4"/>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6"/>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8"/>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10"/>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12"/>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25"/>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27"/>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29"/>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31"/>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33"/>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24"/>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26"/>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28"/>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30"/>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32"/>
                                        </p:tgtEl>
                                        <p:attrNameLst>
                                          <p:attrName>r</p:attrName>
                                        </p:attrNameLst>
                                      </p:cBhvr>
                                    </p:animRot>
                                  </p:childTnLst>
                                </p:cTn>
                              </p:par>
                              <p:par>
                                <p:cTn id="369" presetID="17" presetClass="entr" presetSubtype="1"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ppt_x</p:attrName>
                                        </p:attrNameLst>
                                      </p:cBhvr>
                                      <p:tavLst>
                                        <p:tav tm="0">
                                          <p:val>
                                            <p:strVal val="#ppt_x"/>
                                          </p:val>
                                        </p:tav>
                                        <p:tav tm="100000">
                                          <p:val>
                                            <p:strVal val="#ppt_x"/>
                                          </p:val>
                                        </p:tav>
                                      </p:tavLst>
                                    </p:anim>
                                    <p:anim calcmode="lin" valueType="num">
                                      <p:cBhvr>
                                        <p:cTn id="372" dur="3000" fill="hold"/>
                                        <p:tgtEl>
                                          <p:spTgt spid="2"/>
                                        </p:tgtEl>
                                        <p:attrNameLst>
                                          <p:attrName>ppt_y</p:attrName>
                                        </p:attrNameLst>
                                      </p:cBhvr>
                                      <p:tavLst>
                                        <p:tav tm="0">
                                          <p:val>
                                            <p:strVal val="#ppt_y-#ppt_h/2"/>
                                          </p:val>
                                        </p:tav>
                                        <p:tav tm="100000">
                                          <p:val>
                                            <p:strVal val="#ppt_y"/>
                                          </p:val>
                                        </p:tav>
                                      </p:tavLst>
                                    </p:anim>
                                    <p:anim calcmode="lin" valueType="num">
                                      <p:cBhvr>
                                        <p:cTn id="373" dur="3000" fill="hold"/>
                                        <p:tgtEl>
                                          <p:spTgt spid="2"/>
                                        </p:tgtEl>
                                        <p:attrNameLst>
                                          <p:attrName>ppt_w</p:attrName>
                                        </p:attrNameLst>
                                      </p:cBhvr>
                                      <p:tavLst>
                                        <p:tav tm="0">
                                          <p:val>
                                            <p:strVal val="#ppt_w"/>
                                          </p:val>
                                        </p:tav>
                                        <p:tav tm="100000">
                                          <p:val>
                                            <p:strVal val="#ppt_w"/>
                                          </p:val>
                                        </p:tav>
                                      </p:tavLst>
                                    </p:anim>
                                    <p:anim calcmode="lin" valueType="num">
                                      <p:cBhvr>
                                        <p:cTn id="37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9a86fe8649b7a885ffd9433aac5b17a.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pic>
        <p:nvPicPr>
          <p:cNvPr id="4" name="3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0" y="0"/>
            <a:ext cx="1714512" cy="1643056"/>
          </a:xfrm>
          <a:prstGeom prst="rect">
            <a:avLst/>
          </a:prstGeom>
          <a:effectLst/>
        </p:spPr>
      </p:pic>
      <p:pic>
        <p:nvPicPr>
          <p:cNvPr id="5" name="4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1142976" y="428610"/>
            <a:ext cx="1714512" cy="1643056"/>
          </a:xfrm>
          <a:prstGeom prst="rect">
            <a:avLst/>
          </a:prstGeom>
          <a:effectLst/>
        </p:spPr>
      </p:pic>
      <p:pic>
        <p:nvPicPr>
          <p:cNvPr id="6" name="5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2285984" y="1000114"/>
            <a:ext cx="1714512" cy="1643056"/>
          </a:xfrm>
          <a:prstGeom prst="rect">
            <a:avLst/>
          </a:prstGeom>
          <a:effectLst/>
        </p:spPr>
      </p:pic>
      <p:pic>
        <p:nvPicPr>
          <p:cNvPr id="7" name="6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0" y="3500444"/>
            <a:ext cx="1714512" cy="1643056"/>
          </a:xfrm>
          <a:prstGeom prst="rect">
            <a:avLst/>
          </a:prstGeom>
          <a:effectLst/>
        </p:spPr>
      </p:pic>
      <p:pic>
        <p:nvPicPr>
          <p:cNvPr id="8" name="7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1000100" y="2857502"/>
            <a:ext cx="1714512" cy="1643056"/>
          </a:xfrm>
          <a:prstGeom prst="rect">
            <a:avLst/>
          </a:prstGeom>
          <a:effectLst/>
        </p:spPr>
      </p:pic>
      <p:pic>
        <p:nvPicPr>
          <p:cNvPr id="9" name="8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2000232" y="2071684"/>
            <a:ext cx="1714512" cy="1643056"/>
          </a:xfrm>
          <a:prstGeom prst="rect">
            <a:avLst/>
          </a:prstGeom>
          <a:effectLst/>
        </p:spPr>
      </p:pic>
      <p:pic>
        <p:nvPicPr>
          <p:cNvPr id="10" name="9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5429256" y="1428760"/>
            <a:ext cx="1714512" cy="1643056"/>
          </a:xfrm>
          <a:prstGeom prst="rect">
            <a:avLst/>
          </a:prstGeom>
          <a:effectLst/>
        </p:spPr>
      </p:pic>
      <p:pic>
        <p:nvPicPr>
          <p:cNvPr id="11" name="10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6429356" y="785818"/>
            <a:ext cx="1714512" cy="1643056"/>
          </a:xfrm>
          <a:prstGeom prst="rect">
            <a:avLst/>
          </a:prstGeom>
          <a:effectLst/>
        </p:spPr>
      </p:pic>
      <p:pic>
        <p:nvPicPr>
          <p:cNvPr id="12" name="11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7429488" y="0"/>
            <a:ext cx="1714512" cy="1643056"/>
          </a:xfrm>
          <a:prstGeom prst="rect">
            <a:avLst/>
          </a:prstGeom>
          <a:effectLst/>
        </p:spPr>
      </p:pic>
      <p:pic>
        <p:nvPicPr>
          <p:cNvPr id="13" name="12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5143504" y="2500330"/>
            <a:ext cx="1714512" cy="1643056"/>
          </a:xfrm>
          <a:prstGeom prst="rect">
            <a:avLst/>
          </a:prstGeom>
          <a:effectLst/>
        </p:spPr>
      </p:pic>
      <p:pic>
        <p:nvPicPr>
          <p:cNvPr id="14" name="13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6286480" y="2928940"/>
            <a:ext cx="1714512" cy="1643056"/>
          </a:xfrm>
          <a:prstGeom prst="rect">
            <a:avLst/>
          </a:prstGeom>
          <a:effectLst/>
        </p:spPr>
      </p:pic>
      <p:pic>
        <p:nvPicPr>
          <p:cNvPr id="15" name="14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7429488" y="3500444"/>
            <a:ext cx="1714512" cy="1643056"/>
          </a:xfrm>
          <a:prstGeom prst="rect">
            <a:avLst/>
          </a:prstGeom>
          <a:effectLst/>
        </p:spPr>
      </p:pic>
      <p:sp>
        <p:nvSpPr>
          <p:cNvPr id="16" name="15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0-#ppt_h/2"/>
                                          </p:val>
                                        </p:tav>
                                        <p:tav tm="100000">
                                          <p:val>
                                            <p:strVal val="#ppt_y"/>
                                          </p:val>
                                        </p:tav>
                                      </p:tavLst>
                                    </p:anim>
                                  </p:childTnLst>
                                </p:cTn>
                              </p:par>
                              <p:par>
                                <p:cTn id="40" presetID="2" presetClass="entr" presetSubtype="9"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0-#ppt_w/2"/>
                                          </p:val>
                                        </p:tav>
                                        <p:tav tm="100000">
                                          <p:val>
                                            <p:strVal val="#ppt_x"/>
                                          </p:val>
                                        </p:tav>
                                      </p:tavLst>
                                    </p:anim>
                                    <p:anim calcmode="lin" valueType="num">
                                      <p:cBhvr additive="base">
                                        <p:cTn id="43" dur="3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3"/>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6" fill="hold" nodeType="after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1+ppt_h/2"/>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1+ppt_w/2"/>
                                          </p:val>
                                        </p:tav>
                                      </p:tavLst>
                                    </p:anim>
                                    <p:anim calcmode="lin" valueType="num">
                                      <p:cBhvr additive="base">
                                        <p:cTn id="87" dur="3000"/>
                                        <p:tgtEl>
                                          <p:spTgt spid="5"/>
                                        </p:tgtEl>
                                        <p:attrNameLst>
                                          <p:attrName>ppt_y</p:attrName>
                                        </p:attrNameLst>
                                      </p:cBhvr>
                                      <p:tavLst>
                                        <p:tav tm="0">
                                          <p:val>
                                            <p:strVal val="ppt_y"/>
                                          </p:val>
                                        </p:tav>
                                        <p:tav tm="100000">
                                          <p:val>
                                            <p:strVal val="1+ppt_h/2"/>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1+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1+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0-ppt_w/2"/>
                                          </p:val>
                                        </p:tav>
                                      </p:tavLst>
                                    </p:anim>
                                    <p:anim calcmode="lin" valueType="num">
                                      <p:cBhvr additive="base">
                                        <p:cTn id="107" dur="3000"/>
                                        <p:tgtEl>
                                          <p:spTgt spid="13"/>
                                        </p:tgtEl>
                                        <p:attrNameLst>
                                          <p:attrName>ppt_y</p:attrName>
                                        </p:attrNameLst>
                                      </p:cBhvr>
                                      <p:tavLst>
                                        <p:tav tm="0">
                                          <p:val>
                                            <p:strVal val="ppt_y"/>
                                          </p:val>
                                        </p:tav>
                                        <p:tav tm="100000">
                                          <p:val>
                                            <p:strVal val="0-ppt_h/2"/>
                                          </p:val>
                                        </p:tav>
                                      </p:tavLst>
                                    </p:anim>
                                    <p:set>
                                      <p:cBhvr>
                                        <p:cTn id="108" dur="1" fill="hold">
                                          <p:stCondLst>
                                            <p:cond delay="2999"/>
                                          </p:stCondLst>
                                        </p:cTn>
                                        <p:tgtEl>
                                          <p:spTgt spid="13"/>
                                        </p:tgtEl>
                                        <p:attrNameLst>
                                          <p:attrName>style.visibility</p:attrName>
                                        </p:attrNameLst>
                                      </p:cBhvr>
                                      <p:to>
                                        <p:strVal val="hidden"/>
                                      </p:to>
                                    </p:set>
                                  </p:childTnLst>
                                </p:cTn>
                              </p:par>
                              <p:par>
                                <p:cTn id="109" presetID="2" presetClass="exit" presetSubtype="9" fill="hold"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0-ppt_w/2"/>
                                          </p:val>
                                        </p:tav>
                                      </p:tavLst>
                                    </p:anim>
                                    <p:anim calcmode="lin" valueType="num">
                                      <p:cBhvr additive="base">
                                        <p:cTn id="111" dur="3000"/>
                                        <p:tgtEl>
                                          <p:spTgt spid="14"/>
                                        </p:tgtEl>
                                        <p:attrNameLst>
                                          <p:attrName>ppt_y</p:attrName>
                                        </p:attrNameLst>
                                      </p:cBhvr>
                                      <p:tavLst>
                                        <p:tav tm="0">
                                          <p:val>
                                            <p:strVal val="ppt_y"/>
                                          </p:val>
                                        </p:tav>
                                        <p:tav tm="100000">
                                          <p:val>
                                            <p:strVal val="0-ppt_h/2"/>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0-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1+ppt_w/2"/>
                                          </p:val>
                                        </p:tav>
                                      </p:tavLst>
                                    </p:anim>
                                    <p:anim calcmode="lin" valueType="num">
                                      <p:cBhvr additive="base">
                                        <p:cTn id="119" dur="3000"/>
                                        <p:tgtEl>
                                          <p:spTgt spid="7"/>
                                        </p:tgtEl>
                                        <p:attrNameLst>
                                          <p:attrName>ppt_y</p:attrName>
                                        </p:attrNameLst>
                                      </p:cBhvr>
                                      <p:tavLst>
                                        <p:tav tm="0">
                                          <p:val>
                                            <p:strVal val="ppt_y"/>
                                          </p:val>
                                        </p:tav>
                                        <p:tav tm="100000">
                                          <p:val>
                                            <p:strVal val="0-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3"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1+ppt_w/2"/>
                                          </p:val>
                                        </p:tav>
                                      </p:tavLst>
                                    </p:anim>
                                    <p:anim calcmode="lin" valueType="num">
                                      <p:cBhvr additive="base">
                                        <p:cTn id="123" dur="3000"/>
                                        <p:tgtEl>
                                          <p:spTgt spid="8"/>
                                        </p:tgtEl>
                                        <p:attrNameLst>
                                          <p:attrName>ppt_y</p:attrName>
                                        </p:attrNameLst>
                                      </p:cBhvr>
                                      <p:tavLst>
                                        <p:tav tm="0">
                                          <p:val>
                                            <p:strVal val="ppt_y"/>
                                          </p:val>
                                        </p:tav>
                                        <p:tav tm="100000">
                                          <p:val>
                                            <p:strVal val="0-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3" fill="hold"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0-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4"/>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5"/>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6"/>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7"/>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9"/>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0"/>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1"/>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2"/>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3"/>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5"/>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884e4ab120c2c68f55cb0450ba0ee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0029631">
            <a:off x="4002067" y="3857266"/>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58966">
            <a:off x="4836142" y="388489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029631">
            <a:off x="5610528" y="3857267"/>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58966">
            <a:off x="6444603" y="3884891"/>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029631">
            <a:off x="2395819" y="3857267"/>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58966">
            <a:off x="3229894" y="3884891"/>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029631">
            <a:off x="752744" y="3857267"/>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58966">
            <a:off x="1586819" y="3884891"/>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029631">
            <a:off x="7182163" y="3857266"/>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58966">
            <a:off x="8016238" y="388489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029631">
            <a:off x="3967453" y="305222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58966">
            <a:off x="4801528" y="307984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029631">
            <a:off x="5575914" y="3052222"/>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58966">
            <a:off x="6409989" y="3079846"/>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029631">
            <a:off x="2361205" y="3052222"/>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58966">
            <a:off x="3195280" y="3079846"/>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029631">
            <a:off x="718130" y="3052222"/>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58966">
            <a:off x="1552205" y="3079846"/>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029631">
            <a:off x="7147549" y="305222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58966">
            <a:off x="7981624" y="307984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029631">
            <a:off x="3965244" y="2428505"/>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58966">
            <a:off x="4799319" y="2456129"/>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029631">
            <a:off x="5573705" y="2428506"/>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58966">
            <a:off x="6407780" y="245613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029631">
            <a:off x="2358996" y="2428506"/>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58966">
            <a:off x="3193071" y="245613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029631">
            <a:off x="715921" y="2428506"/>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58966">
            <a:off x="1549996" y="245613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029631">
            <a:off x="7145340" y="2428505"/>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58966">
            <a:off x="7979415" y="2456129"/>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029631">
            <a:off x="3930630" y="1623460"/>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58966">
            <a:off x="4764705" y="1651084"/>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029631">
            <a:off x="5539091" y="162346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358966">
            <a:off x="6373166" y="165108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029631">
            <a:off x="2324382" y="162346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358966">
            <a:off x="3158457" y="165108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029631">
            <a:off x="681307" y="162346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358966">
            <a:off x="1515382" y="165108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029631">
            <a:off x="7110726" y="1623460"/>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358966">
            <a:off x="7944801" y="1651084"/>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029631">
            <a:off x="3930630" y="804680"/>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58966">
            <a:off x="4764705" y="832304"/>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029631">
            <a:off x="5539091" y="80468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58966">
            <a:off x="6373166" y="83230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029631">
            <a:off x="2324382" y="80468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58966">
            <a:off x="3158457" y="83230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029631">
            <a:off x="681307" y="80468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58966">
            <a:off x="1515382" y="83230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029631">
            <a:off x="7110726" y="804680"/>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58966">
            <a:off x="7944801" y="832304"/>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029631">
            <a:off x="3896016" y="-365"/>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58966">
            <a:off x="4730091" y="27259"/>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029631">
            <a:off x="5504477" y="-364"/>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58966">
            <a:off x="6338552" y="2726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029631">
            <a:off x="2289768" y="-364"/>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58966">
            <a:off x="3123843" y="2726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029631">
            <a:off x="646693" y="-364"/>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358966">
            <a:off x="1480768" y="2726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029631">
            <a:off x="7076112" y="-365"/>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358966">
            <a:off x="7910187" y="27259"/>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3"/>
                                        </p:tgtEl>
                                        <p:attrNameLst>
                                          <p:attrName>style.opacity</p:attrName>
                                        </p:attrNameLst>
                                      </p:cBhvr>
                                      <p:to>
                                        <p:strVal val="0"/>
                                      </p:to>
                                    </p:set>
                                    <p:animEffect filter="image" prLst="opacity: 0">
                                      <p:cBhvr rctx="IE">
                                        <p:cTn id="7" dur="indefinite"/>
                                        <p:tgtEl>
                                          <p:spTgt spid="6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3"/>
                                        </p:tgtEl>
                                        <p:attrNameLst>
                                          <p:attrName>style.visibility</p:attrName>
                                        </p:attrNameLst>
                                      </p:cBhvr>
                                      <p:to>
                                        <p:strVal val="visible"/>
                                      </p:to>
                                    </p:set>
                                    <p:anim calcmode="lin" valueType="num">
                                      <p:cBhvr additive="base">
                                        <p:cTn id="170" dur="3000" fill="hold"/>
                                        <p:tgtEl>
                                          <p:spTgt spid="43"/>
                                        </p:tgtEl>
                                        <p:attrNameLst>
                                          <p:attrName>ppt_x</p:attrName>
                                        </p:attrNameLst>
                                      </p:cBhvr>
                                      <p:tavLst>
                                        <p:tav tm="0">
                                          <p:val>
                                            <p:strVal val="#ppt_x"/>
                                          </p:val>
                                        </p:tav>
                                        <p:tav tm="100000">
                                          <p:val>
                                            <p:strVal val="#ppt_x"/>
                                          </p:val>
                                        </p:tav>
                                      </p:tavLst>
                                    </p:anim>
                                    <p:anim calcmode="lin" valueType="num">
                                      <p:cBhvr additive="base">
                                        <p:cTn id="171" dur="3000" fill="hold"/>
                                        <p:tgtEl>
                                          <p:spTgt spid="43"/>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4"/>
                                        </p:tgtEl>
                                        <p:attrNameLst>
                                          <p:attrName>style.visibility</p:attrName>
                                        </p:attrNameLst>
                                      </p:cBhvr>
                                      <p:to>
                                        <p:strVal val="visible"/>
                                      </p:to>
                                    </p:set>
                                    <p:anim calcmode="lin" valueType="num">
                                      <p:cBhvr additive="base">
                                        <p:cTn id="174" dur="3000" fill="hold"/>
                                        <p:tgtEl>
                                          <p:spTgt spid="44"/>
                                        </p:tgtEl>
                                        <p:attrNameLst>
                                          <p:attrName>ppt_x</p:attrName>
                                        </p:attrNameLst>
                                      </p:cBhvr>
                                      <p:tavLst>
                                        <p:tav tm="0">
                                          <p:val>
                                            <p:strVal val="#ppt_x"/>
                                          </p:val>
                                        </p:tav>
                                        <p:tav tm="100000">
                                          <p:val>
                                            <p:strVal val="#ppt_x"/>
                                          </p:val>
                                        </p:tav>
                                      </p:tavLst>
                                    </p:anim>
                                    <p:anim calcmode="lin" valueType="num">
                                      <p:cBhvr additive="base">
                                        <p:cTn id="175" dur="3000" fill="hold"/>
                                        <p:tgtEl>
                                          <p:spTgt spid="44"/>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5"/>
                                        </p:tgtEl>
                                        <p:attrNameLst>
                                          <p:attrName>style.visibility</p:attrName>
                                        </p:attrNameLst>
                                      </p:cBhvr>
                                      <p:to>
                                        <p:strVal val="visible"/>
                                      </p:to>
                                    </p:set>
                                    <p:anim calcmode="lin" valueType="num">
                                      <p:cBhvr additive="base">
                                        <p:cTn id="178" dur="3000" fill="hold"/>
                                        <p:tgtEl>
                                          <p:spTgt spid="45"/>
                                        </p:tgtEl>
                                        <p:attrNameLst>
                                          <p:attrName>ppt_x</p:attrName>
                                        </p:attrNameLst>
                                      </p:cBhvr>
                                      <p:tavLst>
                                        <p:tav tm="0">
                                          <p:val>
                                            <p:strVal val="#ppt_x"/>
                                          </p:val>
                                        </p:tav>
                                        <p:tav tm="100000">
                                          <p:val>
                                            <p:strVal val="#ppt_x"/>
                                          </p:val>
                                        </p:tav>
                                      </p:tavLst>
                                    </p:anim>
                                    <p:anim calcmode="lin" valueType="num">
                                      <p:cBhvr additive="base">
                                        <p:cTn id="179" dur="3000" fill="hold"/>
                                        <p:tgtEl>
                                          <p:spTgt spid="45"/>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6"/>
                                        </p:tgtEl>
                                        <p:attrNameLst>
                                          <p:attrName>style.visibility</p:attrName>
                                        </p:attrNameLst>
                                      </p:cBhvr>
                                      <p:to>
                                        <p:strVal val="visible"/>
                                      </p:to>
                                    </p:set>
                                    <p:anim calcmode="lin" valueType="num">
                                      <p:cBhvr additive="base">
                                        <p:cTn id="182" dur="3000" fill="hold"/>
                                        <p:tgtEl>
                                          <p:spTgt spid="46"/>
                                        </p:tgtEl>
                                        <p:attrNameLst>
                                          <p:attrName>ppt_x</p:attrName>
                                        </p:attrNameLst>
                                      </p:cBhvr>
                                      <p:tavLst>
                                        <p:tav tm="0">
                                          <p:val>
                                            <p:strVal val="#ppt_x"/>
                                          </p:val>
                                        </p:tav>
                                        <p:tav tm="100000">
                                          <p:val>
                                            <p:strVal val="#ppt_x"/>
                                          </p:val>
                                        </p:tav>
                                      </p:tavLst>
                                    </p:anim>
                                    <p:anim calcmode="lin" valueType="num">
                                      <p:cBhvr additive="base">
                                        <p:cTn id="183" dur="3000" fill="hold"/>
                                        <p:tgtEl>
                                          <p:spTgt spid="46"/>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7"/>
                                        </p:tgtEl>
                                        <p:attrNameLst>
                                          <p:attrName>style.visibility</p:attrName>
                                        </p:attrNameLst>
                                      </p:cBhvr>
                                      <p:to>
                                        <p:strVal val="visible"/>
                                      </p:to>
                                    </p:set>
                                    <p:anim calcmode="lin" valueType="num">
                                      <p:cBhvr additive="base">
                                        <p:cTn id="186" dur="3000" fill="hold"/>
                                        <p:tgtEl>
                                          <p:spTgt spid="47"/>
                                        </p:tgtEl>
                                        <p:attrNameLst>
                                          <p:attrName>ppt_x</p:attrName>
                                        </p:attrNameLst>
                                      </p:cBhvr>
                                      <p:tavLst>
                                        <p:tav tm="0">
                                          <p:val>
                                            <p:strVal val="#ppt_x"/>
                                          </p:val>
                                        </p:tav>
                                        <p:tav tm="100000">
                                          <p:val>
                                            <p:strVal val="#ppt_x"/>
                                          </p:val>
                                        </p:tav>
                                      </p:tavLst>
                                    </p:anim>
                                    <p:anim calcmode="lin" valueType="num">
                                      <p:cBhvr additive="base">
                                        <p:cTn id="187" dur="3000" fill="hold"/>
                                        <p:tgtEl>
                                          <p:spTgt spid="47"/>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48"/>
                                        </p:tgtEl>
                                        <p:attrNameLst>
                                          <p:attrName>style.visibility</p:attrName>
                                        </p:attrNameLst>
                                      </p:cBhvr>
                                      <p:to>
                                        <p:strVal val="visible"/>
                                      </p:to>
                                    </p:set>
                                    <p:anim calcmode="lin" valueType="num">
                                      <p:cBhvr additive="base">
                                        <p:cTn id="190" dur="3000" fill="hold"/>
                                        <p:tgtEl>
                                          <p:spTgt spid="48"/>
                                        </p:tgtEl>
                                        <p:attrNameLst>
                                          <p:attrName>ppt_x</p:attrName>
                                        </p:attrNameLst>
                                      </p:cBhvr>
                                      <p:tavLst>
                                        <p:tav tm="0">
                                          <p:val>
                                            <p:strVal val="#ppt_x"/>
                                          </p:val>
                                        </p:tav>
                                        <p:tav tm="100000">
                                          <p:val>
                                            <p:strVal val="#ppt_x"/>
                                          </p:val>
                                        </p:tav>
                                      </p:tavLst>
                                    </p:anim>
                                    <p:anim calcmode="lin" valueType="num">
                                      <p:cBhvr additive="base">
                                        <p:cTn id="191" dur="3000" fill="hold"/>
                                        <p:tgtEl>
                                          <p:spTgt spid="48"/>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49"/>
                                        </p:tgtEl>
                                        <p:attrNameLst>
                                          <p:attrName>style.visibility</p:attrName>
                                        </p:attrNameLst>
                                      </p:cBhvr>
                                      <p:to>
                                        <p:strVal val="visible"/>
                                      </p:to>
                                    </p:set>
                                    <p:anim calcmode="lin" valueType="num">
                                      <p:cBhvr additive="base">
                                        <p:cTn id="194" dur="3000" fill="hold"/>
                                        <p:tgtEl>
                                          <p:spTgt spid="49"/>
                                        </p:tgtEl>
                                        <p:attrNameLst>
                                          <p:attrName>ppt_x</p:attrName>
                                        </p:attrNameLst>
                                      </p:cBhvr>
                                      <p:tavLst>
                                        <p:tav tm="0">
                                          <p:val>
                                            <p:strVal val="#ppt_x"/>
                                          </p:val>
                                        </p:tav>
                                        <p:tav tm="100000">
                                          <p:val>
                                            <p:strVal val="#ppt_x"/>
                                          </p:val>
                                        </p:tav>
                                      </p:tavLst>
                                    </p:anim>
                                    <p:anim calcmode="lin" valueType="num">
                                      <p:cBhvr additive="base">
                                        <p:cTn id="195" dur="3000" fill="hold"/>
                                        <p:tgtEl>
                                          <p:spTgt spid="49"/>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 calcmode="lin" valueType="num">
                                      <p:cBhvr additive="base">
                                        <p:cTn id="198" dur="3000" fill="hold"/>
                                        <p:tgtEl>
                                          <p:spTgt spid="50"/>
                                        </p:tgtEl>
                                        <p:attrNameLst>
                                          <p:attrName>ppt_x</p:attrName>
                                        </p:attrNameLst>
                                      </p:cBhvr>
                                      <p:tavLst>
                                        <p:tav tm="0">
                                          <p:val>
                                            <p:strVal val="#ppt_x"/>
                                          </p:val>
                                        </p:tav>
                                        <p:tav tm="100000">
                                          <p:val>
                                            <p:strVal val="#ppt_x"/>
                                          </p:val>
                                        </p:tav>
                                      </p:tavLst>
                                    </p:anim>
                                    <p:anim calcmode="lin" valueType="num">
                                      <p:cBhvr additive="base">
                                        <p:cTn id="199" dur="3000" fill="hold"/>
                                        <p:tgtEl>
                                          <p:spTgt spid="50"/>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51"/>
                                        </p:tgtEl>
                                        <p:attrNameLst>
                                          <p:attrName>style.visibility</p:attrName>
                                        </p:attrNameLst>
                                      </p:cBhvr>
                                      <p:to>
                                        <p:strVal val="visible"/>
                                      </p:to>
                                    </p:set>
                                    <p:anim calcmode="lin" valueType="num">
                                      <p:cBhvr additive="base">
                                        <p:cTn id="202" dur="3000" fill="hold"/>
                                        <p:tgtEl>
                                          <p:spTgt spid="51"/>
                                        </p:tgtEl>
                                        <p:attrNameLst>
                                          <p:attrName>ppt_x</p:attrName>
                                        </p:attrNameLst>
                                      </p:cBhvr>
                                      <p:tavLst>
                                        <p:tav tm="0">
                                          <p:val>
                                            <p:strVal val="#ppt_x"/>
                                          </p:val>
                                        </p:tav>
                                        <p:tav tm="100000">
                                          <p:val>
                                            <p:strVal val="#ppt_x"/>
                                          </p:val>
                                        </p:tav>
                                      </p:tavLst>
                                    </p:anim>
                                    <p:anim calcmode="lin" valueType="num">
                                      <p:cBhvr additive="base">
                                        <p:cTn id="203" dur="3000" fill="hold"/>
                                        <p:tgtEl>
                                          <p:spTgt spid="51"/>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52"/>
                                        </p:tgtEl>
                                        <p:attrNameLst>
                                          <p:attrName>style.visibility</p:attrName>
                                        </p:attrNameLst>
                                      </p:cBhvr>
                                      <p:to>
                                        <p:strVal val="visible"/>
                                      </p:to>
                                    </p:set>
                                    <p:anim calcmode="lin" valueType="num">
                                      <p:cBhvr additive="base">
                                        <p:cTn id="206" dur="3000" fill="hold"/>
                                        <p:tgtEl>
                                          <p:spTgt spid="52"/>
                                        </p:tgtEl>
                                        <p:attrNameLst>
                                          <p:attrName>ppt_x</p:attrName>
                                        </p:attrNameLst>
                                      </p:cBhvr>
                                      <p:tavLst>
                                        <p:tav tm="0">
                                          <p:val>
                                            <p:strVal val="#ppt_x"/>
                                          </p:val>
                                        </p:tav>
                                        <p:tav tm="100000">
                                          <p:val>
                                            <p:strVal val="#ppt_x"/>
                                          </p:val>
                                        </p:tav>
                                      </p:tavLst>
                                    </p:anim>
                                    <p:anim calcmode="lin" valueType="num">
                                      <p:cBhvr additive="base">
                                        <p:cTn id="207" dur="3000" fill="hold"/>
                                        <p:tgtEl>
                                          <p:spTgt spid="52"/>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53"/>
                                        </p:tgtEl>
                                        <p:attrNameLst>
                                          <p:attrName>style.visibility</p:attrName>
                                        </p:attrNameLst>
                                      </p:cBhvr>
                                      <p:to>
                                        <p:strVal val="visible"/>
                                      </p:to>
                                    </p:set>
                                    <p:anim calcmode="lin" valueType="num">
                                      <p:cBhvr additive="base">
                                        <p:cTn id="210" dur="3000" fill="hold"/>
                                        <p:tgtEl>
                                          <p:spTgt spid="53"/>
                                        </p:tgtEl>
                                        <p:attrNameLst>
                                          <p:attrName>ppt_x</p:attrName>
                                        </p:attrNameLst>
                                      </p:cBhvr>
                                      <p:tavLst>
                                        <p:tav tm="0">
                                          <p:val>
                                            <p:strVal val="#ppt_x"/>
                                          </p:val>
                                        </p:tav>
                                        <p:tav tm="100000">
                                          <p:val>
                                            <p:strVal val="#ppt_x"/>
                                          </p:val>
                                        </p:tav>
                                      </p:tavLst>
                                    </p:anim>
                                    <p:anim calcmode="lin" valueType="num">
                                      <p:cBhvr additive="base">
                                        <p:cTn id="211" dur="3000" fill="hold"/>
                                        <p:tgtEl>
                                          <p:spTgt spid="53"/>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54"/>
                                        </p:tgtEl>
                                        <p:attrNameLst>
                                          <p:attrName>style.visibility</p:attrName>
                                        </p:attrNameLst>
                                      </p:cBhvr>
                                      <p:to>
                                        <p:strVal val="visible"/>
                                      </p:to>
                                    </p:set>
                                    <p:anim calcmode="lin" valueType="num">
                                      <p:cBhvr additive="base">
                                        <p:cTn id="214" dur="3000" fill="hold"/>
                                        <p:tgtEl>
                                          <p:spTgt spid="54"/>
                                        </p:tgtEl>
                                        <p:attrNameLst>
                                          <p:attrName>ppt_x</p:attrName>
                                        </p:attrNameLst>
                                      </p:cBhvr>
                                      <p:tavLst>
                                        <p:tav tm="0">
                                          <p:val>
                                            <p:strVal val="#ppt_x"/>
                                          </p:val>
                                        </p:tav>
                                        <p:tav tm="100000">
                                          <p:val>
                                            <p:strVal val="#ppt_x"/>
                                          </p:val>
                                        </p:tav>
                                      </p:tavLst>
                                    </p:anim>
                                    <p:anim calcmode="lin" valueType="num">
                                      <p:cBhvr additive="base">
                                        <p:cTn id="215" dur="3000" fill="hold"/>
                                        <p:tgtEl>
                                          <p:spTgt spid="54"/>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55"/>
                                        </p:tgtEl>
                                        <p:attrNameLst>
                                          <p:attrName>style.visibility</p:attrName>
                                        </p:attrNameLst>
                                      </p:cBhvr>
                                      <p:to>
                                        <p:strVal val="visible"/>
                                      </p:to>
                                    </p:set>
                                    <p:anim calcmode="lin" valueType="num">
                                      <p:cBhvr additive="base">
                                        <p:cTn id="218" dur="3000" fill="hold"/>
                                        <p:tgtEl>
                                          <p:spTgt spid="55"/>
                                        </p:tgtEl>
                                        <p:attrNameLst>
                                          <p:attrName>ppt_x</p:attrName>
                                        </p:attrNameLst>
                                      </p:cBhvr>
                                      <p:tavLst>
                                        <p:tav tm="0">
                                          <p:val>
                                            <p:strVal val="#ppt_x"/>
                                          </p:val>
                                        </p:tav>
                                        <p:tav tm="100000">
                                          <p:val>
                                            <p:strVal val="#ppt_x"/>
                                          </p:val>
                                        </p:tav>
                                      </p:tavLst>
                                    </p:anim>
                                    <p:anim calcmode="lin" valueType="num">
                                      <p:cBhvr additive="base">
                                        <p:cTn id="219" dur="3000" fill="hold"/>
                                        <p:tgtEl>
                                          <p:spTgt spid="55"/>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56"/>
                                        </p:tgtEl>
                                        <p:attrNameLst>
                                          <p:attrName>style.visibility</p:attrName>
                                        </p:attrNameLst>
                                      </p:cBhvr>
                                      <p:to>
                                        <p:strVal val="visible"/>
                                      </p:to>
                                    </p:set>
                                    <p:anim calcmode="lin" valueType="num">
                                      <p:cBhvr additive="base">
                                        <p:cTn id="222" dur="3000" fill="hold"/>
                                        <p:tgtEl>
                                          <p:spTgt spid="56"/>
                                        </p:tgtEl>
                                        <p:attrNameLst>
                                          <p:attrName>ppt_x</p:attrName>
                                        </p:attrNameLst>
                                      </p:cBhvr>
                                      <p:tavLst>
                                        <p:tav tm="0">
                                          <p:val>
                                            <p:strVal val="#ppt_x"/>
                                          </p:val>
                                        </p:tav>
                                        <p:tav tm="100000">
                                          <p:val>
                                            <p:strVal val="#ppt_x"/>
                                          </p:val>
                                        </p:tav>
                                      </p:tavLst>
                                    </p:anim>
                                    <p:anim calcmode="lin" valueType="num">
                                      <p:cBhvr additive="base">
                                        <p:cTn id="223" dur="3000" fill="hold"/>
                                        <p:tgtEl>
                                          <p:spTgt spid="56"/>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57"/>
                                        </p:tgtEl>
                                        <p:attrNameLst>
                                          <p:attrName>style.visibility</p:attrName>
                                        </p:attrNameLst>
                                      </p:cBhvr>
                                      <p:to>
                                        <p:strVal val="visible"/>
                                      </p:to>
                                    </p:set>
                                    <p:anim calcmode="lin" valueType="num">
                                      <p:cBhvr additive="base">
                                        <p:cTn id="226" dur="3000" fill="hold"/>
                                        <p:tgtEl>
                                          <p:spTgt spid="57"/>
                                        </p:tgtEl>
                                        <p:attrNameLst>
                                          <p:attrName>ppt_x</p:attrName>
                                        </p:attrNameLst>
                                      </p:cBhvr>
                                      <p:tavLst>
                                        <p:tav tm="0">
                                          <p:val>
                                            <p:strVal val="#ppt_x"/>
                                          </p:val>
                                        </p:tav>
                                        <p:tav tm="100000">
                                          <p:val>
                                            <p:strVal val="#ppt_x"/>
                                          </p:val>
                                        </p:tav>
                                      </p:tavLst>
                                    </p:anim>
                                    <p:anim calcmode="lin" valueType="num">
                                      <p:cBhvr additive="base">
                                        <p:cTn id="227" dur="3000" fill="hold"/>
                                        <p:tgtEl>
                                          <p:spTgt spid="57"/>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58"/>
                                        </p:tgtEl>
                                        <p:attrNameLst>
                                          <p:attrName>style.visibility</p:attrName>
                                        </p:attrNameLst>
                                      </p:cBhvr>
                                      <p:to>
                                        <p:strVal val="visible"/>
                                      </p:to>
                                    </p:set>
                                    <p:anim calcmode="lin" valueType="num">
                                      <p:cBhvr additive="base">
                                        <p:cTn id="230" dur="3000" fill="hold"/>
                                        <p:tgtEl>
                                          <p:spTgt spid="58"/>
                                        </p:tgtEl>
                                        <p:attrNameLst>
                                          <p:attrName>ppt_x</p:attrName>
                                        </p:attrNameLst>
                                      </p:cBhvr>
                                      <p:tavLst>
                                        <p:tav tm="0">
                                          <p:val>
                                            <p:strVal val="#ppt_x"/>
                                          </p:val>
                                        </p:tav>
                                        <p:tav tm="100000">
                                          <p:val>
                                            <p:strVal val="#ppt_x"/>
                                          </p:val>
                                        </p:tav>
                                      </p:tavLst>
                                    </p:anim>
                                    <p:anim calcmode="lin" valueType="num">
                                      <p:cBhvr additive="base">
                                        <p:cTn id="231" dur="3000" fill="hold"/>
                                        <p:tgtEl>
                                          <p:spTgt spid="58"/>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 calcmode="lin" valueType="num">
                                      <p:cBhvr additive="base">
                                        <p:cTn id="234" dur="3000" fill="hold"/>
                                        <p:tgtEl>
                                          <p:spTgt spid="59"/>
                                        </p:tgtEl>
                                        <p:attrNameLst>
                                          <p:attrName>ppt_x</p:attrName>
                                        </p:attrNameLst>
                                      </p:cBhvr>
                                      <p:tavLst>
                                        <p:tav tm="0">
                                          <p:val>
                                            <p:strVal val="#ppt_x"/>
                                          </p:val>
                                        </p:tav>
                                        <p:tav tm="100000">
                                          <p:val>
                                            <p:strVal val="#ppt_x"/>
                                          </p:val>
                                        </p:tav>
                                      </p:tavLst>
                                    </p:anim>
                                    <p:anim calcmode="lin" valueType="num">
                                      <p:cBhvr additive="base">
                                        <p:cTn id="235" dur="3000" fill="hold"/>
                                        <p:tgtEl>
                                          <p:spTgt spid="59"/>
                                        </p:tgtEl>
                                        <p:attrNameLst>
                                          <p:attrName>ppt_y</p:attrName>
                                        </p:attrNameLst>
                                      </p:cBhvr>
                                      <p:tavLst>
                                        <p:tav tm="0">
                                          <p:val>
                                            <p:strVal val="1+#ppt_h/2"/>
                                          </p:val>
                                        </p:tav>
                                        <p:tav tm="100000">
                                          <p:val>
                                            <p:strVal val="#ppt_y"/>
                                          </p:val>
                                        </p:tav>
                                      </p:tavLst>
                                    </p:anim>
                                  </p:childTnLst>
                                </p:cTn>
                              </p:par>
                              <p:par>
                                <p:cTn id="236" presetID="2" presetClass="entr" presetSubtype="4" fill="hold" grpId="0" nodeType="withEffect">
                                  <p:stCondLst>
                                    <p:cond delay="0"/>
                                  </p:stCondLst>
                                  <p:childTnLst>
                                    <p:set>
                                      <p:cBhvr>
                                        <p:cTn id="237" dur="1" fill="hold">
                                          <p:stCondLst>
                                            <p:cond delay="0"/>
                                          </p:stCondLst>
                                        </p:cTn>
                                        <p:tgtEl>
                                          <p:spTgt spid="60"/>
                                        </p:tgtEl>
                                        <p:attrNameLst>
                                          <p:attrName>style.visibility</p:attrName>
                                        </p:attrNameLst>
                                      </p:cBhvr>
                                      <p:to>
                                        <p:strVal val="visible"/>
                                      </p:to>
                                    </p:set>
                                    <p:anim calcmode="lin" valueType="num">
                                      <p:cBhvr additive="base">
                                        <p:cTn id="238" dur="3000" fill="hold"/>
                                        <p:tgtEl>
                                          <p:spTgt spid="60"/>
                                        </p:tgtEl>
                                        <p:attrNameLst>
                                          <p:attrName>ppt_x</p:attrName>
                                        </p:attrNameLst>
                                      </p:cBhvr>
                                      <p:tavLst>
                                        <p:tav tm="0">
                                          <p:val>
                                            <p:strVal val="#ppt_x"/>
                                          </p:val>
                                        </p:tav>
                                        <p:tav tm="100000">
                                          <p:val>
                                            <p:strVal val="#ppt_x"/>
                                          </p:val>
                                        </p:tav>
                                      </p:tavLst>
                                    </p:anim>
                                    <p:anim calcmode="lin" valueType="num">
                                      <p:cBhvr additive="base">
                                        <p:cTn id="239" dur="3000" fill="hold"/>
                                        <p:tgtEl>
                                          <p:spTgt spid="60"/>
                                        </p:tgtEl>
                                        <p:attrNameLst>
                                          <p:attrName>ppt_y</p:attrName>
                                        </p:attrNameLst>
                                      </p:cBhvr>
                                      <p:tavLst>
                                        <p:tav tm="0">
                                          <p:val>
                                            <p:strVal val="1+#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61"/>
                                        </p:tgtEl>
                                        <p:attrNameLst>
                                          <p:attrName>style.visibility</p:attrName>
                                        </p:attrNameLst>
                                      </p:cBhvr>
                                      <p:to>
                                        <p:strVal val="visible"/>
                                      </p:to>
                                    </p:set>
                                    <p:anim calcmode="lin" valueType="num">
                                      <p:cBhvr additive="base">
                                        <p:cTn id="242" dur="3000" fill="hold"/>
                                        <p:tgtEl>
                                          <p:spTgt spid="61"/>
                                        </p:tgtEl>
                                        <p:attrNameLst>
                                          <p:attrName>ppt_x</p:attrName>
                                        </p:attrNameLst>
                                      </p:cBhvr>
                                      <p:tavLst>
                                        <p:tav tm="0">
                                          <p:val>
                                            <p:strVal val="#ppt_x"/>
                                          </p:val>
                                        </p:tav>
                                        <p:tav tm="100000">
                                          <p:val>
                                            <p:strVal val="#ppt_x"/>
                                          </p:val>
                                        </p:tav>
                                      </p:tavLst>
                                    </p:anim>
                                    <p:anim calcmode="lin" valueType="num">
                                      <p:cBhvr additive="base">
                                        <p:cTn id="243" dur="3000" fill="hold"/>
                                        <p:tgtEl>
                                          <p:spTgt spid="61"/>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62"/>
                                        </p:tgtEl>
                                        <p:attrNameLst>
                                          <p:attrName>style.visibility</p:attrName>
                                        </p:attrNameLst>
                                      </p:cBhvr>
                                      <p:to>
                                        <p:strVal val="visible"/>
                                      </p:to>
                                    </p:set>
                                    <p:anim calcmode="lin" valueType="num">
                                      <p:cBhvr additive="base">
                                        <p:cTn id="246" dur="3000" fill="hold"/>
                                        <p:tgtEl>
                                          <p:spTgt spid="62"/>
                                        </p:tgtEl>
                                        <p:attrNameLst>
                                          <p:attrName>ppt_x</p:attrName>
                                        </p:attrNameLst>
                                      </p:cBhvr>
                                      <p:tavLst>
                                        <p:tav tm="0">
                                          <p:val>
                                            <p:strVal val="#ppt_x"/>
                                          </p:val>
                                        </p:tav>
                                        <p:tav tm="100000">
                                          <p:val>
                                            <p:strVal val="#ppt_x"/>
                                          </p:val>
                                        </p:tav>
                                      </p:tavLst>
                                    </p:anim>
                                    <p:anim calcmode="lin" valueType="num">
                                      <p:cBhvr additive="base">
                                        <p:cTn id="247" dur="3000" fill="hold"/>
                                        <p:tgtEl>
                                          <p:spTgt spid="62"/>
                                        </p:tgtEl>
                                        <p:attrNameLst>
                                          <p:attrName>ppt_y</p:attrName>
                                        </p:attrNameLst>
                                      </p:cBhvr>
                                      <p:tavLst>
                                        <p:tav tm="0">
                                          <p:val>
                                            <p:strVal val="1+#ppt_h/2"/>
                                          </p:val>
                                        </p:tav>
                                        <p:tav tm="100000">
                                          <p:val>
                                            <p:strVal val="#ppt_y"/>
                                          </p:val>
                                        </p:tav>
                                      </p:tavLst>
                                    </p:anim>
                                  </p:childTnLst>
                                </p:cTn>
                              </p:par>
                              <p:par>
                                <p:cTn id="248" presetID="19" presetClass="entr" presetSubtype="5" fill="hold" grpId="1" nodeType="withEffect">
                                  <p:stCondLst>
                                    <p:cond delay="0"/>
                                  </p:stCondLst>
                                  <p:childTnLst>
                                    <p:set>
                                      <p:cBhvr>
                                        <p:cTn id="249" dur="1" fill="hold">
                                          <p:stCondLst>
                                            <p:cond delay="0"/>
                                          </p:stCondLst>
                                        </p:cTn>
                                        <p:tgtEl>
                                          <p:spTgt spid="3"/>
                                        </p:tgtEl>
                                        <p:attrNameLst>
                                          <p:attrName>style.visibility</p:attrName>
                                        </p:attrNameLst>
                                      </p:cBhvr>
                                      <p:to>
                                        <p:strVal val="visible"/>
                                      </p:to>
                                    </p:set>
                                    <p:anim calcmode="lin" valueType="num">
                                      <p:cBhvr>
                                        <p:cTn id="250" dur="3000" fill="hold"/>
                                        <p:tgtEl>
                                          <p:spTgt spid="3"/>
                                        </p:tgtEl>
                                        <p:attrNameLst>
                                          <p:attrName>ppt_w</p:attrName>
                                        </p:attrNameLst>
                                      </p:cBhvr>
                                      <p:tavLst>
                                        <p:tav tm="0">
                                          <p:val>
                                            <p:strVal val="#ppt_w"/>
                                          </p:val>
                                        </p:tav>
                                        <p:tav tm="100000">
                                          <p:val>
                                            <p:strVal val="#ppt_w"/>
                                          </p:val>
                                        </p:tav>
                                      </p:tavLst>
                                    </p:anim>
                                    <p:anim calcmode="lin" valueType="num">
                                      <p:cBhvr>
                                        <p:cTn id="251" dur="3000" fill="hold"/>
                                        <p:tgtEl>
                                          <p:spTgt spid="3"/>
                                        </p:tgtEl>
                                        <p:attrNameLst>
                                          <p:attrName>ppt_h</p:attrName>
                                        </p:attrNameLst>
                                      </p:cBhvr>
                                      <p:tavLst>
                                        <p:tav tm="0" fmla="#ppt_h*sin(2.5*pi*$)">
                                          <p:val>
                                            <p:fltVal val="0"/>
                                          </p:val>
                                        </p:tav>
                                        <p:tav tm="100000">
                                          <p:val>
                                            <p:fltVal val="1"/>
                                          </p:val>
                                        </p:tav>
                                      </p:tavLst>
                                    </p:anim>
                                  </p:childTnLst>
                                </p:cTn>
                              </p:par>
                              <p:par>
                                <p:cTn id="252" presetID="19" presetClass="entr" presetSubtype="5" fill="hold" grpId="1" nodeType="withEffect">
                                  <p:stCondLst>
                                    <p:cond delay="0"/>
                                  </p:stCondLst>
                                  <p:childTnLst>
                                    <p:set>
                                      <p:cBhvr>
                                        <p:cTn id="253" dur="1" fill="hold">
                                          <p:stCondLst>
                                            <p:cond delay="0"/>
                                          </p:stCondLst>
                                        </p:cTn>
                                        <p:tgtEl>
                                          <p:spTgt spid="4"/>
                                        </p:tgtEl>
                                        <p:attrNameLst>
                                          <p:attrName>style.visibility</p:attrName>
                                        </p:attrNameLst>
                                      </p:cBhvr>
                                      <p:to>
                                        <p:strVal val="visible"/>
                                      </p:to>
                                    </p:set>
                                    <p:anim calcmode="lin" valueType="num">
                                      <p:cBhvr>
                                        <p:cTn id="254" dur="3000" fill="hold"/>
                                        <p:tgtEl>
                                          <p:spTgt spid="4"/>
                                        </p:tgtEl>
                                        <p:attrNameLst>
                                          <p:attrName>ppt_w</p:attrName>
                                        </p:attrNameLst>
                                      </p:cBhvr>
                                      <p:tavLst>
                                        <p:tav tm="0">
                                          <p:val>
                                            <p:strVal val="#ppt_w"/>
                                          </p:val>
                                        </p:tav>
                                        <p:tav tm="100000">
                                          <p:val>
                                            <p:strVal val="#ppt_w"/>
                                          </p:val>
                                        </p:tav>
                                      </p:tavLst>
                                    </p:anim>
                                    <p:anim calcmode="lin" valueType="num">
                                      <p:cBhvr>
                                        <p:cTn id="255" dur="3000" fill="hold"/>
                                        <p:tgtEl>
                                          <p:spTgt spid="4"/>
                                        </p:tgtEl>
                                        <p:attrNameLst>
                                          <p:attrName>ppt_h</p:attrName>
                                        </p:attrNameLst>
                                      </p:cBhvr>
                                      <p:tavLst>
                                        <p:tav tm="0" fmla="#ppt_h*sin(2.5*pi*$)">
                                          <p:val>
                                            <p:fltVal val="0"/>
                                          </p:val>
                                        </p:tav>
                                        <p:tav tm="100000">
                                          <p:val>
                                            <p:fltVal val="1"/>
                                          </p:val>
                                        </p:tav>
                                      </p:tavLst>
                                    </p:anim>
                                  </p:childTnLst>
                                </p:cTn>
                              </p:par>
                              <p:par>
                                <p:cTn id="256" presetID="19" presetClass="entr" presetSubtype="5" fill="hold" grpId="1" nodeType="withEffect">
                                  <p:stCondLst>
                                    <p:cond delay="0"/>
                                  </p:stCondLst>
                                  <p:childTnLst>
                                    <p:set>
                                      <p:cBhvr>
                                        <p:cTn id="257" dur="1" fill="hold">
                                          <p:stCondLst>
                                            <p:cond delay="0"/>
                                          </p:stCondLst>
                                        </p:cTn>
                                        <p:tgtEl>
                                          <p:spTgt spid="5"/>
                                        </p:tgtEl>
                                        <p:attrNameLst>
                                          <p:attrName>style.visibility</p:attrName>
                                        </p:attrNameLst>
                                      </p:cBhvr>
                                      <p:to>
                                        <p:strVal val="visible"/>
                                      </p:to>
                                    </p:set>
                                    <p:anim calcmode="lin" valueType="num">
                                      <p:cBhvr>
                                        <p:cTn id="258" dur="3000" fill="hold"/>
                                        <p:tgtEl>
                                          <p:spTgt spid="5"/>
                                        </p:tgtEl>
                                        <p:attrNameLst>
                                          <p:attrName>ppt_w</p:attrName>
                                        </p:attrNameLst>
                                      </p:cBhvr>
                                      <p:tavLst>
                                        <p:tav tm="0">
                                          <p:val>
                                            <p:strVal val="#ppt_w"/>
                                          </p:val>
                                        </p:tav>
                                        <p:tav tm="100000">
                                          <p:val>
                                            <p:strVal val="#ppt_w"/>
                                          </p:val>
                                        </p:tav>
                                      </p:tavLst>
                                    </p:anim>
                                    <p:anim calcmode="lin" valueType="num">
                                      <p:cBhvr>
                                        <p:cTn id="259" dur="3000" fill="hold"/>
                                        <p:tgtEl>
                                          <p:spTgt spid="5"/>
                                        </p:tgtEl>
                                        <p:attrNameLst>
                                          <p:attrName>ppt_h</p:attrName>
                                        </p:attrNameLst>
                                      </p:cBhvr>
                                      <p:tavLst>
                                        <p:tav tm="0" fmla="#ppt_h*sin(2.5*pi*$)">
                                          <p:val>
                                            <p:fltVal val="0"/>
                                          </p:val>
                                        </p:tav>
                                        <p:tav tm="100000">
                                          <p:val>
                                            <p:fltVal val="1"/>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6"/>
                                        </p:tgtEl>
                                        <p:attrNameLst>
                                          <p:attrName>style.visibility</p:attrName>
                                        </p:attrNameLst>
                                      </p:cBhvr>
                                      <p:to>
                                        <p:strVal val="visible"/>
                                      </p:to>
                                    </p:set>
                                    <p:anim calcmode="lin" valueType="num">
                                      <p:cBhvr>
                                        <p:cTn id="262" dur="3000" fill="hold"/>
                                        <p:tgtEl>
                                          <p:spTgt spid="6"/>
                                        </p:tgtEl>
                                        <p:attrNameLst>
                                          <p:attrName>ppt_w</p:attrName>
                                        </p:attrNameLst>
                                      </p:cBhvr>
                                      <p:tavLst>
                                        <p:tav tm="0">
                                          <p:val>
                                            <p:strVal val="#ppt_w"/>
                                          </p:val>
                                        </p:tav>
                                        <p:tav tm="100000">
                                          <p:val>
                                            <p:strVal val="#ppt_w"/>
                                          </p:val>
                                        </p:tav>
                                      </p:tavLst>
                                    </p:anim>
                                    <p:anim calcmode="lin" valueType="num">
                                      <p:cBhvr>
                                        <p:cTn id="263" dur="3000" fill="hold"/>
                                        <p:tgtEl>
                                          <p:spTgt spid="6"/>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7"/>
                                        </p:tgtEl>
                                        <p:attrNameLst>
                                          <p:attrName>style.visibility</p:attrName>
                                        </p:attrNameLst>
                                      </p:cBhvr>
                                      <p:to>
                                        <p:strVal val="visible"/>
                                      </p:to>
                                    </p:set>
                                    <p:anim calcmode="lin" valueType="num">
                                      <p:cBhvr>
                                        <p:cTn id="266" dur="3000" fill="hold"/>
                                        <p:tgtEl>
                                          <p:spTgt spid="7"/>
                                        </p:tgtEl>
                                        <p:attrNameLst>
                                          <p:attrName>ppt_w</p:attrName>
                                        </p:attrNameLst>
                                      </p:cBhvr>
                                      <p:tavLst>
                                        <p:tav tm="0">
                                          <p:val>
                                            <p:strVal val="#ppt_w"/>
                                          </p:val>
                                        </p:tav>
                                        <p:tav tm="100000">
                                          <p:val>
                                            <p:strVal val="#ppt_w"/>
                                          </p:val>
                                        </p:tav>
                                      </p:tavLst>
                                    </p:anim>
                                    <p:anim calcmode="lin" valueType="num">
                                      <p:cBhvr>
                                        <p:cTn id="267" dur="3000" fill="hold"/>
                                        <p:tgtEl>
                                          <p:spTgt spid="7"/>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8"/>
                                        </p:tgtEl>
                                        <p:attrNameLst>
                                          <p:attrName>style.visibility</p:attrName>
                                        </p:attrNameLst>
                                      </p:cBhvr>
                                      <p:to>
                                        <p:strVal val="visible"/>
                                      </p:to>
                                    </p:set>
                                    <p:anim calcmode="lin" valueType="num">
                                      <p:cBhvr>
                                        <p:cTn id="270" dur="3000" fill="hold"/>
                                        <p:tgtEl>
                                          <p:spTgt spid="8"/>
                                        </p:tgtEl>
                                        <p:attrNameLst>
                                          <p:attrName>ppt_w</p:attrName>
                                        </p:attrNameLst>
                                      </p:cBhvr>
                                      <p:tavLst>
                                        <p:tav tm="0">
                                          <p:val>
                                            <p:strVal val="#ppt_w"/>
                                          </p:val>
                                        </p:tav>
                                        <p:tav tm="100000">
                                          <p:val>
                                            <p:strVal val="#ppt_w"/>
                                          </p:val>
                                        </p:tav>
                                      </p:tavLst>
                                    </p:anim>
                                    <p:anim calcmode="lin" valueType="num">
                                      <p:cBhvr>
                                        <p:cTn id="271" dur="3000" fill="hold"/>
                                        <p:tgtEl>
                                          <p:spTgt spid="8"/>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9"/>
                                        </p:tgtEl>
                                        <p:attrNameLst>
                                          <p:attrName>style.visibility</p:attrName>
                                        </p:attrNameLst>
                                      </p:cBhvr>
                                      <p:to>
                                        <p:strVal val="visible"/>
                                      </p:to>
                                    </p:set>
                                    <p:anim calcmode="lin" valueType="num">
                                      <p:cBhvr>
                                        <p:cTn id="274" dur="3000" fill="hold"/>
                                        <p:tgtEl>
                                          <p:spTgt spid="9"/>
                                        </p:tgtEl>
                                        <p:attrNameLst>
                                          <p:attrName>ppt_w</p:attrName>
                                        </p:attrNameLst>
                                      </p:cBhvr>
                                      <p:tavLst>
                                        <p:tav tm="0">
                                          <p:val>
                                            <p:strVal val="#ppt_w"/>
                                          </p:val>
                                        </p:tav>
                                        <p:tav tm="100000">
                                          <p:val>
                                            <p:strVal val="#ppt_w"/>
                                          </p:val>
                                        </p:tav>
                                      </p:tavLst>
                                    </p:anim>
                                    <p:anim calcmode="lin" valueType="num">
                                      <p:cBhvr>
                                        <p:cTn id="275" dur="3000" fill="hold"/>
                                        <p:tgtEl>
                                          <p:spTgt spid="9"/>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10"/>
                                        </p:tgtEl>
                                        <p:attrNameLst>
                                          <p:attrName>style.visibility</p:attrName>
                                        </p:attrNameLst>
                                      </p:cBhvr>
                                      <p:to>
                                        <p:strVal val="visible"/>
                                      </p:to>
                                    </p:set>
                                    <p:anim calcmode="lin" valueType="num">
                                      <p:cBhvr>
                                        <p:cTn id="278" dur="3000" fill="hold"/>
                                        <p:tgtEl>
                                          <p:spTgt spid="10"/>
                                        </p:tgtEl>
                                        <p:attrNameLst>
                                          <p:attrName>ppt_w</p:attrName>
                                        </p:attrNameLst>
                                      </p:cBhvr>
                                      <p:tavLst>
                                        <p:tav tm="0">
                                          <p:val>
                                            <p:strVal val="#ppt_w"/>
                                          </p:val>
                                        </p:tav>
                                        <p:tav tm="100000">
                                          <p:val>
                                            <p:strVal val="#ppt_w"/>
                                          </p:val>
                                        </p:tav>
                                      </p:tavLst>
                                    </p:anim>
                                    <p:anim calcmode="lin" valueType="num">
                                      <p:cBhvr>
                                        <p:cTn id="279" dur="3000" fill="hold"/>
                                        <p:tgtEl>
                                          <p:spTgt spid="10"/>
                                        </p:tgtEl>
                                        <p:attrNameLst>
                                          <p:attrName>ppt_h</p:attrName>
                                        </p:attrNameLst>
                                      </p:cBhvr>
                                      <p:tavLst>
                                        <p:tav tm="0" fmla="#ppt_h*sin(2.5*pi*$)">
                                          <p:val>
                                            <p:fltVal val="0"/>
                                          </p:val>
                                        </p:tav>
                                        <p:tav tm="100000">
                                          <p:val>
                                            <p:fltVal val="1"/>
                                          </p:val>
                                        </p:tav>
                                      </p:tavLst>
                                    </p:anim>
                                  </p:childTnLst>
                                </p:cTn>
                              </p:par>
                              <p:par>
                                <p:cTn id="280" presetID="19" presetClass="entr" presetSubtype="5" fill="hold" grpId="1" nodeType="withEffect">
                                  <p:stCondLst>
                                    <p:cond delay="0"/>
                                  </p:stCondLst>
                                  <p:childTnLst>
                                    <p:set>
                                      <p:cBhvr>
                                        <p:cTn id="281" dur="1" fill="hold">
                                          <p:stCondLst>
                                            <p:cond delay="0"/>
                                          </p:stCondLst>
                                        </p:cTn>
                                        <p:tgtEl>
                                          <p:spTgt spid="11"/>
                                        </p:tgtEl>
                                        <p:attrNameLst>
                                          <p:attrName>style.visibility</p:attrName>
                                        </p:attrNameLst>
                                      </p:cBhvr>
                                      <p:to>
                                        <p:strVal val="visible"/>
                                      </p:to>
                                    </p:set>
                                    <p:anim calcmode="lin" valueType="num">
                                      <p:cBhvr>
                                        <p:cTn id="282" dur="3000" fill="hold"/>
                                        <p:tgtEl>
                                          <p:spTgt spid="11"/>
                                        </p:tgtEl>
                                        <p:attrNameLst>
                                          <p:attrName>ppt_w</p:attrName>
                                        </p:attrNameLst>
                                      </p:cBhvr>
                                      <p:tavLst>
                                        <p:tav tm="0">
                                          <p:val>
                                            <p:strVal val="#ppt_w"/>
                                          </p:val>
                                        </p:tav>
                                        <p:tav tm="100000">
                                          <p:val>
                                            <p:strVal val="#ppt_w"/>
                                          </p:val>
                                        </p:tav>
                                      </p:tavLst>
                                    </p:anim>
                                    <p:anim calcmode="lin" valueType="num">
                                      <p:cBhvr>
                                        <p:cTn id="283" dur="3000" fill="hold"/>
                                        <p:tgtEl>
                                          <p:spTgt spid="11"/>
                                        </p:tgtEl>
                                        <p:attrNameLst>
                                          <p:attrName>ppt_h</p:attrName>
                                        </p:attrNameLst>
                                      </p:cBhvr>
                                      <p:tavLst>
                                        <p:tav tm="0" fmla="#ppt_h*sin(2.5*pi*$)">
                                          <p:val>
                                            <p:fltVal val="0"/>
                                          </p:val>
                                        </p:tav>
                                        <p:tav tm="100000">
                                          <p:val>
                                            <p:fltVal val="1"/>
                                          </p:val>
                                        </p:tav>
                                      </p:tavLst>
                                    </p:anim>
                                  </p:childTnLst>
                                </p:cTn>
                              </p:par>
                              <p:par>
                                <p:cTn id="284" presetID="19" presetClass="entr" presetSubtype="5" fill="hold" grpId="1" nodeType="withEffect">
                                  <p:stCondLst>
                                    <p:cond delay="0"/>
                                  </p:stCondLst>
                                  <p:childTnLst>
                                    <p:set>
                                      <p:cBhvr>
                                        <p:cTn id="285" dur="1" fill="hold">
                                          <p:stCondLst>
                                            <p:cond delay="0"/>
                                          </p:stCondLst>
                                        </p:cTn>
                                        <p:tgtEl>
                                          <p:spTgt spid="12"/>
                                        </p:tgtEl>
                                        <p:attrNameLst>
                                          <p:attrName>style.visibility</p:attrName>
                                        </p:attrNameLst>
                                      </p:cBhvr>
                                      <p:to>
                                        <p:strVal val="visible"/>
                                      </p:to>
                                    </p:set>
                                    <p:anim calcmode="lin" valueType="num">
                                      <p:cBhvr>
                                        <p:cTn id="286" dur="3000" fill="hold"/>
                                        <p:tgtEl>
                                          <p:spTgt spid="12"/>
                                        </p:tgtEl>
                                        <p:attrNameLst>
                                          <p:attrName>ppt_w</p:attrName>
                                        </p:attrNameLst>
                                      </p:cBhvr>
                                      <p:tavLst>
                                        <p:tav tm="0">
                                          <p:val>
                                            <p:strVal val="#ppt_w"/>
                                          </p:val>
                                        </p:tav>
                                        <p:tav tm="100000">
                                          <p:val>
                                            <p:strVal val="#ppt_w"/>
                                          </p:val>
                                        </p:tav>
                                      </p:tavLst>
                                    </p:anim>
                                    <p:anim calcmode="lin" valueType="num">
                                      <p:cBhvr>
                                        <p:cTn id="287" dur="3000" fill="hold"/>
                                        <p:tgtEl>
                                          <p:spTgt spid="12"/>
                                        </p:tgtEl>
                                        <p:attrNameLst>
                                          <p:attrName>ppt_h</p:attrName>
                                        </p:attrNameLst>
                                      </p:cBhvr>
                                      <p:tavLst>
                                        <p:tav tm="0" fmla="#ppt_h*sin(2.5*pi*$)">
                                          <p:val>
                                            <p:fltVal val="0"/>
                                          </p:val>
                                        </p:tav>
                                        <p:tav tm="100000">
                                          <p:val>
                                            <p:fltVal val="1"/>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13"/>
                                        </p:tgtEl>
                                        <p:attrNameLst>
                                          <p:attrName>style.visibility</p:attrName>
                                        </p:attrNameLst>
                                      </p:cBhvr>
                                      <p:to>
                                        <p:strVal val="visible"/>
                                      </p:to>
                                    </p:set>
                                    <p:anim calcmode="lin" valueType="num">
                                      <p:cBhvr>
                                        <p:cTn id="290" dur="3000" fill="hold"/>
                                        <p:tgtEl>
                                          <p:spTgt spid="13"/>
                                        </p:tgtEl>
                                        <p:attrNameLst>
                                          <p:attrName>ppt_w</p:attrName>
                                        </p:attrNameLst>
                                      </p:cBhvr>
                                      <p:tavLst>
                                        <p:tav tm="0">
                                          <p:val>
                                            <p:strVal val="#ppt_w"/>
                                          </p:val>
                                        </p:tav>
                                        <p:tav tm="100000">
                                          <p:val>
                                            <p:strVal val="#ppt_w"/>
                                          </p:val>
                                        </p:tav>
                                      </p:tavLst>
                                    </p:anim>
                                    <p:anim calcmode="lin" valueType="num">
                                      <p:cBhvr>
                                        <p:cTn id="291" dur="3000" fill="hold"/>
                                        <p:tgtEl>
                                          <p:spTgt spid="13"/>
                                        </p:tgtEl>
                                        <p:attrNameLst>
                                          <p:attrName>ppt_h</p:attrName>
                                        </p:attrNameLst>
                                      </p:cBhvr>
                                      <p:tavLst>
                                        <p:tav tm="0" fmla="#ppt_h*sin(2.5*pi*$)">
                                          <p:val>
                                            <p:fltVal val="0"/>
                                          </p:val>
                                        </p:tav>
                                        <p:tav tm="100000">
                                          <p:val>
                                            <p:fltVal val="1"/>
                                          </p:val>
                                        </p:tav>
                                      </p:tavLst>
                                    </p:anim>
                                  </p:childTnLst>
                                </p:cTn>
                              </p:par>
                              <p:par>
                                <p:cTn id="292" presetID="19" presetClass="entr" presetSubtype="5" fill="hold" grpId="1" nodeType="withEffect">
                                  <p:stCondLst>
                                    <p:cond delay="0"/>
                                  </p:stCondLst>
                                  <p:childTnLst>
                                    <p:set>
                                      <p:cBhvr>
                                        <p:cTn id="293" dur="1" fill="hold">
                                          <p:stCondLst>
                                            <p:cond delay="0"/>
                                          </p:stCondLst>
                                        </p:cTn>
                                        <p:tgtEl>
                                          <p:spTgt spid="14"/>
                                        </p:tgtEl>
                                        <p:attrNameLst>
                                          <p:attrName>style.visibility</p:attrName>
                                        </p:attrNameLst>
                                      </p:cBhvr>
                                      <p:to>
                                        <p:strVal val="visible"/>
                                      </p:to>
                                    </p:set>
                                    <p:anim calcmode="lin" valueType="num">
                                      <p:cBhvr>
                                        <p:cTn id="294" dur="3000" fill="hold"/>
                                        <p:tgtEl>
                                          <p:spTgt spid="14"/>
                                        </p:tgtEl>
                                        <p:attrNameLst>
                                          <p:attrName>ppt_w</p:attrName>
                                        </p:attrNameLst>
                                      </p:cBhvr>
                                      <p:tavLst>
                                        <p:tav tm="0">
                                          <p:val>
                                            <p:strVal val="#ppt_w"/>
                                          </p:val>
                                        </p:tav>
                                        <p:tav tm="100000">
                                          <p:val>
                                            <p:strVal val="#ppt_w"/>
                                          </p:val>
                                        </p:tav>
                                      </p:tavLst>
                                    </p:anim>
                                    <p:anim calcmode="lin" valueType="num">
                                      <p:cBhvr>
                                        <p:cTn id="295" dur="3000" fill="hold"/>
                                        <p:tgtEl>
                                          <p:spTgt spid="14"/>
                                        </p:tgtEl>
                                        <p:attrNameLst>
                                          <p:attrName>ppt_h</p:attrName>
                                        </p:attrNameLst>
                                      </p:cBhvr>
                                      <p:tavLst>
                                        <p:tav tm="0" fmla="#ppt_h*sin(2.5*pi*$)">
                                          <p:val>
                                            <p:fltVal val="0"/>
                                          </p:val>
                                        </p:tav>
                                        <p:tav tm="100000">
                                          <p:val>
                                            <p:fltVal val="1"/>
                                          </p:val>
                                        </p:tav>
                                      </p:tavLst>
                                    </p:anim>
                                  </p:childTnLst>
                                </p:cTn>
                              </p:par>
                              <p:par>
                                <p:cTn id="296" presetID="19" presetClass="entr" presetSubtype="5" fill="hold" grpId="1" nodeType="withEffect">
                                  <p:stCondLst>
                                    <p:cond delay="0"/>
                                  </p:stCondLst>
                                  <p:childTnLst>
                                    <p:set>
                                      <p:cBhvr>
                                        <p:cTn id="297" dur="1" fill="hold">
                                          <p:stCondLst>
                                            <p:cond delay="0"/>
                                          </p:stCondLst>
                                        </p:cTn>
                                        <p:tgtEl>
                                          <p:spTgt spid="15"/>
                                        </p:tgtEl>
                                        <p:attrNameLst>
                                          <p:attrName>style.visibility</p:attrName>
                                        </p:attrNameLst>
                                      </p:cBhvr>
                                      <p:to>
                                        <p:strVal val="visible"/>
                                      </p:to>
                                    </p:set>
                                    <p:anim calcmode="lin" valueType="num">
                                      <p:cBhvr>
                                        <p:cTn id="298" dur="3000" fill="hold"/>
                                        <p:tgtEl>
                                          <p:spTgt spid="15"/>
                                        </p:tgtEl>
                                        <p:attrNameLst>
                                          <p:attrName>ppt_w</p:attrName>
                                        </p:attrNameLst>
                                      </p:cBhvr>
                                      <p:tavLst>
                                        <p:tav tm="0">
                                          <p:val>
                                            <p:strVal val="#ppt_w"/>
                                          </p:val>
                                        </p:tav>
                                        <p:tav tm="100000">
                                          <p:val>
                                            <p:strVal val="#ppt_w"/>
                                          </p:val>
                                        </p:tav>
                                      </p:tavLst>
                                    </p:anim>
                                    <p:anim calcmode="lin" valueType="num">
                                      <p:cBhvr>
                                        <p:cTn id="299" dur="3000" fill="hold"/>
                                        <p:tgtEl>
                                          <p:spTgt spid="15"/>
                                        </p:tgtEl>
                                        <p:attrNameLst>
                                          <p:attrName>ppt_h</p:attrName>
                                        </p:attrNameLst>
                                      </p:cBhvr>
                                      <p:tavLst>
                                        <p:tav tm="0" fmla="#ppt_h*sin(2.5*pi*$)">
                                          <p:val>
                                            <p:fltVal val="0"/>
                                          </p:val>
                                        </p:tav>
                                        <p:tav tm="100000">
                                          <p:val>
                                            <p:fltVal val="1"/>
                                          </p:val>
                                        </p:tav>
                                      </p:tavLst>
                                    </p:anim>
                                  </p:childTnLst>
                                </p:cTn>
                              </p:par>
                              <p:par>
                                <p:cTn id="300" presetID="19" presetClass="entr" presetSubtype="5" fill="hold" grpId="1" nodeType="withEffect">
                                  <p:stCondLst>
                                    <p:cond delay="0"/>
                                  </p:stCondLst>
                                  <p:childTnLst>
                                    <p:set>
                                      <p:cBhvr>
                                        <p:cTn id="301" dur="1" fill="hold">
                                          <p:stCondLst>
                                            <p:cond delay="0"/>
                                          </p:stCondLst>
                                        </p:cTn>
                                        <p:tgtEl>
                                          <p:spTgt spid="16"/>
                                        </p:tgtEl>
                                        <p:attrNameLst>
                                          <p:attrName>style.visibility</p:attrName>
                                        </p:attrNameLst>
                                      </p:cBhvr>
                                      <p:to>
                                        <p:strVal val="visible"/>
                                      </p:to>
                                    </p:set>
                                    <p:anim calcmode="lin" valueType="num">
                                      <p:cBhvr>
                                        <p:cTn id="302" dur="3000" fill="hold"/>
                                        <p:tgtEl>
                                          <p:spTgt spid="16"/>
                                        </p:tgtEl>
                                        <p:attrNameLst>
                                          <p:attrName>ppt_w</p:attrName>
                                        </p:attrNameLst>
                                      </p:cBhvr>
                                      <p:tavLst>
                                        <p:tav tm="0">
                                          <p:val>
                                            <p:strVal val="#ppt_w"/>
                                          </p:val>
                                        </p:tav>
                                        <p:tav tm="100000">
                                          <p:val>
                                            <p:strVal val="#ppt_w"/>
                                          </p:val>
                                        </p:tav>
                                      </p:tavLst>
                                    </p:anim>
                                    <p:anim calcmode="lin" valueType="num">
                                      <p:cBhvr>
                                        <p:cTn id="303" dur="3000" fill="hold"/>
                                        <p:tgtEl>
                                          <p:spTgt spid="16"/>
                                        </p:tgtEl>
                                        <p:attrNameLst>
                                          <p:attrName>ppt_h</p:attrName>
                                        </p:attrNameLst>
                                      </p:cBhvr>
                                      <p:tavLst>
                                        <p:tav tm="0" fmla="#ppt_h*sin(2.5*pi*$)">
                                          <p:val>
                                            <p:fltVal val="0"/>
                                          </p:val>
                                        </p:tav>
                                        <p:tav tm="100000">
                                          <p:val>
                                            <p:fltVal val="1"/>
                                          </p:val>
                                        </p:tav>
                                      </p:tavLst>
                                    </p:anim>
                                  </p:childTnLst>
                                </p:cTn>
                              </p:par>
                              <p:par>
                                <p:cTn id="304" presetID="19" presetClass="entr" presetSubtype="5" fill="hold" grpId="1" nodeType="withEffect">
                                  <p:stCondLst>
                                    <p:cond delay="0"/>
                                  </p:stCondLst>
                                  <p:childTnLst>
                                    <p:set>
                                      <p:cBhvr>
                                        <p:cTn id="305" dur="1" fill="hold">
                                          <p:stCondLst>
                                            <p:cond delay="0"/>
                                          </p:stCondLst>
                                        </p:cTn>
                                        <p:tgtEl>
                                          <p:spTgt spid="17"/>
                                        </p:tgtEl>
                                        <p:attrNameLst>
                                          <p:attrName>style.visibility</p:attrName>
                                        </p:attrNameLst>
                                      </p:cBhvr>
                                      <p:to>
                                        <p:strVal val="visible"/>
                                      </p:to>
                                    </p:set>
                                    <p:anim calcmode="lin" valueType="num">
                                      <p:cBhvr>
                                        <p:cTn id="306" dur="3000" fill="hold"/>
                                        <p:tgtEl>
                                          <p:spTgt spid="17"/>
                                        </p:tgtEl>
                                        <p:attrNameLst>
                                          <p:attrName>ppt_w</p:attrName>
                                        </p:attrNameLst>
                                      </p:cBhvr>
                                      <p:tavLst>
                                        <p:tav tm="0">
                                          <p:val>
                                            <p:strVal val="#ppt_w"/>
                                          </p:val>
                                        </p:tav>
                                        <p:tav tm="100000">
                                          <p:val>
                                            <p:strVal val="#ppt_w"/>
                                          </p:val>
                                        </p:tav>
                                      </p:tavLst>
                                    </p:anim>
                                    <p:anim calcmode="lin" valueType="num">
                                      <p:cBhvr>
                                        <p:cTn id="307" dur="3000" fill="hold"/>
                                        <p:tgtEl>
                                          <p:spTgt spid="17"/>
                                        </p:tgtEl>
                                        <p:attrNameLst>
                                          <p:attrName>ppt_h</p:attrName>
                                        </p:attrNameLst>
                                      </p:cBhvr>
                                      <p:tavLst>
                                        <p:tav tm="0" fmla="#ppt_h*sin(2.5*pi*$)">
                                          <p:val>
                                            <p:fltVal val="0"/>
                                          </p:val>
                                        </p:tav>
                                        <p:tav tm="100000">
                                          <p:val>
                                            <p:fltVal val="1"/>
                                          </p:val>
                                        </p:tav>
                                      </p:tavLst>
                                    </p:anim>
                                  </p:childTnLst>
                                </p:cTn>
                              </p:par>
                              <p:par>
                                <p:cTn id="308" presetID="19" presetClass="entr" presetSubtype="5" fill="hold" grpId="1" nodeType="withEffect">
                                  <p:stCondLst>
                                    <p:cond delay="0"/>
                                  </p:stCondLst>
                                  <p:childTnLst>
                                    <p:set>
                                      <p:cBhvr>
                                        <p:cTn id="309" dur="1" fill="hold">
                                          <p:stCondLst>
                                            <p:cond delay="0"/>
                                          </p:stCondLst>
                                        </p:cTn>
                                        <p:tgtEl>
                                          <p:spTgt spid="18"/>
                                        </p:tgtEl>
                                        <p:attrNameLst>
                                          <p:attrName>style.visibility</p:attrName>
                                        </p:attrNameLst>
                                      </p:cBhvr>
                                      <p:to>
                                        <p:strVal val="visible"/>
                                      </p:to>
                                    </p:set>
                                    <p:anim calcmode="lin" valueType="num">
                                      <p:cBhvr>
                                        <p:cTn id="310" dur="3000" fill="hold"/>
                                        <p:tgtEl>
                                          <p:spTgt spid="18"/>
                                        </p:tgtEl>
                                        <p:attrNameLst>
                                          <p:attrName>ppt_w</p:attrName>
                                        </p:attrNameLst>
                                      </p:cBhvr>
                                      <p:tavLst>
                                        <p:tav tm="0">
                                          <p:val>
                                            <p:strVal val="#ppt_w"/>
                                          </p:val>
                                        </p:tav>
                                        <p:tav tm="100000">
                                          <p:val>
                                            <p:strVal val="#ppt_w"/>
                                          </p:val>
                                        </p:tav>
                                      </p:tavLst>
                                    </p:anim>
                                    <p:anim calcmode="lin" valueType="num">
                                      <p:cBhvr>
                                        <p:cTn id="311" dur="3000" fill="hold"/>
                                        <p:tgtEl>
                                          <p:spTgt spid="18"/>
                                        </p:tgtEl>
                                        <p:attrNameLst>
                                          <p:attrName>ppt_h</p:attrName>
                                        </p:attrNameLst>
                                      </p:cBhvr>
                                      <p:tavLst>
                                        <p:tav tm="0" fmla="#ppt_h*sin(2.5*pi*$)">
                                          <p:val>
                                            <p:fltVal val="0"/>
                                          </p:val>
                                        </p:tav>
                                        <p:tav tm="100000">
                                          <p:val>
                                            <p:fltVal val="1"/>
                                          </p:val>
                                        </p:tav>
                                      </p:tavLst>
                                    </p:anim>
                                  </p:childTnLst>
                                </p:cTn>
                              </p:par>
                              <p:par>
                                <p:cTn id="312" presetID="19" presetClass="entr" presetSubtype="5" fill="hold" grpId="1" nodeType="withEffect">
                                  <p:stCondLst>
                                    <p:cond delay="0"/>
                                  </p:stCondLst>
                                  <p:childTnLst>
                                    <p:set>
                                      <p:cBhvr>
                                        <p:cTn id="313" dur="1" fill="hold">
                                          <p:stCondLst>
                                            <p:cond delay="0"/>
                                          </p:stCondLst>
                                        </p:cTn>
                                        <p:tgtEl>
                                          <p:spTgt spid="19"/>
                                        </p:tgtEl>
                                        <p:attrNameLst>
                                          <p:attrName>style.visibility</p:attrName>
                                        </p:attrNameLst>
                                      </p:cBhvr>
                                      <p:to>
                                        <p:strVal val="visible"/>
                                      </p:to>
                                    </p:set>
                                    <p:anim calcmode="lin" valueType="num">
                                      <p:cBhvr>
                                        <p:cTn id="314" dur="3000" fill="hold"/>
                                        <p:tgtEl>
                                          <p:spTgt spid="19"/>
                                        </p:tgtEl>
                                        <p:attrNameLst>
                                          <p:attrName>ppt_w</p:attrName>
                                        </p:attrNameLst>
                                      </p:cBhvr>
                                      <p:tavLst>
                                        <p:tav tm="0">
                                          <p:val>
                                            <p:strVal val="#ppt_w"/>
                                          </p:val>
                                        </p:tav>
                                        <p:tav tm="100000">
                                          <p:val>
                                            <p:strVal val="#ppt_w"/>
                                          </p:val>
                                        </p:tav>
                                      </p:tavLst>
                                    </p:anim>
                                    <p:anim calcmode="lin" valueType="num">
                                      <p:cBhvr>
                                        <p:cTn id="315" dur="3000" fill="hold"/>
                                        <p:tgtEl>
                                          <p:spTgt spid="19"/>
                                        </p:tgtEl>
                                        <p:attrNameLst>
                                          <p:attrName>ppt_h</p:attrName>
                                        </p:attrNameLst>
                                      </p:cBhvr>
                                      <p:tavLst>
                                        <p:tav tm="0" fmla="#ppt_h*sin(2.5*pi*$)">
                                          <p:val>
                                            <p:fltVal val="0"/>
                                          </p:val>
                                        </p:tav>
                                        <p:tav tm="100000">
                                          <p:val>
                                            <p:fltVal val="1"/>
                                          </p:val>
                                        </p:tav>
                                      </p:tavLst>
                                    </p:anim>
                                  </p:childTnLst>
                                </p:cTn>
                              </p:par>
                              <p:par>
                                <p:cTn id="316" presetID="19" presetClass="entr" presetSubtype="5" fill="hold" grpId="1" nodeType="withEffect">
                                  <p:stCondLst>
                                    <p:cond delay="0"/>
                                  </p:stCondLst>
                                  <p:childTnLst>
                                    <p:set>
                                      <p:cBhvr>
                                        <p:cTn id="317" dur="1" fill="hold">
                                          <p:stCondLst>
                                            <p:cond delay="0"/>
                                          </p:stCondLst>
                                        </p:cTn>
                                        <p:tgtEl>
                                          <p:spTgt spid="20"/>
                                        </p:tgtEl>
                                        <p:attrNameLst>
                                          <p:attrName>style.visibility</p:attrName>
                                        </p:attrNameLst>
                                      </p:cBhvr>
                                      <p:to>
                                        <p:strVal val="visible"/>
                                      </p:to>
                                    </p:set>
                                    <p:anim calcmode="lin" valueType="num">
                                      <p:cBhvr>
                                        <p:cTn id="318" dur="3000" fill="hold"/>
                                        <p:tgtEl>
                                          <p:spTgt spid="20"/>
                                        </p:tgtEl>
                                        <p:attrNameLst>
                                          <p:attrName>ppt_w</p:attrName>
                                        </p:attrNameLst>
                                      </p:cBhvr>
                                      <p:tavLst>
                                        <p:tav tm="0">
                                          <p:val>
                                            <p:strVal val="#ppt_w"/>
                                          </p:val>
                                        </p:tav>
                                        <p:tav tm="100000">
                                          <p:val>
                                            <p:strVal val="#ppt_w"/>
                                          </p:val>
                                        </p:tav>
                                      </p:tavLst>
                                    </p:anim>
                                    <p:anim calcmode="lin" valueType="num">
                                      <p:cBhvr>
                                        <p:cTn id="319" dur="3000" fill="hold"/>
                                        <p:tgtEl>
                                          <p:spTgt spid="20"/>
                                        </p:tgtEl>
                                        <p:attrNameLst>
                                          <p:attrName>ppt_h</p:attrName>
                                        </p:attrNameLst>
                                      </p:cBhvr>
                                      <p:tavLst>
                                        <p:tav tm="0" fmla="#ppt_h*sin(2.5*pi*$)">
                                          <p:val>
                                            <p:fltVal val="0"/>
                                          </p:val>
                                        </p:tav>
                                        <p:tav tm="100000">
                                          <p:val>
                                            <p:fltVal val="1"/>
                                          </p:val>
                                        </p:tav>
                                      </p:tavLst>
                                    </p:anim>
                                  </p:childTnLst>
                                </p:cTn>
                              </p:par>
                              <p:par>
                                <p:cTn id="320" presetID="19" presetClass="entr" presetSubtype="5" fill="hold" grpId="1" nodeType="withEffect">
                                  <p:stCondLst>
                                    <p:cond delay="0"/>
                                  </p:stCondLst>
                                  <p:childTnLst>
                                    <p:set>
                                      <p:cBhvr>
                                        <p:cTn id="321" dur="1" fill="hold">
                                          <p:stCondLst>
                                            <p:cond delay="0"/>
                                          </p:stCondLst>
                                        </p:cTn>
                                        <p:tgtEl>
                                          <p:spTgt spid="21"/>
                                        </p:tgtEl>
                                        <p:attrNameLst>
                                          <p:attrName>style.visibility</p:attrName>
                                        </p:attrNameLst>
                                      </p:cBhvr>
                                      <p:to>
                                        <p:strVal val="visible"/>
                                      </p:to>
                                    </p:set>
                                    <p:anim calcmode="lin" valueType="num">
                                      <p:cBhvr>
                                        <p:cTn id="322" dur="3000" fill="hold"/>
                                        <p:tgtEl>
                                          <p:spTgt spid="21"/>
                                        </p:tgtEl>
                                        <p:attrNameLst>
                                          <p:attrName>ppt_w</p:attrName>
                                        </p:attrNameLst>
                                      </p:cBhvr>
                                      <p:tavLst>
                                        <p:tav tm="0">
                                          <p:val>
                                            <p:strVal val="#ppt_w"/>
                                          </p:val>
                                        </p:tav>
                                        <p:tav tm="100000">
                                          <p:val>
                                            <p:strVal val="#ppt_w"/>
                                          </p:val>
                                        </p:tav>
                                      </p:tavLst>
                                    </p:anim>
                                    <p:anim calcmode="lin" valueType="num">
                                      <p:cBhvr>
                                        <p:cTn id="323" dur="3000" fill="hold"/>
                                        <p:tgtEl>
                                          <p:spTgt spid="21"/>
                                        </p:tgtEl>
                                        <p:attrNameLst>
                                          <p:attrName>ppt_h</p:attrName>
                                        </p:attrNameLst>
                                      </p:cBhvr>
                                      <p:tavLst>
                                        <p:tav tm="0" fmla="#ppt_h*sin(2.5*pi*$)">
                                          <p:val>
                                            <p:fltVal val="0"/>
                                          </p:val>
                                        </p:tav>
                                        <p:tav tm="100000">
                                          <p:val>
                                            <p:fltVal val="1"/>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 calcmode="lin" valueType="num">
                                      <p:cBhvr>
                                        <p:cTn id="326" dur="3000" fill="hold"/>
                                        <p:tgtEl>
                                          <p:spTgt spid="22"/>
                                        </p:tgtEl>
                                        <p:attrNameLst>
                                          <p:attrName>ppt_w</p:attrName>
                                        </p:attrNameLst>
                                      </p:cBhvr>
                                      <p:tavLst>
                                        <p:tav tm="0">
                                          <p:val>
                                            <p:strVal val="#ppt_w"/>
                                          </p:val>
                                        </p:tav>
                                        <p:tav tm="100000">
                                          <p:val>
                                            <p:strVal val="#ppt_w"/>
                                          </p:val>
                                        </p:tav>
                                      </p:tavLst>
                                    </p:anim>
                                    <p:anim calcmode="lin" valueType="num">
                                      <p:cBhvr>
                                        <p:cTn id="327" dur="3000" fill="hold"/>
                                        <p:tgtEl>
                                          <p:spTgt spid="22"/>
                                        </p:tgtEl>
                                        <p:attrNameLst>
                                          <p:attrName>ppt_h</p:attrName>
                                        </p:attrNameLst>
                                      </p:cBhvr>
                                      <p:tavLst>
                                        <p:tav tm="0" fmla="#ppt_h*sin(2.5*pi*$)">
                                          <p:val>
                                            <p:fltVal val="0"/>
                                          </p:val>
                                        </p:tav>
                                        <p:tav tm="100000">
                                          <p:val>
                                            <p:fltVal val="1"/>
                                          </p:val>
                                        </p:tav>
                                      </p:tavLst>
                                    </p:anim>
                                  </p:childTnLst>
                                </p:cTn>
                              </p:par>
                              <p:par>
                                <p:cTn id="328" presetID="19" presetClass="entr" presetSubtype="5" fill="hold" grpId="1" nodeType="withEffect">
                                  <p:stCondLst>
                                    <p:cond delay="0"/>
                                  </p:stCondLst>
                                  <p:childTnLst>
                                    <p:set>
                                      <p:cBhvr>
                                        <p:cTn id="329" dur="1" fill="hold">
                                          <p:stCondLst>
                                            <p:cond delay="0"/>
                                          </p:stCondLst>
                                        </p:cTn>
                                        <p:tgtEl>
                                          <p:spTgt spid="23"/>
                                        </p:tgtEl>
                                        <p:attrNameLst>
                                          <p:attrName>style.visibility</p:attrName>
                                        </p:attrNameLst>
                                      </p:cBhvr>
                                      <p:to>
                                        <p:strVal val="visible"/>
                                      </p:to>
                                    </p:set>
                                    <p:anim calcmode="lin" valueType="num">
                                      <p:cBhvr>
                                        <p:cTn id="330" dur="3000" fill="hold"/>
                                        <p:tgtEl>
                                          <p:spTgt spid="23"/>
                                        </p:tgtEl>
                                        <p:attrNameLst>
                                          <p:attrName>ppt_w</p:attrName>
                                        </p:attrNameLst>
                                      </p:cBhvr>
                                      <p:tavLst>
                                        <p:tav tm="0">
                                          <p:val>
                                            <p:strVal val="#ppt_w"/>
                                          </p:val>
                                        </p:tav>
                                        <p:tav tm="100000">
                                          <p:val>
                                            <p:strVal val="#ppt_w"/>
                                          </p:val>
                                        </p:tav>
                                      </p:tavLst>
                                    </p:anim>
                                    <p:anim calcmode="lin" valueType="num">
                                      <p:cBhvr>
                                        <p:cTn id="331" dur="3000" fill="hold"/>
                                        <p:tgtEl>
                                          <p:spTgt spid="23"/>
                                        </p:tgtEl>
                                        <p:attrNameLst>
                                          <p:attrName>ppt_h</p:attrName>
                                        </p:attrNameLst>
                                      </p:cBhvr>
                                      <p:tavLst>
                                        <p:tav tm="0" fmla="#ppt_h*sin(2.5*pi*$)">
                                          <p:val>
                                            <p:fltVal val="0"/>
                                          </p:val>
                                        </p:tav>
                                        <p:tav tm="100000">
                                          <p:val>
                                            <p:fltVal val="1"/>
                                          </p:val>
                                        </p:tav>
                                      </p:tavLst>
                                    </p:anim>
                                  </p:childTnLst>
                                </p:cTn>
                              </p:par>
                              <p:par>
                                <p:cTn id="332" presetID="19" presetClass="entr" presetSubtype="5" fill="hold" grpId="1" nodeType="withEffect">
                                  <p:stCondLst>
                                    <p:cond delay="0"/>
                                  </p:stCondLst>
                                  <p:childTnLst>
                                    <p:set>
                                      <p:cBhvr>
                                        <p:cTn id="333" dur="1" fill="hold">
                                          <p:stCondLst>
                                            <p:cond delay="0"/>
                                          </p:stCondLst>
                                        </p:cTn>
                                        <p:tgtEl>
                                          <p:spTgt spid="24"/>
                                        </p:tgtEl>
                                        <p:attrNameLst>
                                          <p:attrName>style.visibility</p:attrName>
                                        </p:attrNameLst>
                                      </p:cBhvr>
                                      <p:to>
                                        <p:strVal val="visible"/>
                                      </p:to>
                                    </p:set>
                                    <p:anim calcmode="lin" valueType="num">
                                      <p:cBhvr>
                                        <p:cTn id="334" dur="3000" fill="hold"/>
                                        <p:tgtEl>
                                          <p:spTgt spid="24"/>
                                        </p:tgtEl>
                                        <p:attrNameLst>
                                          <p:attrName>ppt_w</p:attrName>
                                        </p:attrNameLst>
                                      </p:cBhvr>
                                      <p:tavLst>
                                        <p:tav tm="0">
                                          <p:val>
                                            <p:strVal val="#ppt_w"/>
                                          </p:val>
                                        </p:tav>
                                        <p:tav tm="100000">
                                          <p:val>
                                            <p:strVal val="#ppt_w"/>
                                          </p:val>
                                        </p:tav>
                                      </p:tavLst>
                                    </p:anim>
                                    <p:anim calcmode="lin" valueType="num">
                                      <p:cBhvr>
                                        <p:cTn id="335" dur="3000" fill="hold"/>
                                        <p:tgtEl>
                                          <p:spTgt spid="24"/>
                                        </p:tgtEl>
                                        <p:attrNameLst>
                                          <p:attrName>ppt_h</p:attrName>
                                        </p:attrNameLst>
                                      </p:cBhvr>
                                      <p:tavLst>
                                        <p:tav tm="0" fmla="#ppt_h*sin(2.5*pi*$)">
                                          <p:val>
                                            <p:fltVal val="0"/>
                                          </p:val>
                                        </p:tav>
                                        <p:tav tm="100000">
                                          <p:val>
                                            <p:fltVal val="1"/>
                                          </p:val>
                                        </p:tav>
                                      </p:tavLst>
                                    </p:anim>
                                  </p:childTnLst>
                                </p:cTn>
                              </p:par>
                              <p:par>
                                <p:cTn id="336" presetID="19" presetClass="entr" presetSubtype="5" fill="hold" grpId="1" nodeType="withEffect">
                                  <p:stCondLst>
                                    <p:cond delay="0"/>
                                  </p:stCondLst>
                                  <p:childTnLst>
                                    <p:set>
                                      <p:cBhvr>
                                        <p:cTn id="337" dur="1" fill="hold">
                                          <p:stCondLst>
                                            <p:cond delay="0"/>
                                          </p:stCondLst>
                                        </p:cTn>
                                        <p:tgtEl>
                                          <p:spTgt spid="25"/>
                                        </p:tgtEl>
                                        <p:attrNameLst>
                                          <p:attrName>style.visibility</p:attrName>
                                        </p:attrNameLst>
                                      </p:cBhvr>
                                      <p:to>
                                        <p:strVal val="visible"/>
                                      </p:to>
                                    </p:set>
                                    <p:anim calcmode="lin" valueType="num">
                                      <p:cBhvr>
                                        <p:cTn id="338" dur="3000" fill="hold"/>
                                        <p:tgtEl>
                                          <p:spTgt spid="25"/>
                                        </p:tgtEl>
                                        <p:attrNameLst>
                                          <p:attrName>ppt_w</p:attrName>
                                        </p:attrNameLst>
                                      </p:cBhvr>
                                      <p:tavLst>
                                        <p:tav tm="0">
                                          <p:val>
                                            <p:strVal val="#ppt_w"/>
                                          </p:val>
                                        </p:tav>
                                        <p:tav tm="100000">
                                          <p:val>
                                            <p:strVal val="#ppt_w"/>
                                          </p:val>
                                        </p:tav>
                                      </p:tavLst>
                                    </p:anim>
                                    <p:anim calcmode="lin" valueType="num">
                                      <p:cBhvr>
                                        <p:cTn id="339" dur="3000" fill="hold"/>
                                        <p:tgtEl>
                                          <p:spTgt spid="25"/>
                                        </p:tgtEl>
                                        <p:attrNameLst>
                                          <p:attrName>ppt_h</p:attrName>
                                        </p:attrNameLst>
                                      </p:cBhvr>
                                      <p:tavLst>
                                        <p:tav tm="0" fmla="#ppt_h*sin(2.5*pi*$)">
                                          <p:val>
                                            <p:fltVal val="0"/>
                                          </p:val>
                                        </p:tav>
                                        <p:tav tm="100000">
                                          <p:val>
                                            <p:fltVal val="1"/>
                                          </p:val>
                                        </p:tav>
                                      </p:tavLst>
                                    </p:anim>
                                  </p:childTnLst>
                                </p:cTn>
                              </p:par>
                              <p:par>
                                <p:cTn id="340" presetID="19" presetClass="entr" presetSubtype="5" fill="hold" grpId="1" nodeType="withEffect">
                                  <p:stCondLst>
                                    <p:cond delay="0"/>
                                  </p:stCondLst>
                                  <p:childTnLst>
                                    <p:set>
                                      <p:cBhvr>
                                        <p:cTn id="341" dur="1" fill="hold">
                                          <p:stCondLst>
                                            <p:cond delay="0"/>
                                          </p:stCondLst>
                                        </p:cTn>
                                        <p:tgtEl>
                                          <p:spTgt spid="26"/>
                                        </p:tgtEl>
                                        <p:attrNameLst>
                                          <p:attrName>style.visibility</p:attrName>
                                        </p:attrNameLst>
                                      </p:cBhvr>
                                      <p:to>
                                        <p:strVal val="visible"/>
                                      </p:to>
                                    </p:set>
                                    <p:anim calcmode="lin" valueType="num">
                                      <p:cBhvr>
                                        <p:cTn id="342" dur="3000" fill="hold"/>
                                        <p:tgtEl>
                                          <p:spTgt spid="26"/>
                                        </p:tgtEl>
                                        <p:attrNameLst>
                                          <p:attrName>ppt_w</p:attrName>
                                        </p:attrNameLst>
                                      </p:cBhvr>
                                      <p:tavLst>
                                        <p:tav tm="0">
                                          <p:val>
                                            <p:strVal val="#ppt_w"/>
                                          </p:val>
                                        </p:tav>
                                        <p:tav tm="100000">
                                          <p:val>
                                            <p:strVal val="#ppt_w"/>
                                          </p:val>
                                        </p:tav>
                                      </p:tavLst>
                                    </p:anim>
                                    <p:anim calcmode="lin" valueType="num">
                                      <p:cBhvr>
                                        <p:cTn id="343" dur="3000" fill="hold"/>
                                        <p:tgtEl>
                                          <p:spTgt spid="26"/>
                                        </p:tgtEl>
                                        <p:attrNameLst>
                                          <p:attrName>ppt_h</p:attrName>
                                        </p:attrNameLst>
                                      </p:cBhvr>
                                      <p:tavLst>
                                        <p:tav tm="0" fmla="#ppt_h*sin(2.5*pi*$)">
                                          <p:val>
                                            <p:fltVal val="0"/>
                                          </p:val>
                                        </p:tav>
                                        <p:tav tm="100000">
                                          <p:val>
                                            <p:fltVal val="1"/>
                                          </p:val>
                                        </p:tav>
                                      </p:tavLst>
                                    </p:anim>
                                  </p:childTnLst>
                                </p:cTn>
                              </p:par>
                              <p:par>
                                <p:cTn id="344" presetID="19" presetClass="entr" presetSubtype="5" fill="hold" grpId="1" nodeType="withEffect">
                                  <p:stCondLst>
                                    <p:cond delay="0"/>
                                  </p:stCondLst>
                                  <p:childTnLst>
                                    <p:set>
                                      <p:cBhvr>
                                        <p:cTn id="345" dur="1" fill="hold">
                                          <p:stCondLst>
                                            <p:cond delay="0"/>
                                          </p:stCondLst>
                                        </p:cTn>
                                        <p:tgtEl>
                                          <p:spTgt spid="27"/>
                                        </p:tgtEl>
                                        <p:attrNameLst>
                                          <p:attrName>style.visibility</p:attrName>
                                        </p:attrNameLst>
                                      </p:cBhvr>
                                      <p:to>
                                        <p:strVal val="visible"/>
                                      </p:to>
                                    </p:set>
                                    <p:anim calcmode="lin" valueType="num">
                                      <p:cBhvr>
                                        <p:cTn id="346" dur="3000" fill="hold"/>
                                        <p:tgtEl>
                                          <p:spTgt spid="27"/>
                                        </p:tgtEl>
                                        <p:attrNameLst>
                                          <p:attrName>ppt_w</p:attrName>
                                        </p:attrNameLst>
                                      </p:cBhvr>
                                      <p:tavLst>
                                        <p:tav tm="0">
                                          <p:val>
                                            <p:strVal val="#ppt_w"/>
                                          </p:val>
                                        </p:tav>
                                        <p:tav tm="100000">
                                          <p:val>
                                            <p:strVal val="#ppt_w"/>
                                          </p:val>
                                        </p:tav>
                                      </p:tavLst>
                                    </p:anim>
                                    <p:anim calcmode="lin" valueType="num">
                                      <p:cBhvr>
                                        <p:cTn id="347" dur="3000" fill="hold"/>
                                        <p:tgtEl>
                                          <p:spTgt spid="27"/>
                                        </p:tgtEl>
                                        <p:attrNameLst>
                                          <p:attrName>ppt_h</p:attrName>
                                        </p:attrNameLst>
                                      </p:cBhvr>
                                      <p:tavLst>
                                        <p:tav tm="0" fmla="#ppt_h*sin(2.5*pi*$)">
                                          <p:val>
                                            <p:fltVal val="0"/>
                                          </p:val>
                                        </p:tav>
                                        <p:tav tm="100000">
                                          <p:val>
                                            <p:fltVal val="1"/>
                                          </p:val>
                                        </p:tav>
                                      </p:tavLst>
                                    </p:anim>
                                  </p:childTnLst>
                                </p:cTn>
                              </p:par>
                              <p:par>
                                <p:cTn id="348" presetID="19" presetClass="entr" presetSubtype="5" fill="hold" grpId="1" nodeType="withEffect">
                                  <p:stCondLst>
                                    <p:cond delay="0"/>
                                  </p:stCondLst>
                                  <p:childTnLst>
                                    <p:set>
                                      <p:cBhvr>
                                        <p:cTn id="349" dur="1" fill="hold">
                                          <p:stCondLst>
                                            <p:cond delay="0"/>
                                          </p:stCondLst>
                                        </p:cTn>
                                        <p:tgtEl>
                                          <p:spTgt spid="28"/>
                                        </p:tgtEl>
                                        <p:attrNameLst>
                                          <p:attrName>style.visibility</p:attrName>
                                        </p:attrNameLst>
                                      </p:cBhvr>
                                      <p:to>
                                        <p:strVal val="visible"/>
                                      </p:to>
                                    </p:set>
                                    <p:anim calcmode="lin" valueType="num">
                                      <p:cBhvr>
                                        <p:cTn id="350" dur="3000" fill="hold"/>
                                        <p:tgtEl>
                                          <p:spTgt spid="28"/>
                                        </p:tgtEl>
                                        <p:attrNameLst>
                                          <p:attrName>ppt_w</p:attrName>
                                        </p:attrNameLst>
                                      </p:cBhvr>
                                      <p:tavLst>
                                        <p:tav tm="0">
                                          <p:val>
                                            <p:strVal val="#ppt_w"/>
                                          </p:val>
                                        </p:tav>
                                        <p:tav tm="100000">
                                          <p:val>
                                            <p:strVal val="#ppt_w"/>
                                          </p:val>
                                        </p:tav>
                                      </p:tavLst>
                                    </p:anim>
                                    <p:anim calcmode="lin" valueType="num">
                                      <p:cBhvr>
                                        <p:cTn id="351" dur="3000" fill="hold"/>
                                        <p:tgtEl>
                                          <p:spTgt spid="28"/>
                                        </p:tgtEl>
                                        <p:attrNameLst>
                                          <p:attrName>ppt_h</p:attrName>
                                        </p:attrNameLst>
                                      </p:cBhvr>
                                      <p:tavLst>
                                        <p:tav tm="0" fmla="#ppt_h*sin(2.5*pi*$)">
                                          <p:val>
                                            <p:fltVal val="0"/>
                                          </p:val>
                                        </p:tav>
                                        <p:tav tm="100000">
                                          <p:val>
                                            <p:fltVal val="1"/>
                                          </p:val>
                                        </p:tav>
                                      </p:tavLst>
                                    </p:anim>
                                  </p:childTnLst>
                                </p:cTn>
                              </p:par>
                              <p:par>
                                <p:cTn id="352" presetID="19" presetClass="entr" presetSubtype="5" fill="hold" grpId="1" nodeType="withEffect">
                                  <p:stCondLst>
                                    <p:cond delay="0"/>
                                  </p:stCondLst>
                                  <p:childTnLst>
                                    <p:set>
                                      <p:cBhvr>
                                        <p:cTn id="353" dur="1" fill="hold">
                                          <p:stCondLst>
                                            <p:cond delay="0"/>
                                          </p:stCondLst>
                                        </p:cTn>
                                        <p:tgtEl>
                                          <p:spTgt spid="29"/>
                                        </p:tgtEl>
                                        <p:attrNameLst>
                                          <p:attrName>style.visibility</p:attrName>
                                        </p:attrNameLst>
                                      </p:cBhvr>
                                      <p:to>
                                        <p:strVal val="visible"/>
                                      </p:to>
                                    </p:set>
                                    <p:anim calcmode="lin" valueType="num">
                                      <p:cBhvr>
                                        <p:cTn id="354" dur="3000" fill="hold"/>
                                        <p:tgtEl>
                                          <p:spTgt spid="29"/>
                                        </p:tgtEl>
                                        <p:attrNameLst>
                                          <p:attrName>ppt_w</p:attrName>
                                        </p:attrNameLst>
                                      </p:cBhvr>
                                      <p:tavLst>
                                        <p:tav tm="0">
                                          <p:val>
                                            <p:strVal val="#ppt_w"/>
                                          </p:val>
                                        </p:tav>
                                        <p:tav tm="100000">
                                          <p:val>
                                            <p:strVal val="#ppt_w"/>
                                          </p:val>
                                        </p:tav>
                                      </p:tavLst>
                                    </p:anim>
                                    <p:anim calcmode="lin" valueType="num">
                                      <p:cBhvr>
                                        <p:cTn id="355" dur="3000" fill="hold"/>
                                        <p:tgtEl>
                                          <p:spTgt spid="29"/>
                                        </p:tgtEl>
                                        <p:attrNameLst>
                                          <p:attrName>ppt_h</p:attrName>
                                        </p:attrNameLst>
                                      </p:cBhvr>
                                      <p:tavLst>
                                        <p:tav tm="0" fmla="#ppt_h*sin(2.5*pi*$)">
                                          <p:val>
                                            <p:fltVal val="0"/>
                                          </p:val>
                                        </p:tav>
                                        <p:tav tm="100000">
                                          <p:val>
                                            <p:fltVal val="1"/>
                                          </p:val>
                                        </p:tav>
                                      </p:tavLst>
                                    </p:anim>
                                  </p:childTnLst>
                                </p:cTn>
                              </p:par>
                              <p:par>
                                <p:cTn id="356" presetID="19" presetClass="entr" presetSubtype="5" fill="hold" grpId="1" nodeType="withEffect">
                                  <p:stCondLst>
                                    <p:cond delay="0"/>
                                  </p:stCondLst>
                                  <p:childTnLst>
                                    <p:set>
                                      <p:cBhvr>
                                        <p:cTn id="357" dur="1" fill="hold">
                                          <p:stCondLst>
                                            <p:cond delay="0"/>
                                          </p:stCondLst>
                                        </p:cTn>
                                        <p:tgtEl>
                                          <p:spTgt spid="30"/>
                                        </p:tgtEl>
                                        <p:attrNameLst>
                                          <p:attrName>style.visibility</p:attrName>
                                        </p:attrNameLst>
                                      </p:cBhvr>
                                      <p:to>
                                        <p:strVal val="visible"/>
                                      </p:to>
                                    </p:set>
                                    <p:anim calcmode="lin" valueType="num">
                                      <p:cBhvr>
                                        <p:cTn id="358" dur="3000" fill="hold"/>
                                        <p:tgtEl>
                                          <p:spTgt spid="30"/>
                                        </p:tgtEl>
                                        <p:attrNameLst>
                                          <p:attrName>ppt_w</p:attrName>
                                        </p:attrNameLst>
                                      </p:cBhvr>
                                      <p:tavLst>
                                        <p:tav tm="0">
                                          <p:val>
                                            <p:strVal val="#ppt_w"/>
                                          </p:val>
                                        </p:tav>
                                        <p:tav tm="100000">
                                          <p:val>
                                            <p:strVal val="#ppt_w"/>
                                          </p:val>
                                        </p:tav>
                                      </p:tavLst>
                                    </p:anim>
                                    <p:anim calcmode="lin" valueType="num">
                                      <p:cBhvr>
                                        <p:cTn id="359" dur="3000" fill="hold"/>
                                        <p:tgtEl>
                                          <p:spTgt spid="30"/>
                                        </p:tgtEl>
                                        <p:attrNameLst>
                                          <p:attrName>ppt_h</p:attrName>
                                        </p:attrNameLst>
                                      </p:cBhvr>
                                      <p:tavLst>
                                        <p:tav tm="0" fmla="#ppt_h*sin(2.5*pi*$)">
                                          <p:val>
                                            <p:fltVal val="0"/>
                                          </p:val>
                                        </p:tav>
                                        <p:tav tm="100000">
                                          <p:val>
                                            <p:fltVal val="1"/>
                                          </p:val>
                                        </p:tav>
                                      </p:tavLst>
                                    </p:anim>
                                  </p:childTnLst>
                                </p:cTn>
                              </p:par>
                              <p:par>
                                <p:cTn id="360" presetID="19" presetClass="entr" presetSubtype="5" fill="hold" grpId="1" nodeType="withEffect">
                                  <p:stCondLst>
                                    <p:cond delay="0"/>
                                  </p:stCondLst>
                                  <p:childTnLst>
                                    <p:set>
                                      <p:cBhvr>
                                        <p:cTn id="361" dur="1" fill="hold">
                                          <p:stCondLst>
                                            <p:cond delay="0"/>
                                          </p:stCondLst>
                                        </p:cTn>
                                        <p:tgtEl>
                                          <p:spTgt spid="31"/>
                                        </p:tgtEl>
                                        <p:attrNameLst>
                                          <p:attrName>style.visibility</p:attrName>
                                        </p:attrNameLst>
                                      </p:cBhvr>
                                      <p:to>
                                        <p:strVal val="visible"/>
                                      </p:to>
                                    </p:set>
                                    <p:anim calcmode="lin" valueType="num">
                                      <p:cBhvr>
                                        <p:cTn id="362" dur="3000" fill="hold"/>
                                        <p:tgtEl>
                                          <p:spTgt spid="31"/>
                                        </p:tgtEl>
                                        <p:attrNameLst>
                                          <p:attrName>ppt_w</p:attrName>
                                        </p:attrNameLst>
                                      </p:cBhvr>
                                      <p:tavLst>
                                        <p:tav tm="0">
                                          <p:val>
                                            <p:strVal val="#ppt_w"/>
                                          </p:val>
                                        </p:tav>
                                        <p:tav tm="100000">
                                          <p:val>
                                            <p:strVal val="#ppt_w"/>
                                          </p:val>
                                        </p:tav>
                                      </p:tavLst>
                                    </p:anim>
                                    <p:anim calcmode="lin" valueType="num">
                                      <p:cBhvr>
                                        <p:cTn id="363" dur="3000" fill="hold"/>
                                        <p:tgtEl>
                                          <p:spTgt spid="31"/>
                                        </p:tgtEl>
                                        <p:attrNameLst>
                                          <p:attrName>ppt_h</p:attrName>
                                        </p:attrNameLst>
                                      </p:cBhvr>
                                      <p:tavLst>
                                        <p:tav tm="0" fmla="#ppt_h*sin(2.5*pi*$)">
                                          <p:val>
                                            <p:fltVal val="0"/>
                                          </p:val>
                                        </p:tav>
                                        <p:tav tm="100000">
                                          <p:val>
                                            <p:fltVal val="1"/>
                                          </p:val>
                                        </p:tav>
                                      </p:tavLst>
                                    </p:anim>
                                  </p:childTnLst>
                                </p:cTn>
                              </p:par>
                              <p:par>
                                <p:cTn id="364" presetID="19" presetClass="entr" presetSubtype="5" fill="hold" grpId="1" nodeType="withEffect">
                                  <p:stCondLst>
                                    <p:cond delay="0"/>
                                  </p:stCondLst>
                                  <p:childTnLst>
                                    <p:set>
                                      <p:cBhvr>
                                        <p:cTn id="365" dur="1" fill="hold">
                                          <p:stCondLst>
                                            <p:cond delay="0"/>
                                          </p:stCondLst>
                                        </p:cTn>
                                        <p:tgtEl>
                                          <p:spTgt spid="32"/>
                                        </p:tgtEl>
                                        <p:attrNameLst>
                                          <p:attrName>style.visibility</p:attrName>
                                        </p:attrNameLst>
                                      </p:cBhvr>
                                      <p:to>
                                        <p:strVal val="visible"/>
                                      </p:to>
                                    </p:set>
                                    <p:anim calcmode="lin" valueType="num">
                                      <p:cBhvr>
                                        <p:cTn id="366" dur="3000" fill="hold"/>
                                        <p:tgtEl>
                                          <p:spTgt spid="32"/>
                                        </p:tgtEl>
                                        <p:attrNameLst>
                                          <p:attrName>ppt_w</p:attrName>
                                        </p:attrNameLst>
                                      </p:cBhvr>
                                      <p:tavLst>
                                        <p:tav tm="0">
                                          <p:val>
                                            <p:strVal val="#ppt_w"/>
                                          </p:val>
                                        </p:tav>
                                        <p:tav tm="100000">
                                          <p:val>
                                            <p:strVal val="#ppt_w"/>
                                          </p:val>
                                        </p:tav>
                                      </p:tavLst>
                                    </p:anim>
                                    <p:anim calcmode="lin" valueType="num">
                                      <p:cBhvr>
                                        <p:cTn id="367" dur="3000" fill="hold"/>
                                        <p:tgtEl>
                                          <p:spTgt spid="32"/>
                                        </p:tgtEl>
                                        <p:attrNameLst>
                                          <p:attrName>ppt_h</p:attrName>
                                        </p:attrNameLst>
                                      </p:cBhvr>
                                      <p:tavLst>
                                        <p:tav tm="0" fmla="#ppt_h*sin(2.5*pi*$)">
                                          <p:val>
                                            <p:fltVal val="0"/>
                                          </p:val>
                                        </p:tav>
                                        <p:tav tm="100000">
                                          <p:val>
                                            <p:fltVal val="1"/>
                                          </p:val>
                                        </p:tav>
                                      </p:tavLst>
                                    </p:anim>
                                  </p:childTnLst>
                                </p:cTn>
                              </p:par>
                              <p:par>
                                <p:cTn id="368" presetID="19" presetClass="entr" presetSubtype="5" fill="hold" grpId="1" nodeType="withEffect">
                                  <p:stCondLst>
                                    <p:cond delay="0"/>
                                  </p:stCondLst>
                                  <p:childTnLst>
                                    <p:set>
                                      <p:cBhvr>
                                        <p:cTn id="369" dur="1" fill="hold">
                                          <p:stCondLst>
                                            <p:cond delay="0"/>
                                          </p:stCondLst>
                                        </p:cTn>
                                        <p:tgtEl>
                                          <p:spTgt spid="33"/>
                                        </p:tgtEl>
                                        <p:attrNameLst>
                                          <p:attrName>style.visibility</p:attrName>
                                        </p:attrNameLst>
                                      </p:cBhvr>
                                      <p:to>
                                        <p:strVal val="visible"/>
                                      </p:to>
                                    </p:set>
                                    <p:anim calcmode="lin" valueType="num">
                                      <p:cBhvr>
                                        <p:cTn id="370" dur="3000" fill="hold"/>
                                        <p:tgtEl>
                                          <p:spTgt spid="33"/>
                                        </p:tgtEl>
                                        <p:attrNameLst>
                                          <p:attrName>ppt_w</p:attrName>
                                        </p:attrNameLst>
                                      </p:cBhvr>
                                      <p:tavLst>
                                        <p:tav tm="0">
                                          <p:val>
                                            <p:strVal val="#ppt_w"/>
                                          </p:val>
                                        </p:tav>
                                        <p:tav tm="100000">
                                          <p:val>
                                            <p:strVal val="#ppt_w"/>
                                          </p:val>
                                        </p:tav>
                                      </p:tavLst>
                                    </p:anim>
                                    <p:anim calcmode="lin" valueType="num">
                                      <p:cBhvr>
                                        <p:cTn id="371" dur="3000" fill="hold"/>
                                        <p:tgtEl>
                                          <p:spTgt spid="33"/>
                                        </p:tgtEl>
                                        <p:attrNameLst>
                                          <p:attrName>ppt_h</p:attrName>
                                        </p:attrNameLst>
                                      </p:cBhvr>
                                      <p:tavLst>
                                        <p:tav tm="0" fmla="#ppt_h*sin(2.5*pi*$)">
                                          <p:val>
                                            <p:fltVal val="0"/>
                                          </p:val>
                                        </p:tav>
                                        <p:tav tm="100000">
                                          <p:val>
                                            <p:fltVal val="1"/>
                                          </p:val>
                                        </p:tav>
                                      </p:tavLst>
                                    </p:anim>
                                  </p:childTnLst>
                                </p:cTn>
                              </p:par>
                              <p:par>
                                <p:cTn id="372" presetID="19" presetClass="entr" presetSubtype="5" fill="hold" grpId="1" nodeType="withEffect">
                                  <p:stCondLst>
                                    <p:cond delay="0"/>
                                  </p:stCondLst>
                                  <p:childTnLst>
                                    <p:set>
                                      <p:cBhvr>
                                        <p:cTn id="373" dur="1" fill="hold">
                                          <p:stCondLst>
                                            <p:cond delay="0"/>
                                          </p:stCondLst>
                                        </p:cTn>
                                        <p:tgtEl>
                                          <p:spTgt spid="34"/>
                                        </p:tgtEl>
                                        <p:attrNameLst>
                                          <p:attrName>style.visibility</p:attrName>
                                        </p:attrNameLst>
                                      </p:cBhvr>
                                      <p:to>
                                        <p:strVal val="visible"/>
                                      </p:to>
                                    </p:set>
                                    <p:anim calcmode="lin" valueType="num">
                                      <p:cBhvr>
                                        <p:cTn id="374" dur="3000" fill="hold"/>
                                        <p:tgtEl>
                                          <p:spTgt spid="34"/>
                                        </p:tgtEl>
                                        <p:attrNameLst>
                                          <p:attrName>ppt_w</p:attrName>
                                        </p:attrNameLst>
                                      </p:cBhvr>
                                      <p:tavLst>
                                        <p:tav tm="0">
                                          <p:val>
                                            <p:strVal val="#ppt_w"/>
                                          </p:val>
                                        </p:tav>
                                        <p:tav tm="100000">
                                          <p:val>
                                            <p:strVal val="#ppt_w"/>
                                          </p:val>
                                        </p:tav>
                                      </p:tavLst>
                                    </p:anim>
                                    <p:anim calcmode="lin" valueType="num">
                                      <p:cBhvr>
                                        <p:cTn id="375" dur="3000" fill="hold"/>
                                        <p:tgtEl>
                                          <p:spTgt spid="34"/>
                                        </p:tgtEl>
                                        <p:attrNameLst>
                                          <p:attrName>ppt_h</p:attrName>
                                        </p:attrNameLst>
                                      </p:cBhvr>
                                      <p:tavLst>
                                        <p:tav tm="0" fmla="#ppt_h*sin(2.5*pi*$)">
                                          <p:val>
                                            <p:fltVal val="0"/>
                                          </p:val>
                                        </p:tav>
                                        <p:tav tm="100000">
                                          <p:val>
                                            <p:fltVal val="1"/>
                                          </p:val>
                                        </p:tav>
                                      </p:tavLst>
                                    </p:anim>
                                  </p:childTnLst>
                                </p:cTn>
                              </p:par>
                              <p:par>
                                <p:cTn id="376" presetID="19" presetClass="entr" presetSubtype="5" fill="hold" grpId="1" nodeType="withEffect">
                                  <p:stCondLst>
                                    <p:cond delay="0"/>
                                  </p:stCondLst>
                                  <p:childTnLst>
                                    <p:set>
                                      <p:cBhvr>
                                        <p:cTn id="377" dur="1" fill="hold">
                                          <p:stCondLst>
                                            <p:cond delay="0"/>
                                          </p:stCondLst>
                                        </p:cTn>
                                        <p:tgtEl>
                                          <p:spTgt spid="35"/>
                                        </p:tgtEl>
                                        <p:attrNameLst>
                                          <p:attrName>style.visibility</p:attrName>
                                        </p:attrNameLst>
                                      </p:cBhvr>
                                      <p:to>
                                        <p:strVal val="visible"/>
                                      </p:to>
                                    </p:set>
                                    <p:anim calcmode="lin" valueType="num">
                                      <p:cBhvr>
                                        <p:cTn id="378" dur="3000" fill="hold"/>
                                        <p:tgtEl>
                                          <p:spTgt spid="35"/>
                                        </p:tgtEl>
                                        <p:attrNameLst>
                                          <p:attrName>ppt_w</p:attrName>
                                        </p:attrNameLst>
                                      </p:cBhvr>
                                      <p:tavLst>
                                        <p:tav tm="0">
                                          <p:val>
                                            <p:strVal val="#ppt_w"/>
                                          </p:val>
                                        </p:tav>
                                        <p:tav tm="100000">
                                          <p:val>
                                            <p:strVal val="#ppt_w"/>
                                          </p:val>
                                        </p:tav>
                                      </p:tavLst>
                                    </p:anim>
                                    <p:anim calcmode="lin" valueType="num">
                                      <p:cBhvr>
                                        <p:cTn id="379" dur="3000" fill="hold"/>
                                        <p:tgtEl>
                                          <p:spTgt spid="35"/>
                                        </p:tgtEl>
                                        <p:attrNameLst>
                                          <p:attrName>ppt_h</p:attrName>
                                        </p:attrNameLst>
                                      </p:cBhvr>
                                      <p:tavLst>
                                        <p:tav tm="0" fmla="#ppt_h*sin(2.5*pi*$)">
                                          <p:val>
                                            <p:fltVal val="0"/>
                                          </p:val>
                                        </p:tav>
                                        <p:tav tm="100000">
                                          <p:val>
                                            <p:fltVal val="1"/>
                                          </p:val>
                                        </p:tav>
                                      </p:tavLst>
                                    </p:anim>
                                  </p:childTnLst>
                                </p:cTn>
                              </p:par>
                              <p:par>
                                <p:cTn id="380" presetID="19" presetClass="entr" presetSubtype="5" fill="hold" grpId="1" nodeType="withEffect">
                                  <p:stCondLst>
                                    <p:cond delay="0"/>
                                  </p:stCondLst>
                                  <p:childTnLst>
                                    <p:set>
                                      <p:cBhvr>
                                        <p:cTn id="381" dur="1" fill="hold">
                                          <p:stCondLst>
                                            <p:cond delay="0"/>
                                          </p:stCondLst>
                                        </p:cTn>
                                        <p:tgtEl>
                                          <p:spTgt spid="36"/>
                                        </p:tgtEl>
                                        <p:attrNameLst>
                                          <p:attrName>style.visibility</p:attrName>
                                        </p:attrNameLst>
                                      </p:cBhvr>
                                      <p:to>
                                        <p:strVal val="visible"/>
                                      </p:to>
                                    </p:set>
                                    <p:anim calcmode="lin" valueType="num">
                                      <p:cBhvr>
                                        <p:cTn id="382" dur="3000" fill="hold"/>
                                        <p:tgtEl>
                                          <p:spTgt spid="36"/>
                                        </p:tgtEl>
                                        <p:attrNameLst>
                                          <p:attrName>ppt_w</p:attrName>
                                        </p:attrNameLst>
                                      </p:cBhvr>
                                      <p:tavLst>
                                        <p:tav tm="0">
                                          <p:val>
                                            <p:strVal val="#ppt_w"/>
                                          </p:val>
                                        </p:tav>
                                        <p:tav tm="100000">
                                          <p:val>
                                            <p:strVal val="#ppt_w"/>
                                          </p:val>
                                        </p:tav>
                                      </p:tavLst>
                                    </p:anim>
                                    <p:anim calcmode="lin" valueType="num">
                                      <p:cBhvr>
                                        <p:cTn id="383" dur="3000" fill="hold"/>
                                        <p:tgtEl>
                                          <p:spTgt spid="36"/>
                                        </p:tgtEl>
                                        <p:attrNameLst>
                                          <p:attrName>ppt_h</p:attrName>
                                        </p:attrNameLst>
                                      </p:cBhvr>
                                      <p:tavLst>
                                        <p:tav tm="0" fmla="#ppt_h*sin(2.5*pi*$)">
                                          <p:val>
                                            <p:fltVal val="0"/>
                                          </p:val>
                                        </p:tav>
                                        <p:tav tm="100000">
                                          <p:val>
                                            <p:fltVal val="1"/>
                                          </p:val>
                                        </p:tav>
                                      </p:tavLst>
                                    </p:anim>
                                  </p:childTnLst>
                                </p:cTn>
                              </p:par>
                              <p:par>
                                <p:cTn id="384" presetID="19" presetClass="entr" presetSubtype="5" fill="hold" grpId="1" nodeType="withEffect">
                                  <p:stCondLst>
                                    <p:cond delay="0"/>
                                  </p:stCondLst>
                                  <p:childTnLst>
                                    <p:set>
                                      <p:cBhvr>
                                        <p:cTn id="385" dur="1" fill="hold">
                                          <p:stCondLst>
                                            <p:cond delay="0"/>
                                          </p:stCondLst>
                                        </p:cTn>
                                        <p:tgtEl>
                                          <p:spTgt spid="37"/>
                                        </p:tgtEl>
                                        <p:attrNameLst>
                                          <p:attrName>style.visibility</p:attrName>
                                        </p:attrNameLst>
                                      </p:cBhvr>
                                      <p:to>
                                        <p:strVal val="visible"/>
                                      </p:to>
                                    </p:set>
                                    <p:anim calcmode="lin" valueType="num">
                                      <p:cBhvr>
                                        <p:cTn id="386" dur="3000" fill="hold"/>
                                        <p:tgtEl>
                                          <p:spTgt spid="37"/>
                                        </p:tgtEl>
                                        <p:attrNameLst>
                                          <p:attrName>ppt_w</p:attrName>
                                        </p:attrNameLst>
                                      </p:cBhvr>
                                      <p:tavLst>
                                        <p:tav tm="0">
                                          <p:val>
                                            <p:strVal val="#ppt_w"/>
                                          </p:val>
                                        </p:tav>
                                        <p:tav tm="100000">
                                          <p:val>
                                            <p:strVal val="#ppt_w"/>
                                          </p:val>
                                        </p:tav>
                                      </p:tavLst>
                                    </p:anim>
                                    <p:anim calcmode="lin" valueType="num">
                                      <p:cBhvr>
                                        <p:cTn id="387" dur="3000" fill="hold"/>
                                        <p:tgtEl>
                                          <p:spTgt spid="37"/>
                                        </p:tgtEl>
                                        <p:attrNameLst>
                                          <p:attrName>ppt_h</p:attrName>
                                        </p:attrNameLst>
                                      </p:cBhvr>
                                      <p:tavLst>
                                        <p:tav tm="0" fmla="#ppt_h*sin(2.5*pi*$)">
                                          <p:val>
                                            <p:fltVal val="0"/>
                                          </p:val>
                                        </p:tav>
                                        <p:tav tm="100000">
                                          <p:val>
                                            <p:fltVal val="1"/>
                                          </p:val>
                                        </p:tav>
                                      </p:tavLst>
                                    </p:anim>
                                  </p:childTnLst>
                                </p:cTn>
                              </p:par>
                              <p:par>
                                <p:cTn id="388" presetID="19" presetClass="entr" presetSubtype="5" fill="hold" grpId="1" nodeType="withEffect">
                                  <p:stCondLst>
                                    <p:cond delay="0"/>
                                  </p:stCondLst>
                                  <p:childTnLst>
                                    <p:set>
                                      <p:cBhvr>
                                        <p:cTn id="389" dur="1" fill="hold">
                                          <p:stCondLst>
                                            <p:cond delay="0"/>
                                          </p:stCondLst>
                                        </p:cTn>
                                        <p:tgtEl>
                                          <p:spTgt spid="38"/>
                                        </p:tgtEl>
                                        <p:attrNameLst>
                                          <p:attrName>style.visibility</p:attrName>
                                        </p:attrNameLst>
                                      </p:cBhvr>
                                      <p:to>
                                        <p:strVal val="visible"/>
                                      </p:to>
                                    </p:set>
                                    <p:anim calcmode="lin" valueType="num">
                                      <p:cBhvr>
                                        <p:cTn id="390" dur="3000" fill="hold"/>
                                        <p:tgtEl>
                                          <p:spTgt spid="38"/>
                                        </p:tgtEl>
                                        <p:attrNameLst>
                                          <p:attrName>ppt_w</p:attrName>
                                        </p:attrNameLst>
                                      </p:cBhvr>
                                      <p:tavLst>
                                        <p:tav tm="0">
                                          <p:val>
                                            <p:strVal val="#ppt_w"/>
                                          </p:val>
                                        </p:tav>
                                        <p:tav tm="100000">
                                          <p:val>
                                            <p:strVal val="#ppt_w"/>
                                          </p:val>
                                        </p:tav>
                                      </p:tavLst>
                                    </p:anim>
                                    <p:anim calcmode="lin" valueType="num">
                                      <p:cBhvr>
                                        <p:cTn id="391" dur="3000" fill="hold"/>
                                        <p:tgtEl>
                                          <p:spTgt spid="38"/>
                                        </p:tgtEl>
                                        <p:attrNameLst>
                                          <p:attrName>ppt_h</p:attrName>
                                        </p:attrNameLst>
                                      </p:cBhvr>
                                      <p:tavLst>
                                        <p:tav tm="0" fmla="#ppt_h*sin(2.5*pi*$)">
                                          <p:val>
                                            <p:fltVal val="0"/>
                                          </p:val>
                                        </p:tav>
                                        <p:tav tm="100000">
                                          <p:val>
                                            <p:fltVal val="1"/>
                                          </p:val>
                                        </p:tav>
                                      </p:tavLst>
                                    </p:anim>
                                  </p:childTnLst>
                                </p:cTn>
                              </p:par>
                              <p:par>
                                <p:cTn id="392" presetID="19" presetClass="entr" presetSubtype="5" fill="hold" grpId="1" nodeType="withEffect">
                                  <p:stCondLst>
                                    <p:cond delay="0"/>
                                  </p:stCondLst>
                                  <p:childTnLst>
                                    <p:set>
                                      <p:cBhvr>
                                        <p:cTn id="393" dur="1" fill="hold">
                                          <p:stCondLst>
                                            <p:cond delay="0"/>
                                          </p:stCondLst>
                                        </p:cTn>
                                        <p:tgtEl>
                                          <p:spTgt spid="39"/>
                                        </p:tgtEl>
                                        <p:attrNameLst>
                                          <p:attrName>style.visibility</p:attrName>
                                        </p:attrNameLst>
                                      </p:cBhvr>
                                      <p:to>
                                        <p:strVal val="visible"/>
                                      </p:to>
                                    </p:set>
                                    <p:anim calcmode="lin" valueType="num">
                                      <p:cBhvr>
                                        <p:cTn id="394" dur="3000" fill="hold"/>
                                        <p:tgtEl>
                                          <p:spTgt spid="39"/>
                                        </p:tgtEl>
                                        <p:attrNameLst>
                                          <p:attrName>ppt_w</p:attrName>
                                        </p:attrNameLst>
                                      </p:cBhvr>
                                      <p:tavLst>
                                        <p:tav tm="0">
                                          <p:val>
                                            <p:strVal val="#ppt_w"/>
                                          </p:val>
                                        </p:tav>
                                        <p:tav tm="100000">
                                          <p:val>
                                            <p:strVal val="#ppt_w"/>
                                          </p:val>
                                        </p:tav>
                                      </p:tavLst>
                                    </p:anim>
                                    <p:anim calcmode="lin" valueType="num">
                                      <p:cBhvr>
                                        <p:cTn id="395" dur="3000" fill="hold"/>
                                        <p:tgtEl>
                                          <p:spTgt spid="39"/>
                                        </p:tgtEl>
                                        <p:attrNameLst>
                                          <p:attrName>ppt_h</p:attrName>
                                        </p:attrNameLst>
                                      </p:cBhvr>
                                      <p:tavLst>
                                        <p:tav tm="0" fmla="#ppt_h*sin(2.5*pi*$)">
                                          <p:val>
                                            <p:fltVal val="0"/>
                                          </p:val>
                                        </p:tav>
                                        <p:tav tm="100000">
                                          <p:val>
                                            <p:fltVal val="1"/>
                                          </p:val>
                                        </p:tav>
                                      </p:tavLst>
                                    </p:anim>
                                  </p:childTnLst>
                                </p:cTn>
                              </p:par>
                              <p:par>
                                <p:cTn id="396" presetID="19" presetClass="entr" presetSubtype="5" fill="hold" grpId="1" nodeType="withEffect">
                                  <p:stCondLst>
                                    <p:cond delay="0"/>
                                  </p:stCondLst>
                                  <p:childTnLst>
                                    <p:set>
                                      <p:cBhvr>
                                        <p:cTn id="397" dur="1" fill="hold">
                                          <p:stCondLst>
                                            <p:cond delay="0"/>
                                          </p:stCondLst>
                                        </p:cTn>
                                        <p:tgtEl>
                                          <p:spTgt spid="40"/>
                                        </p:tgtEl>
                                        <p:attrNameLst>
                                          <p:attrName>style.visibility</p:attrName>
                                        </p:attrNameLst>
                                      </p:cBhvr>
                                      <p:to>
                                        <p:strVal val="visible"/>
                                      </p:to>
                                    </p:set>
                                    <p:anim calcmode="lin" valueType="num">
                                      <p:cBhvr>
                                        <p:cTn id="398" dur="3000" fill="hold"/>
                                        <p:tgtEl>
                                          <p:spTgt spid="40"/>
                                        </p:tgtEl>
                                        <p:attrNameLst>
                                          <p:attrName>ppt_w</p:attrName>
                                        </p:attrNameLst>
                                      </p:cBhvr>
                                      <p:tavLst>
                                        <p:tav tm="0">
                                          <p:val>
                                            <p:strVal val="#ppt_w"/>
                                          </p:val>
                                        </p:tav>
                                        <p:tav tm="100000">
                                          <p:val>
                                            <p:strVal val="#ppt_w"/>
                                          </p:val>
                                        </p:tav>
                                      </p:tavLst>
                                    </p:anim>
                                    <p:anim calcmode="lin" valueType="num">
                                      <p:cBhvr>
                                        <p:cTn id="399" dur="3000" fill="hold"/>
                                        <p:tgtEl>
                                          <p:spTgt spid="40"/>
                                        </p:tgtEl>
                                        <p:attrNameLst>
                                          <p:attrName>ppt_h</p:attrName>
                                        </p:attrNameLst>
                                      </p:cBhvr>
                                      <p:tavLst>
                                        <p:tav tm="0" fmla="#ppt_h*sin(2.5*pi*$)">
                                          <p:val>
                                            <p:fltVal val="0"/>
                                          </p:val>
                                        </p:tav>
                                        <p:tav tm="100000">
                                          <p:val>
                                            <p:fltVal val="1"/>
                                          </p:val>
                                        </p:tav>
                                      </p:tavLst>
                                    </p:anim>
                                  </p:childTnLst>
                                </p:cTn>
                              </p:par>
                              <p:par>
                                <p:cTn id="400" presetID="19" presetClass="entr" presetSubtype="5" fill="hold" grpId="1" nodeType="withEffect">
                                  <p:stCondLst>
                                    <p:cond delay="0"/>
                                  </p:stCondLst>
                                  <p:childTnLst>
                                    <p:set>
                                      <p:cBhvr>
                                        <p:cTn id="401" dur="1" fill="hold">
                                          <p:stCondLst>
                                            <p:cond delay="0"/>
                                          </p:stCondLst>
                                        </p:cTn>
                                        <p:tgtEl>
                                          <p:spTgt spid="41"/>
                                        </p:tgtEl>
                                        <p:attrNameLst>
                                          <p:attrName>style.visibility</p:attrName>
                                        </p:attrNameLst>
                                      </p:cBhvr>
                                      <p:to>
                                        <p:strVal val="visible"/>
                                      </p:to>
                                    </p:set>
                                    <p:anim calcmode="lin" valueType="num">
                                      <p:cBhvr>
                                        <p:cTn id="402" dur="3000" fill="hold"/>
                                        <p:tgtEl>
                                          <p:spTgt spid="41"/>
                                        </p:tgtEl>
                                        <p:attrNameLst>
                                          <p:attrName>ppt_w</p:attrName>
                                        </p:attrNameLst>
                                      </p:cBhvr>
                                      <p:tavLst>
                                        <p:tav tm="0">
                                          <p:val>
                                            <p:strVal val="#ppt_w"/>
                                          </p:val>
                                        </p:tav>
                                        <p:tav tm="100000">
                                          <p:val>
                                            <p:strVal val="#ppt_w"/>
                                          </p:val>
                                        </p:tav>
                                      </p:tavLst>
                                    </p:anim>
                                    <p:anim calcmode="lin" valueType="num">
                                      <p:cBhvr>
                                        <p:cTn id="403" dur="3000" fill="hold"/>
                                        <p:tgtEl>
                                          <p:spTgt spid="41"/>
                                        </p:tgtEl>
                                        <p:attrNameLst>
                                          <p:attrName>ppt_h</p:attrName>
                                        </p:attrNameLst>
                                      </p:cBhvr>
                                      <p:tavLst>
                                        <p:tav tm="0" fmla="#ppt_h*sin(2.5*pi*$)">
                                          <p:val>
                                            <p:fltVal val="0"/>
                                          </p:val>
                                        </p:tav>
                                        <p:tav tm="100000">
                                          <p:val>
                                            <p:fltVal val="1"/>
                                          </p:val>
                                        </p:tav>
                                      </p:tavLst>
                                    </p:anim>
                                  </p:childTnLst>
                                </p:cTn>
                              </p:par>
                              <p:par>
                                <p:cTn id="404" presetID="19" presetClass="entr" presetSubtype="5" fill="hold" grpId="1" nodeType="withEffect">
                                  <p:stCondLst>
                                    <p:cond delay="0"/>
                                  </p:stCondLst>
                                  <p:childTnLst>
                                    <p:set>
                                      <p:cBhvr>
                                        <p:cTn id="405" dur="1" fill="hold">
                                          <p:stCondLst>
                                            <p:cond delay="0"/>
                                          </p:stCondLst>
                                        </p:cTn>
                                        <p:tgtEl>
                                          <p:spTgt spid="42"/>
                                        </p:tgtEl>
                                        <p:attrNameLst>
                                          <p:attrName>style.visibility</p:attrName>
                                        </p:attrNameLst>
                                      </p:cBhvr>
                                      <p:to>
                                        <p:strVal val="visible"/>
                                      </p:to>
                                    </p:set>
                                    <p:anim calcmode="lin" valueType="num">
                                      <p:cBhvr>
                                        <p:cTn id="406" dur="3000" fill="hold"/>
                                        <p:tgtEl>
                                          <p:spTgt spid="42"/>
                                        </p:tgtEl>
                                        <p:attrNameLst>
                                          <p:attrName>ppt_w</p:attrName>
                                        </p:attrNameLst>
                                      </p:cBhvr>
                                      <p:tavLst>
                                        <p:tav tm="0">
                                          <p:val>
                                            <p:strVal val="#ppt_w"/>
                                          </p:val>
                                        </p:tav>
                                        <p:tav tm="100000">
                                          <p:val>
                                            <p:strVal val="#ppt_w"/>
                                          </p:val>
                                        </p:tav>
                                      </p:tavLst>
                                    </p:anim>
                                    <p:anim calcmode="lin" valueType="num">
                                      <p:cBhvr>
                                        <p:cTn id="407" dur="3000" fill="hold"/>
                                        <p:tgtEl>
                                          <p:spTgt spid="42"/>
                                        </p:tgtEl>
                                        <p:attrNameLst>
                                          <p:attrName>ppt_h</p:attrName>
                                        </p:attrNameLst>
                                      </p:cBhvr>
                                      <p:tavLst>
                                        <p:tav tm="0" fmla="#ppt_h*sin(2.5*pi*$)">
                                          <p:val>
                                            <p:fltVal val="0"/>
                                          </p:val>
                                        </p:tav>
                                        <p:tav tm="100000">
                                          <p:val>
                                            <p:fltVal val="1"/>
                                          </p:val>
                                        </p:tav>
                                      </p:tavLst>
                                    </p:anim>
                                  </p:childTnLst>
                                </p:cTn>
                              </p:par>
                              <p:par>
                                <p:cTn id="408" presetID="19" presetClass="entr" presetSubtype="5" fill="hold" grpId="1" nodeType="withEffect">
                                  <p:stCondLst>
                                    <p:cond delay="0"/>
                                  </p:stCondLst>
                                  <p:childTnLst>
                                    <p:set>
                                      <p:cBhvr>
                                        <p:cTn id="409" dur="1" fill="hold">
                                          <p:stCondLst>
                                            <p:cond delay="0"/>
                                          </p:stCondLst>
                                        </p:cTn>
                                        <p:tgtEl>
                                          <p:spTgt spid="43"/>
                                        </p:tgtEl>
                                        <p:attrNameLst>
                                          <p:attrName>style.visibility</p:attrName>
                                        </p:attrNameLst>
                                      </p:cBhvr>
                                      <p:to>
                                        <p:strVal val="visible"/>
                                      </p:to>
                                    </p:set>
                                    <p:anim calcmode="lin" valueType="num">
                                      <p:cBhvr>
                                        <p:cTn id="410" dur="3000" fill="hold"/>
                                        <p:tgtEl>
                                          <p:spTgt spid="43"/>
                                        </p:tgtEl>
                                        <p:attrNameLst>
                                          <p:attrName>ppt_w</p:attrName>
                                        </p:attrNameLst>
                                      </p:cBhvr>
                                      <p:tavLst>
                                        <p:tav tm="0">
                                          <p:val>
                                            <p:strVal val="#ppt_w"/>
                                          </p:val>
                                        </p:tav>
                                        <p:tav tm="100000">
                                          <p:val>
                                            <p:strVal val="#ppt_w"/>
                                          </p:val>
                                        </p:tav>
                                      </p:tavLst>
                                    </p:anim>
                                    <p:anim calcmode="lin" valueType="num">
                                      <p:cBhvr>
                                        <p:cTn id="411" dur="3000" fill="hold"/>
                                        <p:tgtEl>
                                          <p:spTgt spid="43"/>
                                        </p:tgtEl>
                                        <p:attrNameLst>
                                          <p:attrName>ppt_h</p:attrName>
                                        </p:attrNameLst>
                                      </p:cBhvr>
                                      <p:tavLst>
                                        <p:tav tm="0" fmla="#ppt_h*sin(2.5*pi*$)">
                                          <p:val>
                                            <p:fltVal val="0"/>
                                          </p:val>
                                        </p:tav>
                                        <p:tav tm="100000">
                                          <p:val>
                                            <p:fltVal val="1"/>
                                          </p:val>
                                        </p:tav>
                                      </p:tavLst>
                                    </p:anim>
                                  </p:childTnLst>
                                </p:cTn>
                              </p:par>
                              <p:par>
                                <p:cTn id="412" presetID="19" presetClass="entr" presetSubtype="5" fill="hold" grpId="1" nodeType="withEffect">
                                  <p:stCondLst>
                                    <p:cond delay="0"/>
                                  </p:stCondLst>
                                  <p:childTnLst>
                                    <p:set>
                                      <p:cBhvr>
                                        <p:cTn id="413" dur="1" fill="hold">
                                          <p:stCondLst>
                                            <p:cond delay="0"/>
                                          </p:stCondLst>
                                        </p:cTn>
                                        <p:tgtEl>
                                          <p:spTgt spid="44"/>
                                        </p:tgtEl>
                                        <p:attrNameLst>
                                          <p:attrName>style.visibility</p:attrName>
                                        </p:attrNameLst>
                                      </p:cBhvr>
                                      <p:to>
                                        <p:strVal val="visible"/>
                                      </p:to>
                                    </p:set>
                                    <p:anim calcmode="lin" valueType="num">
                                      <p:cBhvr>
                                        <p:cTn id="414" dur="3000" fill="hold"/>
                                        <p:tgtEl>
                                          <p:spTgt spid="44"/>
                                        </p:tgtEl>
                                        <p:attrNameLst>
                                          <p:attrName>ppt_w</p:attrName>
                                        </p:attrNameLst>
                                      </p:cBhvr>
                                      <p:tavLst>
                                        <p:tav tm="0">
                                          <p:val>
                                            <p:strVal val="#ppt_w"/>
                                          </p:val>
                                        </p:tav>
                                        <p:tav tm="100000">
                                          <p:val>
                                            <p:strVal val="#ppt_w"/>
                                          </p:val>
                                        </p:tav>
                                      </p:tavLst>
                                    </p:anim>
                                    <p:anim calcmode="lin" valueType="num">
                                      <p:cBhvr>
                                        <p:cTn id="415" dur="3000" fill="hold"/>
                                        <p:tgtEl>
                                          <p:spTgt spid="44"/>
                                        </p:tgtEl>
                                        <p:attrNameLst>
                                          <p:attrName>ppt_h</p:attrName>
                                        </p:attrNameLst>
                                      </p:cBhvr>
                                      <p:tavLst>
                                        <p:tav tm="0" fmla="#ppt_h*sin(2.5*pi*$)">
                                          <p:val>
                                            <p:fltVal val="0"/>
                                          </p:val>
                                        </p:tav>
                                        <p:tav tm="100000">
                                          <p:val>
                                            <p:fltVal val="1"/>
                                          </p:val>
                                        </p:tav>
                                      </p:tavLst>
                                    </p:anim>
                                  </p:childTnLst>
                                </p:cTn>
                              </p:par>
                              <p:par>
                                <p:cTn id="416" presetID="19" presetClass="entr" presetSubtype="5" fill="hold" grpId="1" nodeType="withEffect">
                                  <p:stCondLst>
                                    <p:cond delay="0"/>
                                  </p:stCondLst>
                                  <p:childTnLst>
                                    <p:set>
                                      <p:cBhvr>
                                        <p:cTn id="417" dur="1" fill="hold">
                                          <p:stCondLst>
                                            <p:cond delay="0"/>
                                          </p:stCondLst>
                                        </p:cTn>
                                        <p:tgtEl>
                                          <p:spTgt spid="45"/>
                                        </p:tgtEl>
                                        <p:attrNameLst>
                                          <p:attrName>style.visibility</p:attrName>
                                        </p:attrNameLst>
                                      </p:cBhvr>
                                      <p:to>
                                        <p:strVal val="visible"/>
                                      </p:to>
                                    </p:set>
                                    <p:anim calcmode="lin" valueType="num">
                                      <p:cBhvr>
                                        <p:cTn id="418" dur="3000" fill="hold"/>
                                        <p:tgtEl>
                                          <p:spTgt spid="45"/>
                                        </p:tgtEl>
                                        <p:attrNameLst>
                                          <p:attrName>ppt_w</p:attrName>
                                        </p:attrNameLst>
                                      </p:cBhvr>
                                      <p:tavLst>
                                        <p:tav tm="0">
                                          <p:val>
                                            <p:strVal val="#ppt_w"/>
                                          </p:val>
                                        </p:tav>
                                        <p:tav tm="100000">
                                          <p:val>
                                            <p:strVal val="#ppt_w"/>
                                          </p:val>
                                        </p:tav>
                                      </p:tavLst>
                                    </p:anim>
                                    <p:anim calcmode="lin" valueType="num">
                                      <p:cBhvr>
                                        <p:cTn id="419" dur="3000" fill="hold"/>
                                        <p:tgtEl>
                                          <p:spTgt spid="45"/>
                                        </p:tgtEl>
                                        <p:attrNameLst>
                                          <p:attrName>ppt_h</p:attrName>
                                        </p:attrNameLst>
                                      </p:cBhvr>
                                      <p:tavLst>
                                        <p:tav tm="0" fmla="#ppt_h*sin(2.5*pi*$)">
                                          <p:val>
                                            <p:fltVal val="0"/>
                                          </p:val>
                                        </p:tav>
                                        <p:tav tm="100000">
                                          <p:val>
                                            <p:fltVal val="1"/>
                                          </p:val>
                                        </p:tav>
                                      </p:tavLst>
                                    </p:anim>
                                  </p:childTnLst>
                                </p:cTn>
                              </p:par>
                              <p:par>
                                <p:cTn id="420" presetID="19" presetClass="entr" presetSubtype="5" fill="hold" grpId="1" nodeType="withEffect">
                                  <p:stCondLst>
                                    <p:cond delay="0"/>
                                  </p:stCondLst>
                                  <p:childTnLst>
                                    <p:set>
                                      <p:cBhvr>
                                        <p:cTn id="421" dur="1" fill="hold">
                                          <p:stCondLst>
                                            <p:cond delay="0"/>
                                          </p:stCondLst>
                                        </p:cTn>
                                        <p:tgtEl>
                                          <p:spTgt spid="46"/>
                                        </p:tgtEl>
                                        <p:attrNameLst>
                                          <p:attrName>style.visibility</p:attrName>
                                        </p:attrNameLst>
                                      </p:cBhvr>
                                      <p:to>
                                        <p:strVal val="visible"/>
                                      </p:to>
                                    </p:set>
                                    <p:anim calcmode="lin" valueType="num">
                                      <p:cBhvr>
                                        <p:cTn id="422" dur="3000" fill="hold"/>
                                        <p:tgtEl>
                                          <p:spTgt spid="46"/>
                                        </p:tgtEl>
                                        <p:attrNameLst>
                                          <p:attrName>ppt_w</p:attrName>
                                        </p:attrNameLst>
                                      </p:cBhvr>
                                      <p:tavLst>
                                        <p:tav tm="0">
                                          <p:val>
                                            <p:strVal val="#ppt_w"/>
                                          </p:val>
                                        </p:tav>
                                        <p:tav tm="100000">
                                          <p:val>
                                            <p:strVal val="#ppt_w"/>
                                          </p:val>
                                        </p:tav>
                                      </p:tavLst>
                                    </p:anim>
                                    <p:anim calcmode="lin" valueType="num">
                                      <p:cBhvr>
                                        <p:cTn id="423" dur="3000" fill="hold"/>
                                        <p:tgtEl>
                                          <p:spTgt spid="46"/>
                                        </p:tgtEl>
                                        <p:attrNameLst>
                                          <p:attrName>ppt_h</p:attrName>
                                        </p:attrNameLst>
                                      </p:cBhvr>
                                      <p:tavLst>
                                        <p:tav tm="0" fmla="#ppt_h*sin(2.5*pi*$)">
                                          <p:val>
                                            <p:fltVal val="0"/>
                                          </p:val>
                                        </p:tav>
                                        <p:tav tm="100000">
                                          <p:val>
                                            <p:fltVal val="1"/>
                                          </p:val>
                                        </p:tav>
                                      </p:tavLst>
                                    </p:anim>
                                  </p:childTnLst>
                                </p:cTn>
                              </p:par>
                              <p:par>
                                <p:cTn id="424" presetID="19" presetClass="entr" presetSubtype="5" fill="hold" grpId="1" nodeType="withEffect">
                                  <p:stCondLst>
                                    <p:cond delay="0"/>
                                  </p:stCondLst>
                                  <p:childTnLst>
                                    <p:set>
                                      <p:cBhvr>
                                        <p:cTn id="425" dur="1" fill="hold">
                                          <p:stCondLst>
                                            <p:cond delay="0"/>
                                          </p:stCondLst>
                                        </p:cTn>
                                        <p:tgtEl>
                                          <p:spTgt spid="47"/>
                                        </p:tgtEl>
                                        <p:attrNameLst>
                                          <p:attrName>style.visibility</p:attrName>
                                        </p:attrNameLst>
                                      </p:cBhvr>
                                      <p:to>
                                        <p:strVal val="visible"/>
                                      </p:to>
                                    </p:set>
                                    <p:anim calcmode="lin" valueType="num">
                                      <p:cBhvr>
                                        <p:cTn id="426" dur="3000" fill="hold"/>
                                        <p:tgtEl>
                                          <p:spTgt spid="47"/>
                                        </p:tgtEl>
                                        <p:attrNameLst>
                                          <p:attrName>ppt_w</p:attrName>
                                        </p:attrNameLst>
                                      </p:cBhvr>
                                      <p:tavLst>
                                        <p:tav tm="0">
                                          <p:val>
                                            <p:strVal val="#ppt_w"/>
                                          </p:val>
                                        </p:tav>
                                        <p:tav tm="100000">
                                          <p:val>
                                            <p:strVal val="#ppt_w"/>
                                          </p:val>
                                        </p:tav>
                                      </p:tavLst>
                                    </p:anim>
                                    <p:anim calcmode="lin" valueType="num">
                                      <p:cBhvr>
                                        <p:cTn id="427" dur="3000" fill="hold"/>
                                        <p:tgtEl>
                                          <p:spTgt spid="47"/>
                                        </p:tgtEl>
                                        <p:attrNameLst>
                                          <p:attrName>ppt_h</p:attrName>
                                        </p:attrNameLst>
                                      </p:cBhvr>
                                      <p:tavLst>
                                        <p:tav tm="0" fmla="#ppt_h*sin(2.5*pi*$)">
                                          <p:val>
                                            <p:fltVal val="0"/>
                                          </p:val>
                                        </p:tav>
                                        <p:tav tm="100000">
                                          <p:val>
                                            <p:fltVal val="1"/>
                                          </p:val>
                                        </p:tav>
                                      </p:tavLst>
                                    </p:anim>
                                  </p:childTnLst>
                                </p:cTn>
                              </p:par>
                              <p:par>
                                <p:cTn id="428" presetID="19" presetClass="entr" presetSubtype="5" fill="hold" grpId="1" nodeType="withEffect">
                                  <p:stCondLst>
                                    <p:cond delay="0"/>
                                  </p:stCondLst>
                                  <p:childTnLst>
                                    <p:set>
                                      <p:cBhvr>
                                        <p:cTn id="429" dur="1" fill="hold">
                                          <p:stCondLst>
                                            <p:cond delay="0"/>
                                          </p:stCondLst>
                                        </p:cTn>
                                        <p:tgtEl>
                                          <p:spTgt spid="48"/>
                                        </p:tgtEl>
                                        <p:attrNameLst>
                                          <p:attrName>style.visibility</p:attrName>
                                        </p:attrNameLst>
                                      </p:cBhvr>
                                      <p:to>
                                        <p:strVal val="visible"/>
                                      </p:to>
                                    </p:set>
                                    <p:anim calcmode="lin" valueType="num">
                                      <p:cBhvr>
                                        <p:cTn id="430" dur="3000" fill="hold"/>
                                        <p:tgtEl>
                                          <p:spTgt spid="48"/>
                                        </p:tgtEl>
                                        <p:attrNameLst>
                                          <p:attrName>ppt_w</p:attrName>
                                        </p:attrNameLst>
                                      </p:cBhvr>
                                      <p:tavLst>
                                        <p:tav tm="0">
                                          <p:val>
                                            <p:strVal val="#ppt_w"/>
                                          </p:val>
                                        </p:tav>
                                        <p:tav tm="100000">
                                          <p:val>
                                            <p:strVal val="#ppt_w"/>
                                          </p:val>
                                        </p:tav>
                                      </p:tavLst>
                                    </p:anim>
                                    <p:anim calcmode="lin" valueType="num">
                                      <p:cBhvr>
                                        <p:cTn id="431" dur="3000" fill="hold"/>
                                        <p:tgtEl>
                                          <p:spTgt spid="48"/>
                                        </p:tgtEl>
                                        <p:attrNameLst>
                                          <p:attrName>ppt_h</p:attrName>
                                        </p:attrNameLst>
                                      </p:cBhvr>
                                      <p:tavLst>
                                        <p:tav tm="0" fmla="#ppt_h*sin(2.5*pi*$)">
                                          <p:val>
                                            <p:fltVal val="0"/>
                                          </p:val>
                                        </p:tav>
                                        <p:tav tm="100000">
                                          <p:val>
                                            <p:fltVal val="1"/>
                                          </p:val>
                                        </p:tav>
                                      </p:tavLst>
                                    </p:anim>
                                  </p:childTnLst>
                                </p:cTn>
                              </p:par>
                              <p:par>
                                <p:cTn id="432" presetID="19" presetClass="entr" presetSubtype="5" fill="hold" grpId="1" nodeType="withEffect">
                                  <p:stCondLst>
                                    <p:cond delay="0"/>
                                  </p:stCondLst>
                                  <p:childTnLst>
                                    <p:set>
                                      <p:cBhvr>
                                        <p:cTn id="433" dur="1" fill="hold">
                                          <p:stCondLst>
                                            <p:cond delay="0"/>
                                          </p:stCondLst>
                                        </p:cTn>
                                        <p:tgtEl>
                                          <p:spTgt spid="49"/>
                                        </p:tgtEl>
                                        <p:attrNameLst>
                                          <p:attrName>style.visibility</p:attrName>
                                        </p:attrNameLst>
                                      </p:cBhvr>
                                      <p:to>
                                        <p:strVal val="visible"/>
                                      </p:to>
                                    </p:set>
                                    <p:anim calcmode="lin" valueType="num">
                                      <p:cBhvr>
                                        <p:cTn id="434" dur="3000" fill="hold"/>
                                        <p:tgtEl>
                                          <p:spTgt spid="49"/>
                                        </p:tgtEl>
                                        <p:attrNameLst>
                                          <p:attrName>ppt_w</p:attrName>
                                        </p:attrNameLst>
                                      </p:cBhvr>
                                      <p:tavLst>
                                        <p:tav tm="0">
                                          <p:val>
                                            <p:strVal val="#ppt_w"/>
                                          </p:val>
                                        </p:tav>
                                        <p:tav tm="100000">
                                          <p:val>
                                            <p:strVal val="#ppt_w"/>
                                          </p:val>
                                        </p:tav>
                                      </p:tavLst>
                                    </p:anim>
                                    <p:anim calcmode="lin" valueType="num">
                                      <p:cBhvr>
                                        <p:cTn id="435" dur="3000" fill="hold"/>
                                        <p:tgtEl>
                                          <p:spTgt spid="49"/>
                                        </p:tgtEl>
                                        <p:attrNameLst>
                                          <p:attrName>ppt_h</p:attrName>
                                        </p:attrNameLst>
                                      </p:cBhvr>
                                      <p:tavLst>
                                        <p:tav tm="0" fmla="#ppt_h*sin(2.5*pi*$)">
                                          <p:val>
                                            <p:fltVal val="0"/>
                                          </p:val>
                                        </p:tav>
                                        <p:tav tm="100000">
                                          <p:val>
                                            <p:fltVal val="1"/>
                                          </p:val>
                                        </p:tav>
                                      </p:tavLst>
                                    </p:anim>
                                  </p:childTnLst>
                                </p:cTn>
                              </p:par>
                              <p:par>
                                <p:cTn id="436" presetID="19" presetClass="entr" presetSubtype="5" fill="hold" grpId="1" nodeType="withEffect">
                                  <p:stCondLst>
                                    <p:cond delay="0"/>
                                  </p:stCondLst>
                                  <p:childTnLst>
                                    <p:set>
                                      <p:cBhvr>
                                        <p:cTn id="437" dur="1" fill="hold">
                                          <p:stCondLst>
                                            <p:cond delay="0"/>
                                          </p:stCondLst>
                                        </p:cTn>
                                        <p:tgtEl>
                                          <p:spTgt spid="50"/>
                                        </p:tgtEl>
                                        <p:attrNameLst>
                                          <p:attrName>style.visibility</p:attrName>
                                        </p:attrNameLst>
                                      </p:cBhvr>
                                      <p:to>
                                        <p:strVal val="visible"/>
                                      </p:to>
                                    </p:set>
                                    <p:anim calcmode="lin" valueType="num">
                                      <p:cBhvr>
                                        <p:cTn id="438" dur="3000" fill="hold"/>
                                        <p:tgtEl>
                                          <p:spTgt spid="50"/>
                                        </p:tgtEl>
                                        <p:attrNameLst>
                                          <p:attrName>ppt_w</p:attrName>
                                        </p:attrNameLst>
                                      </p:cBhvr>
                                      <p:tavLst>
                                        <p:tav tm="0">
                                          <p:val>
                                            <p:strVal val="#ppt_w"/>
                                          </p:val>
                                        </p:tav>
                                        <p:tav tm="100000">
                                          <p:val>
                                            <p:strVal val="#ppt_w"/>
                                          </p:val>
                                        </p:tav>
                                      </p:tavLst>
                                    </p:anim>
                                    <p:anim calcmode="lin" valueType="num">
                                      <p:cBhvr>
                                        <p:cTn id="439" dur="3000" fill="hold"/>
                                        <p:tgtEl>
                                          <p:spTgt spid="50"/>
                                        </p:tgtEl>
                                        <p:attrNameLst>
                                          <p:attrName>ppt_h</p:attrName>
                                        </p:attrNameLst>
                                      </p:cBhvr>
                                      <p:tavLst>
                                        <p:tav tm="0" fmla="#ppt_h*sin(2.5*pi*$)">
                                          <p:val>
                                            <p:fltVal val="0"/>
                                          </p:val>
                                        </p:tav>
                                        <p:tav tm="100000">
                                          <p:val>
                                            <p:fltVal val="1"/>
                                          </p:val>
                                        </p:tav>
                                      </p:tavLst>
                                    </p:anim>
                                  </p:childTnLst>
                                </p:cTn>
                              </p:par>
                              <p:par>
                                <p:cTn id="440" presetID="19" presetClass="entr" presetSubtype="5" fill="hold" grpId="1" nodeType="withEffect">
                                  <p:stCondLst>
                                    <p:cond delay="0"/>
                                  </p:stCondLst>
                                  <p:childTnLst>
                                    <p:set>
                                      <p:cBhvr>
                                        <p:cTn id="441" dur="1" fill="hold">
                                          <p:stCondLst>
                                            <p:cond delay="0"/>
                                          </p:stCondLst>
                                        </p:cTn>
                                        <p:tgtEl>
                                          <p:spTgt spid="51"/>
                                        </p:tgtEl>
                                        <p:attrNameLst>
                                          <p:attrName>style.visibility</p:attrName>
                                        </p:attrNameLst>
                                      </p:cBhvr>
                                      <p:to>
                                        <p:strVal val="visible"/>
                                      </p:to>
                                    </p:set>
                                    <p:anim calcmode="lin" valueType="num">
                                      <p:cBhvr>
                                        <p:cTn id="442" dur="3000" fill="hold"/>
                                        <p:tgtEl>
                                          <p:spTgt spid="51"/>
                                        </p:tgtEl>
                                        <p:attrNameLst>
                                          <p:attrName>ppt_w</p:attrName>
                                        </p:attrNameLst>
                                      </p:cBhvr>
                                      <p:tavLst>
                                        <p:tav tm="0">
                                          <p:val>
                                            <p:strVal val="#ppt_w"/>
                                          </p:val>
                                        </p:tav>
                                        <p:tav tm="100000">
                                          <p:val>
                                            <p:strVal val="#ppt_w"/>
                                          </p:val>
                                        </p:tav>
                                      </p:tavLst>
                                    </p:anim>
                                    <p:anim calcmode="lin" valueType="num">
                                      <p:cBhvr>
                                        <p:cTn id="443" dur="3000" fill="hold"/>
                                        <p:tgtEl>
                                          <p:spTgt spid="51"/>
                                        </p:tgtEl>
                                        <p:attrNameLst>
                                          <p:attrName>ppt_h</p:attrName>
                                        </p:attrNameLst>
                                      </p:cBhvr>
                                      <p:tavLst>
                                        <p:tav tm="0" fmla="#ppt_h*sin(2.5*pi*$)">
                                          <p:val>
                                            <p:fltVal val="0"/>
                                          </p:val>
                                        </p:tav>
                                        <p:tav tm="100000">
                                          <p:val>
                                            <p:fltVal val="1"/>
                                          </p:val>
                                        </p:tav>
                                      </p:tavLst>
                                    </p:anim>
                                  </p:childTnLst>
                                </p:cTn>
                              </p:par>
                              <p:par>
                                <p:cTn id="444" presetID="19" presetClass="entr" presetSubtype="5" fill="hold" grpId="1" nodeType="withEffect">
                                  <p:stCondLst>
                                    <p:cond delay="0"/>
                                  </p:stCondLst>
                                  <p:childTnLst>
                                    <p:set>
                                      <p:cBhvr>
                                        <p:cTn id="445" dur="1" fill="hold">
                                          <p:stCondLst>
                                            <p:cond delay="0"/>
                                          </p:stCondLst>
                                        </p:cTn>
                                        <p:tgtEl>
                                          <p:spTgt spid="52"/>
                                        </p:tgtEl>
                                        <p:attrNameLst>
                                          <p:attrName>style.visibility</p:attrName>
                                        </p:attrNameLst>
                                      </p:cBhvr>
                                      <p:to>
                                        <p:strVal val="visible"/>
                                      </p:to>
                                    </p:set>
                                    <p:anim calcmode="lin" valueType="num">
                                      <p:cBhvr>
                                        <p:cTn id="446" dur="3000" fill="hold"/>
                                        <p:tgtEl>
                                          <p:spTgt spid="52"/>
                                        </p:tgtEl>
                                        <p:attrNameLst>
                                          <p:attrName>ppt_w</p:attrName>
                                        </p:attrNameLst>
                                      </p:cBhvr>
                                      <p:tavLst>
                                        <p:tav tm="0">
                                          <p:val>
                                            <p:strVal val="#ppt_w"/>
                                          </p:val>
                                        </p:tav>
                                        <p:tav tm="100000">
                                          <p:val>
                                            <p:strVal val="#ppt_w"/>
                                          </p:val>
                                        </p:tav>
                                      </p:tavLst>
                                    </p:anim>
                                    <p:anim calcmode="lin" valueType="num">
                                      <p:cBhvr>
                                        <p:cTn id="447" dur="3000" fill="hold"/>
                                        <p:tgtEl>
                                          <p:spTgt spid="52"/>
                                        </p:tgtEl>
                                        <p:attrNameLst>
                                          <p:attrName>ppt_h</p:attrName>
                                        </p:attrNameLst>
                                      </p:cBhvr>
                                      <p:tavLst>
                                        <p:tav tm="0" fmla="#ppt_h*sin(2.5*pi*$)">
                                          <p:val>
                                            <p:fltVal val="0"/>
                                          </p:val>
                                        </p:tav>
                                        <p:tav tm="100000">
                                          <p:val>
                                            <p:fltVal val="1"/>
                                          </p:val>
                                        </p:tav>
                                      </p:tavLst>
                                    </p:anim>
                                  </p:childTnLst>
                                </p:cTn>
                              </p:par>
                              <p:par>
                                <p:cTn id="448" presetID="19" presetClass="entr" presetSubtype="5" fill="hold" grpId="1" nodeType="withEffect">
                                  <p:stCondLst>
                                    <p:cond delay="0"/>
                                  </p:stCondLst>
                                  <p:childTnLst>
                                    <p:set>
                                      <p:cBhvr>
                                        <p:cTn id="449" dur="1" fill="hold">
                                          <p:stCondLst>
                                            <p:cond delay="0"/>
                                          </p:stCondLst>
                                        </p:cTn>
                                        <p:tgtEl>
                                          <p:spTgt spid="53"/>
                                        </p:tgtEl>
                                        <p:attrNameLst>
                                          <p:attrName>style.visibility</p:attrName>
                                        </p:attrNameLst>
                                      </p:cBhvr>
                                      <p:to>
                                        <p:strVal val="visible"/>
                                      </p:to>
                                    </p:set>
                                    <p:anim calcmode="lin" valueType="num">
                                      <p:cBhvr>
                                        <p:cTn id="450" dur="3000" fill="hold"/>
                                        <p:tgtEl>
                                          <p:spTgt spid="53"/>
                                        </p:tgtEl>
                                        <p:attrNameLst>
                                          <p:attrName>ppt_w</p:attrName>
                                        </p:attrNameLst>
                                      </p:cBhvr>
                                      <p:tavLst>
                                        <p:tav tm="0">
                                          <p:val>
                                            <p:strVal val="#ppt_w"/>
                                          </p:val>
                                        </p:tav>
                                        <p:tav tm="100000">
                                          <p:val>
                                            <p:strVal val="#ppt_w"/>
                                          </p:val>
                                        </p:tav>
                                      </p:tavLst>
                                    </p:anim>
                                    <p:anim calcmode="lin" valueType="num">
                                      <p:cBhvr>
                                        <p:cTn id="451" dur="3000" fill="hold"/>
                                        <p:tgtEl>
                                          <p:spTgt spid="53"/>
                                        </p:tgtEl>
                                        <p:attrNameLst>
                                          <p:attrName>ppt_h</p:attrName>
                                        </p:attrNameLst>
                                      </p:cBhvr>
                                      <p:tavLst>
                                        <p:tav tm="0" fmla="#ppt_h*sin(2.5*pi*$)">
                                          <p:val>
                                            <p:fltVal val="0"/>
                                          </p:val>
                                        </p:tav>
                                        <p:tav tm="100000">
                                          <p:val>
                                            <p:fltVal val="1"/>
                                          </p:val>
                                        </p:tav>
                                      </p:tavLst>
                                    </p:anim>
                                  </p:childTnLst>
                                </p:cTn>
                              </p:par>
                              <p:par>
                                <p:cTn id="452" presetID="19" presetClass="entr" presetSubtype="5" fill="hold" grpId="1" nodeType="withEffect">
                                  <p:stCondLst>
                                    <p:cond delay="0"/>
                                  </p:stCondLst>
                                  <p:childTnLst>
                                    <p:set>
                                      <p:cBhvr>
                                        <p:cTn id="453" dur="1" fill="hold">
                                          <p:stCondLst>
                                            <p:cond delay="0"/>
                                          </p:stCondLst>
                                        </p:cTn>
                                        <p:tgtEl>
                                          <p:spTgt spid="54"/>
                                        </p:tgtEl>
                                        <p:attrNameLst>
                                          <p:attrName>style.visibility</p:attrName>
                                        </p:attrNameLst>
                                      </p:cBhvr>
                                      <p:to>
                                        <p:strVal val="visible"/>
                                      </p:to>
                                    </p:set>
                                    <p:anim calcmode="lin" valueType="num">
                                      <p:cBhvr>
                                        <p:cTn id="454" dur="3000" fill="hold"/>
                                        <p:tgtEl>
                                          <p:spTgt spid="54"/>
                                        </p:tgtEl>
                                        <p:attrNameLst>
                                          <p:attrName>ppt_w</p:attrName>
                                        </p:attrNameLst>
                                      </p:cBhvr>
                                      <p:tavLst>
                                        <p:tav tm="0">
                                          <p:val>
                                            <p:strVal val="#ppt_w"/>
                                          </p:val>
                                        </p:tav>
                                        <p:tav tm="100000">
                                          <p:val>
                                            <p:strVal val="#ppt_w"/>
                                          </p:val>
                                        </p:tav>
                                      </p:tavLst>
                                    </p:anim>
                                    <p:anim calcmode="lin" valueType="num">
                                      <p:cBhvr>
                                        <p:cTn id="455" dur="3000" fill="hold"/>
                                        <p:tgtEl>
                                          <p:spTgt spid="54"/>
                                        </p:tgtEl>
                                        <p:attrNameLst>
                                          <p:attrName>ppt_h</p:attrName>
                                        </p:attrNameLst>
                                      </p:cBhvr>
                                      <p:tavLst>
                                        <p:tav tm="0" fmla="#ppt_h*sin(2.5*pi*$)">
                                          <p:val>
                                            <p:fltVal val="0"/>
                                          </p:val>
                                        </p:tav>
                                        <p:tav tm="100000">
                                          <p:val>
                                            <p:fltVal val="1"/>
                                          </p:val>
                                        </p:tav>
                                      </p:tavLst>
                                    </p:anim>
                                  </p:childTnLst>
                                </p:cTn>
                              </p:par>
                              <p:par>
                                <p:cTn id="456" presetID="19" presetClass="entr" presetSubtype="5" fill="hold" grpId="1" nodeType="withEffect">
                                  <p:stCondLst>
                                    <p:cond delay="0"/>
                                  </p:stCondLst>
                                  <p:childTnLst>
                                    <p:set>
                                      <p:cBhvr>
                                        <p:cTn id="457" dur="1" fill="hold">
                                          <p:stCondLst>
                                            <p:cond delay="0"/>
                                          </p:stCondLst>
                                        </p:cTn>
                                        <p:tgtEl>
                                          <p:spTgt spid="55"/>
                                        </p:tgtEl>
                                        <p:attrNameLst>
                                          <p:attrName>style.visibility</p:attrName>
                                        </p:attrNameLst>
                                      </p:cBhvr>
                                      <p:to>
                                        <p:strVal val="visible"/>
                                      </p:to>
                                    </p:set>
                                    <p:anim calcmode="lin" valueType="num">
                                      <p:cBhvr>
                                        <p:cTn id="458" dur="3000" fill="hold"/>
                                        <p:tgtEl>
                                          <p:spTgt spid="55"/>
                                        </p:tgtEl>
                                        <p:attrNameLst>
                                          <p:attrName>ppt_w</p:attrName>
                                        </p:attrNameLst>
                                      </p:cBhvr>
                                      <p:tavLst>
                                        <p:tav tm="0">
                                          <p:val>
                                            <p:strVal val="#ppt_w"/>
                                          </p:val>
                                        </p:tav>
                                        <p:tav tm="100000">
                                          <p:val>
                                            <p:strVal val="#ppt_w"/>
                                          </p:val>
                                        </p:tav>
                                      </p:tavLst>
                                    </p:anim>
                                    <p:anim calcmode="lin" valueType="num">
                                      <p:cBhvr>
                                        <p:cTn id="459" dur="3000" fill="hold"/>
                                        <p:tgtEl>
                                          <p:spTgt spid="55"/>
                                        </p:tgtEl>
                                        <p:attrNameLst>
                                          <p:attrName>ppt_h</p:attrName>
                                        </p:attrNameLst>
                                      </p:cBhvr>
                                      <p:tavLst>
                                        <p:tav tm="0" fmla="#ppt_h*sin(2.5*pi*$)">
                                          <p:val>
                                            <p:fltVal val="0"/>
                                          </p:val>
                                        </p:tav>
                                        <p:tav tm="100000">
                                          <p:val>
                                            <p:fltVal val="1"/>
                                          </p:val>
                                        </p:tav>
                                      </p:tavLst>
                                    </p:anim>
                                  </p:childTnLst>
                                </p:cTn>
                              </p:par>
                              <p:par>
                                <p:cTn id="460" presetID="19" presetClass="entr" presetSubtype="5" fill="hold" grpId="1" nodeType="withEffect">
                                  <p:stCondLst>
                                    <p:cond delay="0"/>
                                  </p:stCondLst>
                                  <p:childTnLst>
                                    <p:set>
                                      <p:cBhvr>
                                        <p:cTn id="461" dur="1" fill="hold">
                                          <p:stCondLst>
                                            <p:cond delay="0"/>
                                          </p:stCondLst>
                                        </p:cTn>
                                        <p:tgtEl>
                                          <p:spTgt spid="56"/>
                                        </p:tgtEl>
                                        <p:attrNameLst>
                                          <p:attrName>style.visibility</p:attrName>
                                        </p:attrNameLst>
                                      </p:cBhvr>
                                      <p:to>
                                        <p:strVal val="visible"/>
                                      </p:to>
                                    </p:set>
                                    <p:anim calcmode="lin" valueType="num">
                                      <p:cBhvr>
                                        <p:cTn id="462" dur="3000" fill="hold"/>
                                        <p:tgtEl>
                                          <p:spTgt spid="56"/>
                                        </p:tgtEl>
                                        <p:attrNameLst>
                                          <p:attrName>ppt_w</p:attrName>
                                        </p:attrNameLst>
                                      </p:cBhvr>
                                      <p:tavLst>
                                        <p:tav tm="0">
                                          <p:val>
                                            <p:strVal val="#ppt_w"/>
                                          </p:val>
                                        </p:tav>
                                        <p:tav tm="100000">
                                          <p:val>
                                            <p:strVal val="#ppt_w"/>
                                          </p:val>
                                        </p:tav>
                                      </p:tavLst>
                                    </p:anim>
                                    <p:anim calcmode="lin" valueType="num">
                                      <p:cBhvr>
                                        <p:cTn id="463" dur="3000" fill="hold"/>
                                        <p:tgtEl>
                                          <p:spTgt spid="56"/>
                                        </p:tgtEl>
                                        <p:attrNameLst>
                                          <p:attrName>ppt_h</p:attrName>
                                        </p:attrNameLst>
                                      </p:cBhvr>
                                      <p:tavLst>
                                        <p:tav tm="0" fmla="#ppt_h*sin(2.5*pi*$)">
                                          <p:val>
                                            <p:fltVal val="0"/>
                                          </p:val>
                                        </p:tav>
                                        <p:tav tm="100000">
                                          <p:val>
                                            <p:fltVal val="1"/>
                                          </p:val>
                                        </p:tav>
                                      </p:tavLst>
                                    </p:anim>
                                  </p:childTnLst>
                                </p:cTn>
                              </p:par>
                              <p:par>
                                <p:cTn id="464" presetID="19" presetClass="entr" presetSubtype="5" fill="hold" grpId="1" nodeType="withEffect">
                                  <p:stCondLst>
                                    <p:cond delay="0"/>
                                  </p:stCondLst>
                                  <p:childTnLst>
                                    <p:set>
                                      <p:cBhvr>
                                        <p:cTn id="465" dur="1" fill="hold">
                                          <p:stCondLst>
                                            <p:cond delay="0"/>
                                          </p:stCondLst>
                                        </p:cTn>
                                        <p:tgtEl>
                                          <p:spTgt spid="57"/>
                                        </p:tgtEl>
                                        <p:attrNameLst>
                                          <p:attrName>style.visibility</p:attrName>
                                        </p:attrNameLst>
                                      </p:cBhvr>
                                      <p:to>
                                        <p:strVal val="visible"/>
                                      </p:to>
                                    </p:set>
                                    <p:anim calcmode="lin" valueType="num">
                                      <p:cBhvr>
                                        <p:cTn id="466" dur="3000" fill="hold"/>
                                        <p:tgtEl>
                                          <p:spTgt spid="57"/>
                                        </p:tgtEl>
                                        <p:attrNameLst>
                                          <p:attrName>ppt_w</p:attrName>
                                        </p:attrNameLst>
                                      </p:cBhvr>
                                      <p:tavLst>
                                        <p:tav tm="0">
                                          <p:val>
                                            <p:strVal val="#ppt_w"/>
                                          </p:val>
                                        </p:tav>
                                        <p:tav tm="100000">
                                          <p:val>
                                            <p:strVal val="#ppt_w"/>
                                          </p:val>
                                        </p:tav>
                                      </p:tavLst>
                                    </p:anim>
                                    <p:anim calcmode="lin" valueType="num">
                                      <p:cBhvr>
                                        <p:cTn id="467" dur="3000" fill="hold"/>
                                        <p:tgtEl>
                                          <p:spTgt spid="57"/>
                                        </p:tgtEl>
                                        <p:attrNameLst>
                                          <p:attrName>ppt_h</p:attrName>
                                        </p:attrNameLst>
                                      </p:cBhvr>
                                      <p:tavLst>
                                        <p:tav tm="0" fmla="#ppt_h*sin(2.5*pi*$)">
                                          <p:val>
                                            <p:fltVal val="0"/>
                                          </p:val>
                                        </p:tav>
                                        <p:tav tm="100000">
                                          <p:val>
                                            <p:fltVal val="1"/>
                                          </p:val>
                                        </p:tav>
                                      </p:tavLst>
                                    </p:anim>
                                  </p:childTnLst>
                                </p:cTn>
                              </p:par>
                              <p:par>
                                <p:cTn id="468" presetID="19" presetClass="entr" presetSubtype="5" fill="hold" grpId="1" nodeType="withEffect">
                                  <p:stCondLst>
                                    <p:cond delay="0"/>
                                  </p:stCondLst>
                                  <p:childTnLst>
                                    <p:set>
                                      <p:cBhvr>
                                        <p:cTn id="469" dur="1" fill="hold">
                                          <p:stCondLst>
                                            <p:cond delay="0"/>
                                          </p:stCondLst>
                                        </p:cTn>
                                        <p:tgtEl>
                                          <p:spTgt spid="58"/>
                                        </p:tgtEl>
                                        <p:attrNameLst>
                                          <p:attrName>style.visibility</p:attrName>
                                        </p:attrNameLst>
                                      </p:cBhvr>
                                      <p:to>
                                        <p:strVal val="visible"/>
                                      </p:to>
                                    </p:set>
                                    <p:anim calcmode="lin" valueType="num">
                                      <p:cBhvr>
                                        <p:cTn id="470" dur="3000" fill="hold"/>
                                        <p:tgtEl>
                                          <p:spTgt spid="58"/>
                                        </p:tgtEl>
                                        <p:attrNameLst>
                                          <p:attrName>ppt_w</p:attrName>
                                        </p:attrNameLst>
                                      </p:cBhvr>
                                      <p:tavLst>
                                        <p:tav tm="0">
                                          <p:val>
                                            <p:strVal val="#ppt_w"/>
                                          </p:val>
                                        </p:tav>
                                        <p:tav tm="100000">
                                          <p:val>
                                            <p:strVal val="#ppt_w"/>
                                          </p:val>
                                        </p:tav>
                                      </p:tavLst>
                                    </p:anim>
                                    <p:anim calcmode="lin" valueType="num">
                                      <p:cBhvr>
                                        <p:cTn id="471" dur="3000" fill="hold"/>
                                        <p:tgtEl>
                                          <p:spTgt spid="58"/>
                                        </p:tgtEl>
                                        <p:attrNameLst>
                                          <p:attrName>ppt_h</p:attrName>
                                        </p:attrNameLst>
                                      </p:cBhvr>
                                      <p:tavLst>
                                        <p:tav tm="0" fmla="#ppt_h*sin(2.5*pi*$)">
                                          <p:val>
                                            <p:fltVal val="0"/>
                                          </p:val>
                                        </p:tav>
                                        <p:tav tm="100000">
                                          <p:val>
                                            <p:fltVal val="1"/>
                                          </p:val>
                                        </p:tav>
                                      </p:tavLst>
                                    </p:anim>
                                  </p:childTnLst>
                                </p:cTn>
                              </p:par>
                              <p:par>
                                <p:cTn id="472" presetID="19" presetClass="entr" presetSubtype="5" fill="hold" grpId="1" nodeType="withEffect">
                                  <p:stCondLst>
                                    <p:cond delay="0"/>
                                  </p:stCondLst>
                                  <p:childTnLst>
                                    <p:set>
                                      <p:cBhvr>
                                        <p:cTn id="473" dur="1" fill="hold">
                                          <p:stCondLst>
                                            <p:cond delay="0"/>
                                          </p:stCondLst>
                                        </p:cTn>
                                        <p:tgtEl>
                                          <p:spTgt spid="59"/>
                                        </p:tgtEl>
                                        <p:attrNameLst>
                                          <p:attrName>style.visibility</p:attrName>
                                        </p:attrNameLst>
                                      </p:cBhvr>
                                      <p:to>
                                        <p:strVal val="visible"/>
                                      </p:to>
                                    </p:set>
                                    <p:anim calcmode="lin" valueType="num">
                                      <p:cBhvr>
                                        <p:cTn id="474" dur="3000" fill="hold"/>
                                        <p:tgtEl>
                                          <p:spTgt spid="59"/>
                                        </p:tgtEl>
                                        <p:attrNameLst>
                                          <p:attrName>ppt_w</p:attrName>
                                        </p:attrNameLst>
                                      </p:cBhvr>
                                      <p:tavLst>
                                        <p:tav tm="0">
                                          <p:val>
                                            <p:strVal val="#ppt_w"/>
                                          </p:val>
                                        </p:tav>
                                        <p:tav tm="100000">
                                          <p:val>
                                            <p:strVal val="#ppt_w"/>
                                          </p:val>
                                        </p:tav>
                                      </p:tavLst>
                                    </p:anim>
                                    <p:anim calcmode="lin" valueType="num">
                                      <p:cBhvr>
                                        <p:cTn id="475" dur="3000" fill="hold"/>
                                        <p:tgtEl>
                                          <p:spTgt spid="59"/>
                                        </p:tgtEl>
                                        <p:attrNameLst>
                                          <p:attrName>ppt_h</p:attrName>
                                        </p:attrNameLst>
                                      </p:cBhvr>
                                      <p:tavLst>
                                        <p:tav tm="0" fmla="#ppt_h*sin(2.5*pi*$)">
                                          <p:val>
                                            <p:fltVal val="0"/>
                                          </p:val>
                                        </p:tav>
                                        <p:tav tm="100000">
                                          <p:val>
                                            <p:fltVal val="1"/>
                                          </p:val>
                                        </p:tav>
                                      </p:tavLst>
                                    </p:anim>
                                  </p:childTnLst>
                                </p:cTn>
                              </p:par>
                              <p:par>
                                <p:cTn id="476" presetID="19" presetClass="entr" presetSubtype="5" fill="hold" grpId="1" nodeType="withEffect">
                                  <p:stCondLst>
                                    <p:cond delay="0"/>
                                  </p:stCondLst>
                                  <p:childTnLst>
                                    <p:set>
                                      <p:cBhvr>
                                        <p:cTn id="477" dur="1" fill="hold">
                                          <p:stCondLst>
                                            <p:cond delay="0"/>
                                          </p:stCondLst>
                                        </p:cTn>
                                        <p:tgtEl>
                                          <p:spTgt spid="60"/>
                                        </p:tgtEl>
                                        <p:attrNameLst>
                                          <p:attrName>style.visibility</p:attrName>
                                        </p:attrNameLst>
                                      </p:cBhvr>
                                      <p:to>
                                        <p:strVal val="visible"/>
                                      </p:to>
                                    </p:set>
                                    <p:anim calcmode="lin" valueType="num">
                                      <p:cBhvr>
                                        <p:cTn id="478" dur="3000" fill="hold"/>
                                        <p:tgtEl>
                                          <p:spTgt spid="60"/>
                                        </p:tgtEl>
                                        <p:attrNameLst>
                                          <p:attrName>ppt_w</p:attrName>
                                        </p:attrNameLst>
                                      </p:cBhvr>
                                      <p:tavLst>
                                        <p:tav tm="0">
                                          <p:val>
                                            <p:strVal val="#ppt_w"/>
                                          </p:val>
                                        </p:tav>
                                        <p:tav tm="100000">
                                          <p:val>
                                            <p:strVal val="#ppt_w"/>
                                          </p:val>
                                        </p:tav>
                                      </p:tavLst>
                                    </p:anim>
                                    <p:anim calcmode="lin" valueType="num">
                                      <p:cBhvr>
                                        <p:cTn id="479" dur="3000" fill="hold"/>
                                        <p:tgtEl>
                                          <p:spTgt spid="60"/>
                                        </p:tgtEl>
                                        <p:attrNameLst>
                                          <p:attrName>ppt_h</p:attrName>
                                        </p:attrNameLst>
                                      </p:cBhvr>
                                      <p:tavLst>
                                        <p:tav tm="0" fmla="#ppt_h*sin(2.5*pi*$)">
                                          <p:val>
                                            <p:fltVal val="0"/>
                                          </p:val>
                                        </p:tav>
                                        <p:tav tm="100000">
                                          <p:val>
                                            <p:fltVal val="1"/>
                                          </p:val>
                                        </p:tav>
                                      </p:tavLst>
                                    </p:anim>
                                  </p:childTnLst>
                                </p:cTn>
                              </p:par>
                              <p:par>
                                <p:cTn id="480" presetID="19" presetClass="entr" presetSubtype="5" fill="hold" grpId="1" nodeType="withEffect">
                                  <p:stCondLst>
                                    <p:cond delay="0"/>
                                  </p:stCondLst>
                                  <p:childTnLst>
                                    <p:set>
                                      <p:cBhvr>
                                        <p:cTn id="481" dur="1" fill="hold">
                                          <p:stCondLst>
                                            <p:cond delay="0"/>
                                          </p:stCondLst>
                                        </p:cTn>
                                        <p:tgtEl>
                                          <p:spTgt spid="61"/>
                                        </p:tgtEl>
                                        <p:attrNameLst>
                                          <p:attrName>style.visibility</p:attrName>
                                        </p:attrNameLst>
                                      </p:cBhvr>
                                      <p:to>
                                        <p:strVal val="visible"/>
                                      </p:to>
                                    </p:set>
                                    <p:anim calcmode="lin" valueType="num">
                                      <p:cBhvr>
                                        <p:cTn id="482" dur="3000" fill="hold"/>
                                        <p:tgtEl>
                                          <p:spTgt spid="61"/>
                                        </p:tgtEl>
                                        <p:attrNameLst>
                                          <p:attrName>ppt_w</p:attrName>
                                        </p:attrNameLst>
                                      </p:cBhvr>
                                      <p:tavLst>
                                        <p:tav tm="0">
                                          <p:val>
                                            <p:strVal val="#ppt_w"/>
                                          </p:val>
                                        </p:tav>
                                        <p:tav tm="100000">
                                          <p:val>
                                            <p:strVal val="#ppt_w"/>
                                          </p:val>
                                        </p:tav>
                                      </p:tavLst>
                                    </p:anim>
                                    <p:anim calcmode="lin" valueType="num">
                                      <p:cBhvr>
                                        <p:cTn id="483" dur="3000" fill="hold"/>
                                        <p:tgtEl>
                                          <p:spTgt spid="61"/>
                                        </p:tgtEl>
                                        <p:attrNameLst>
                                          <p:attrName>ppt_h</p:attrName>
                                        </p:attrNameLst>
                                      </p:cBhvr>
                                      <p:tavLst>
                                        <p:tav tm="0" fmla="#ppt_h*sin(2.5*pi*$)">
                                          <p:val>
                                            <p:fltVal val="0"/>
                                          </p:val>
                                        </p:tav>
                                        <p:tav tm="100000">
                                          <p:val>
                                            <p:fltVal val="1"/>
                                          </p:val>
                                        </p:tav>
                                      </p:tavLst>
                                    </p:anim>
                                  </p:childTnLst>
                                </p:cTn>
                              </p:par>
                              <p:par>
                                <p:cTn id="484" presetID="19" presetClass="entr" presetSubtype="5" fill="hold" grpId="1" nodeType="withEffect">
                                  <p:stCondLst>
                                    <p:cond delay="0"/>
                                  </p:stCondLst>
                                  <p:childTnLst>
                                    <p:set>
                                      <p:cBhvr>
                                        <p:cTn id="485" dur="1" fill="hold">
                                          <p:stCondLst>
                                            <p:cond delay="0"/>
                                          </p:stCondLst>
                                        </p:cTn>
                                        <p:tgtEl>
                                          <p:spTgt spid="62"/>
                                        </p:tgtEl>
                                        <p:attrNameLst>
                                          <p:attrName>style.visibility</p:attrName>
                                        </p:attrNameLst>
                                      </p:cBhvr>
                                      <p:to>
                                        <p:strVal val="visible"/>
                                      </p:to>
                                    </p:set>
                                    <p:anim calcmode="lin" valueType="num">
                                      <p:cBhvr>
                                        <p:cTn id="486" dur="3000" fill="hold"/>
                                        <p:tgtEl>
                                          <p:spTgt spid="62"/>
                                        </p:tgtEl>
                                        <p:attrNameLst>
                                          <p:attrName>ppt_w</p:attrName>
                                        </p:attrNameLst>
                                      </p:cBhvr>
                                      <p:tavLst>
                                        <p:tav tm="0">
                                          <p:val>
                                            <p:strVal val="#ppt_w"/>
                                          </p:val>
                                        </p:tav>
                                        <p:tav tm="100000">
                                          <p:val>
                                            <p:strVal val="#ppt_w"/>
                                          </p:val>
                                        </p:tav>
                                      </p:tavLst>
                                    </p:anim>
                                    <p:anim calcmode="lin" valueType="num">
                                      <p:cBhvr>
                                        <p:cTn id="487" dur="3000" fill="hold"/>
                                        <p:tgtEl>
                                          <p:spTgt spid="62"/>
                                        </p:tgtEl>
                                        <p:attrNameLst>
                                          <p:attrName>ppt_h</p:attrName>
                                        </p:attrNameLst>
                                      </p:cBhvr>
                                      <p:tavLst>
                                        <p:tav tm="0" fmla="#ppt_h*sin(2.5*pi*$)">
                                          <p:val>
                                            <p:fltVal val="0"/>
                                          </p:val>
                                        </p:tav>
                                        <p:tav tm="100000">
                                          <p:val>
                                            <p:fltVal val="1"/>
                                          </p:val>
                                        </p:tav>
                                      </p:tavLst>
                                    </p:anim>
                                  </p:childTnLst>
                                </p:cTn>
                              </p:par>
                            </p:childTnLst>
                          </p:cTn>
                        </p:par>
                        <p:par>
                          <p:cTn id="488" fill="hold">
                            <p:stCondLst>
                              <p:cond delay="3000"/>
                            </p:stCondLst>
                            <p:childTnLst>
                              <p:par>
                                <p:cTn id="489" presetID="2" presetClass="exit" presetSubtype="4" fill="hold" grpId="2" nodeType="afterEffect">
                                  <p:stCondLst>
                                    <p:cond delay="0"/>
                                  </p:stCondLst>
                                  <p:childTnLst>
                                    <p:anim calcmode="lin" valueType="num">
                                      <p:cBhvr additive="base">
                                        <p:cTn id="490" dur="3000"/>
                                        <p:tgtEl>
                                          <p:spTgt spid="3"/>
                                        </p:tgtEl>
                                        <p:attrNameLst>
                                          <p:attrName>ppt_x</p:attrName>
                                        </p:attrNameLst>
                                      </p:cBhvr>
                                      <p:tavLst>
                                        <p:tav tm="0">
                                          <p:val>
                                            <p:strVal val="ppt_x"/>
                                          </p:val>
                                        </p:tav>
                                        <p:tav tm="100000">
                                          <p:val>
                                            <p:strVal val="ppt_x"/>
                                          </p:val>
                                        </p:tav>
                                      </p:tavLst>
                                    </p:anim>
                                    <p:anim calcmode="lin" valueType="num">
                                      <p:cBhvr additive="base">
                                        <p:cTn id="491" dur="3000"/>
                                        <p:tgtEl>
                                          <p:spTgt spid="3"/>
                                        </p:tgtEl>
                                        <p:attrNameLst>
                                          <p:attrName>ppt_y</p:attrName>
                                        </p:attrNameLst>
                                      </p:cBhvr>
                                      <p:tavLst>
                                        <p:tav tm="0">
                                          <p:val>
                                            <p:strVal val="ppt_y"/>
                                          </p:val>
                                        </p:tav>
                                        <p:tav tm="100000">
                                          <p:val>
                                            <p:strVal val="1+ppt_h/2"/>
                                          </p:val>
                                        </p:tav>
                                      </p:tavLst>
                                    </p:anim>
                                    <p:set>
                                      <p:cBhvr>
                                        <p:cTn id="492" dur="1" fill="hold">
                                          <p:stCondLst>
                                            <p:cond delay="2999"/>
                                          </p:stCondLst>
                                        </p:cTn>
                                        <p:tgtEl>
                                          <p:spTgt spid="3"/>
                                        </p:tgtEl>
                                        <p:attrNameLst>
                                          <p:attrName>style.visibility</p:attrName>
                                        </p:attrNameLst>
                                      </p:cBhvr>
                                      <p:to>
                                        <p:strVal val="hidden"/>
                                      </p:to>
                                    </p:set>
                                  </p:childTnLst>
                                </p:cTn>
                              </p:par>
                              <p:par>
                                <p:cTn id="493" presetID="2" presetClass="exit" presetSubtype="4" fill="hold" grpId="2" nodeType="withEffect">
                                  <p:stCondLst>
                                    <p:cond delay="0"/>
                                  </p:stCondLst>
                                  <p:childTnLst>
                                    <p:anim calcmode="lin" valueType="num">
                                      <p:cBhvr additive="base">
                                        <p:cTn id="494" dur="3000"/>
                                        <p:tgtEl>
                                          <p:spTgt spid="4"/>
                                        </p:tgtEl>
                                        <p:attrNameLst>
                                          <p:attrName>ppt_x</p:attrName>
                                        </p:attrNameLst>
                                      </p:cBhvr>
                                      <p:tavLst>
                                        <p:tav tm="0">
                                          <p:val>
                                            <p:strVal val="ppt_x"/>
                                          </p:val>
                                        </p:tav>
                                        <p:tav tm="100000">
                                          <p:val>
                                            <p:strVal val="ppt_x"/>
                                          </p:val>
                                        </p:tav>
                                      </p:tavLst>
                                    </p:anim>
                                    <p:anim calcmode="lin" valueType="num">
                                      <p:cBhvr additive="base">
                                        <p:cTn id="495" dur="3000"/>
                                        <p:tgtEl>
                                          <p:spTgt spid="4"/>
                                        </p:tgtEl>
                                        <p:attrNameLst>
                                          <p:attrName>ppt_y</p:attrName>
                                        </p:attrNameLst>
                                      </p:cBhvr>
                                      <p:tavLst>
                                        <p:tav tm="0">
                                          <p:val>
                                            <p:strVal val="ppt_y"/>
                                          </p:val>
                                        </p:tav>
                                        <p:tav tm="100000">
                                          <p:val>
                                            <p:strVal val="1+ppt_h/2"/>
                                          </p:val>
                                        </p:tav>
                                      </p:tavLst>
                                    </p:anim>
                                    <p:set>
                                      <p:cBhvr>
                                        <p:cTn id="496" dur="1" fill="hold">
                                          <p:stCondLst>
                                            <p:cond delay="2999"/>
                                          </p:stCondLst>
                                        </p:cTn>
                                        <p:tgtEl>
                                          <p:spTgt spid="4"/>
                                        </p:tgtEl>
                                        <p:attrNameLst>
                                          <p:attrName>style.visibility</p:attrName>
                                        </p:attrNameLst>
                                      </p:cBhvr>
                                      <p:to>
                                        <p:strVal val="hidden"/>
                                      </p:to>
                                    </p:set>
                                  </p:childTnLst>
                                </p:cTn>
                              </p:par>
                              <p:par>
                                <p:cTn id="497" presetID="2" presetClass="exit" presetSubtype="4" fill="hold" grpId="2" nodeType="withEffect">
                                  <p:stCondLst>
                                    <p:cond delay="0"/>
                                  </p:stCondLst>
                                  <p:childTnLst>
                                    <p:anim calcmode="lin" valueType="num">
                                      <p:cBhvr additive="base">
                                        <p:cTn id="498" dur="3000"/>
                                        <p:tgtEl>
                                          <p:spTgt spid="5"/>
                                        </p:tgtEl>
                                        <p:attrNameLst>
                                          <p:attrName>ppt_x</p:attrName>
                                        </p:attrNameLst>
                                      </p:cBhvr>
                                      <p:tavLst>
                                        <p:tav tm="0">
                                          <p:val>
                                            <p:strVal val="ppt_x"/>
                                          </p:val>
                                        </p:tav>
                                        <p:tav tm="100000">
                                          <p:val>
                                            <p:strVal val="ppt_x"/>
                                          </p:val>
                                        </p:tav>
                                      </p:tavLst>
                                    </p:anim>
                                    <p:anim calcmode="lin" valueType="num">
                                      <p:cBhvr additive="base">
                                        <p:cTn id="499" dur="3000"/>
                                        <p:tgtEl>
                                          <p:spTgt spid="5"/>
                                        </p:tgtEl>
                                        <p:attrNameLst>
                                          <p:attrName>ppt_y</p:attrName>
                                        </p:attrNameLst>
                                      </p:cBhvr>
                                      <p:tavLst>
                                        <p:tav tm="0">
                                          <p:val>
                                            <p:strVal val="ppt_y"/>
                                          </p:val>
                                        </p:tav>
                                        <p:tav tm="100000">
                                          <p:val>
                                            <p:strVal val="1+ppt_h/2"/>
                                          </p:val>
                                        </p:tav>
                                      </p:tavLst>
                                    </p:anim>
                                    <p:set>
                                      <p:cBhvr>
                                        <p:cTn id="500" dur="1" fill="hold">
                                          <p:stCondLst>
                                            <p:cond delay="2999"/>
                                          </p:stCondLst>
                                        </p:cTn>
                                        <p:tgtEl>
                                          <p:spTgt spid="5"/>
                                        </p:tgtEl>
                                        <p:attrNameLst>
                                          <p:attrName>style.visibility</p:attrName>
                                        </p:attrNameLst>
                                      </p:cBhvr>
                                      <p:to>
                                        <p:strVal val="hidden"/>
                                      </p:to>
                                    </p:set>
                                  </p:childTnLst>
                                </p:cTn>
                              </p:par>
                              <p:par>
                                <p:cTn id="501" presetID="2" presetClass="exit" presetSubtype="4" fill="hold" grpId="2" nodeType="withEffect">
                                  <p:stCondLst>
                                    <p:cond delay="0"/>
                                  </p:stCondLst>
                                  <p:childTnLst>
                                    <p:anim calcmode="lin" valueType="num">
                                      <p:cBhvr additive="base">
                                        <p:cTn id="502" dur="3000"/>
                                        <p:tgtEl>
                                          <p:spTgt spid="6"/>
                                        </p:tgtEl>
                                        <p:attrNameLst>
                                          <p:attrName>ppt_x</p:attrName>
                                        </p:attrNameLst>
                                      </p:cBhvr>
                                      <p:tavLst>
                                        <p:tav tm="0">
                                          <p:val>
                                            <p:strVal val="ppt_x"/>
                                          </p:val>
                                        </p:tav>
                                        <p:tav tm="100000">
                                          <p:val>
                                            <p:strVal val="ppt_x"/>
                                          </p:val>
                                        </p:tav>
                                      </p:tavLst>
                                    </p:anim>
                                    <p:anim calcmode="lin" valueType="num">
                                      <p:cBhvr additive="base">
                                        <p:cTn id="503" dur="3000"/>
                                        <p:tgtEl>
                                          <p:spTgt spid="6"/>
                                        </p:tgtEl>
                                        <p:attrNameLst>
                                          <p:attrName>ppt_y</p:attrName>
                                        </p:attrNameLst>
                                      </p:cBhvr>
                                      <p:tavLst>
                                        <p:tav tm="0">
                                          <p:val>
                                            <p:strVal val="ppt_y"/>
                                          </p:val>
                                        </p:tav>
                                        <p:tav tm="100000">
                                          <p:val>
                                            <p:strVal val="1+ppt_h/2"/>
                                          </p:val>
                                        </p:tav>
                                      </p:tavLst>
                                    </p:anim>
                                    <p:set>
                                      <p:cBhvr>
                                        <p:cTn id="504" dur="1" fill="hold">
                                          <p:stCondLst>
                                            <p:cond delay="2999"/>
                                          </p:stCondLst>
                                        </p:cTn>
                                        <p:tgtEl>
                                          <p:spTgt spid="6"/>
                                        </p:tgtEl>
                                        <p:attrNameLst>
                                          <p:attrName>style.visibility</p:attrName>
                                        </p:attrNameLst>
                                      </p:cBhvr>
                                      <p:to>
                                        <p:strVal val="hidden"/>
                                      </p:to>
                                    </p:set>
                                  </p:childTnLst>
                                </p:cTn>
                              </p:par>
                              <p:par>
                                <p:cTn id="505" presetID="2" presetClass="exit" presetSubtype="4" fill="hold" grpId="2" nodeType="withEffect">
                                  <p:stCondLst>
                                    <p:cond delay="0"/>
                                  </p:stCondLst>
                                  <p:childTnLst>
                                    <p:anim calcmode="lin" valueType="num">
                                      <p:cBhvr additive="base">
                                        <p:cTn id="506" dur="3000"/>
                                        <p:tgtEl>
                                          <p:spTgt spid="7"/>
                                        </p:tgtEl>
                                        <p:attrNameLst>
                                          <p:attrName>ppt_x</p:attrName>
                                        </p:attrNameLst>
                                      </p:cBhvr>
                                      <p:tavLst>
                                        <p:tav tm="0">
                                          <p:val>
                                            <p:strVal val="ppt_x"/>
                                          </p:val>
                                        </p:tav>
                                        <p:tav tm="100000">
                                          <p:val>
                                            <p:strVal val="ppt_x"/>
                                          </p:val>
                                        </p:tav>
                                      </p:tavLst>
                                    </p:anim>
                                    <p:anim calcmode="lin" valueType="num">
                                      <p:cBhvr additive="base">
                                        <p:cTn id="507" dur="3000"/>
                                        <p:tgtEl>
                                          <p:spTgt spid="7"/>
                                        </p:tgtEl>
                                        <p:attrNameLst>
                                          <p:attrName>ppt_y</p:attrName>
                                        </p:attrNameLst>
                                      </p:cBhvr>
                                      <p:tavLst>
                                        <p:tav tm="0">
                                          <p:val>
                                            <p:strVal val="ppt_y"/>
                                          </p:val>
                                        </p:tav>
                                        <p:tav tm="100000">
                                          <p:val>
                                            <p:strVal val="1+ppt_h/2"/>
                                          </p:val>
                                        </p:tav>
                                      </p:tavLst>
                                    </p:anim>
                                    <p:set>
                                      <p:cBhvr>
                                        <p:cTn id="508" dur="1" fill="hold">
                                          <p:stCondLst>
                                            <p:cond delay="2999"/>
                                          </p:stCondLst>
                                        </p:cTn>
                                        <p:tgtEl>
                                          <p:spTgt spid="7"/>
                                        </p:tgtEl>
                                        <p:attrNameLst>
                                          <p:attrName>style.visibility</p:attrName>
                                        </p:attrNameLst>
                                      </p:cBhvr>
                                      <p:to>
                                        <p:strVal val="hidden"/>
                                      </p:to>
                                    </p:set>
                                  </p:childTnLst>
                                </p:cTn>
                              </p:par>
                              <p:par>
                                <p:cTn id="509" presetID="2" presetClass="exit" presetSubtype="4" fill="hold" grpId="2" nodeType="withEffect">
                                  <p:stCondLst>
                                    <p:cond delay="0"/>
                                  </p:stCondLst>
                                  <p:childTnLst>
                                    <p:anim calcmode="lin" valueType="num">
                                      <p:cBhvr additive="base">
                                        <p:cTn id="510" dur="3000"/>
                                        <p:tgtEl>
                                          <p:spTgt spid="8"/>
                                        </p:tgtEl>
                                        <p:attrNameLst>
                                          <p:attrName>ppt_x</p:attrName>
                                        </p:attrNameLst>
                                      </p:cBhvr>
                                      <p:tavLst>
                                        <p:tav tm="0">
                                          <p:val>
                                            <p:strVal val="ppt_x"/>
                                          </p:val>
                                        </p:tav>
                                        <p:tav tm="100000">
                                          <p:val>
                                            <p:strVal val="ppt_x"/>
                                          </p:val>
                                        </p:tav>
                                      </p:tavLst>
                                    </p:anim>
                                    <p:anim calcmode="lin" valueType="num">
                                      <p:cBhvr additive="base">
                                        <p:cTn id="511" dur="3000"/>
                                        <p:tgtEl>
                                          <p:spTgt spid="8"/>
                                        </p:tgtEl>
                                        <p:attrNameLst>
                                          <p:attrName>ppt_y</p:attrName>
                                        </p:attrNameLst>
                                      </p:cBhvr>
                                      <p:tavLst>
                                        <p:tav tm="0">
                                          <p:val>
                                            <p:strVal val="ppt_y"/>
                                          </p:val>
                                        </p:tav>
                                        <p:tav tm="100000">
                                          <p:val>
                                            <p:strVal val="1+ppt_h/2"/>
                                          </p:val>
                                        </p:tav>
                                      </p:tavLst>
                                    </p:anim>
                                    <p:set>
                                      <p:cBhvr>
                                        <p:cTn id="512" dur="1" fill="hold">
                                          <p:stCondLst>
                                            <p:cond delay="2999"/>
                                          </p:stCondLst>
                                        </p:cTn>
                                        <p:tgtEl>
                                          <p:spTgt spid="8"/>
                                        </p:tgtEl>
                                        <p:attrNameLst>
                                          <p:attrName>style.visibility</p:attrName>
                                        </p:attrNameLst>
                                      </p:cBhvr>
                                      <p:to>
                                        <p:strVal val="hidden"/>
                                      </p:to>
                                    </p:set>
                                  </p:childTnLst>
                                </p:cTn>
                              </p:par>
                              <p:par>
                                <p:cTn id="513" presetID="2" presetClass="exit" presetSubtype="4" fill="hold" grpId="2" nodeType="withEffect">
                                  <p:stCondLst>
                                    <p:cond delay="0"/>
                                  </p:stCondLst>
                                  <p:childTnLst>
                                    <p:anim calcmode="lin" valueType="num">
                                      <p:cBhvr additive="base">
                                        <p:cTn id="514" dur="3000"/>
                                        <p:tgtEl>
                                          <p:spTgt spid="9"/>
                                        </p:tgtEl>
                                        <p:attrNameLst>
                                          <p:attrName>ppt_x</p:attrName>
                                        </p:attrNameLst>
                                      </p:cBhvr>
                                      <p:tavLst>
                                        <p:tav tm="0">
                                          <p:val>
                                            <p:strVal val="ppt_x"/>
                                          </p:val>
                                        </p:tav>
                                        <p:tav tm="100000">
                                          <p:val>
                                            <p:strVal val="ppt_x"/>
                                          </p:val>
                                        </p:tav>
                                      </p:tavLst>
                                    </p:anim>
                                    <p:anim calcmode="lin" valueType="num">
                                      <p:cBhvr additive="base">
                                        <p:cTn id="515" dur="3000"/>
                                        <p:tgtEl>
                                          <p:spTgt spid="9"/>
                                        </p:tgtEl>
                                        <p:attrNameLst>
                                          <p:attrName>ppt_y</p:attrName>
                                        </p:attrNameLst>
                                      </p:cBhvr>
                                      <p:tavLst>
                                        <p:tav tm="0">
                                          <p:val>
                                            <p:strVal val="ppt_y"/>
                                          </p:val>
                                        </p:tav>
                                        <p:tav tm="100000">
                                          <p:val>
                                            <p:strVal val="1+ppt_h/2"/>
                                          </p:val>
                                        </p:tav>
                                      </p:tavLst>
                                    </p:anim>
                                    <p:set>
                                      <p:cBhvr>
                                        <p:cTn id="516" dur="1" fill="hold">
                                          <p:stCondLst>
                                            <p:cond delay="2999"/>
                                          </p:stCondLst>
                                        </p:cTn>
                                        <p:tgtEl>
                                          <p:spTgt spid="9"/>
                                        </p:tgtEl>
                                        <p:attrNameLst>
                                          <p:attrName>style.visibility</p:attrName>
                                        </p:attrNameLst>
                                      </p:cBhvr>
                                      <p:to>
                                        <p:strVal val="hidden"/>
                                      </p:to>
                                    </p:set>
                                  </p:childTnLst>
                                </p:cTn>
                              </p:par>
                              <p:par>
                                <p:cTn id="517" presetID="2" presetClass="exit" presetSubtype="4" fill="hold" grpId="2" nodeType="withEffect">
                                  <p:stCondLst>
                                    <p:cond delay="0"/>
                                  </p:stCondLst>
                                  <p:childTnLst>
                                    <p:anim calcmode="lin" valueType="num">
                                      <p:cBhvr additive="base">
                                        <p:cTn id="518" dur="3000"/>
                                        <p:tgtEl>
                                          <p:spTgt spid="10"/>
                                        </p:tgtEl>
                                        <p:attrNameLst>
                                          <p:attrName>ppt_x</p:attrName>
                                        </p:attrNameLst>
                                      </p:cBhvr>
                                      <p:tavLst>
                                        <p:tav tm="0">
                                          <p:val>
                                            <p:strVal val="ppt_x"/>
                                          </p:val>
                                        </p:tav>
                                        <p:tav tm="100000">
                                          <p:val>
                                            <p:strVal val="ppt_x"/>
                                          </p:val>
                                        </p:tav>
                                      </p:tavLst>
                                    </p:anim>
                                    <p:anim calcmode="lin" valueType="num">
                                      <p:cBhvr additive="base">
                                        <p:cTn id="519" dur="3000"/>
                                        <p:tgtEl>
                                          <p:spTgt spid="10"/>
                                        </p:tgtEl>
                                        <p:attrNameLst>
                                          <p:attrName>ppt_y</p:attrName>
                                        </p:attrNameLst>
                                      </p:cBhvr>
                                      <p:tavLst>
                                        <p:tav tm="0">
                                          <p:val>
                                            <p:strVal val="ppt_y"/>
                                          </p:val>
                                        </p:tav>
                                        <p:tav tm="100000">
                                          <p:val>
                                            <p:strVal val="1+ppt_h/2"/>
                                          </p:val>
                                        </p:tav>
                                      </p:tavLst>
                                    </p:anim>
                                    <p:set>
                                      <p:cBhvr>
                                        <p:cTn id="520" dur="1" fill="hold">
                                          <p:stCondLst>
                                            <p:cond delay="2999"/>
                                          </p:stCondLst>
                                        </p:cTn>
                                        <p:tgtEl>
                                          <p:spTgt spid="10"/>
                                        </p:tgtEl>
                                        <p:attrNameLst>
                                          <p:attrName>style.visibility</p:attrName>
                                        </p:attrNameLst>
                                      </p:cBhvr>
                                      <p:to>
                                        <p:strVal val="hidden"/>
                                      </p:to>
                                    </p:set>
                                  </p:childTnLst>
                                </p:cTn>
                              </p:par>
                              <p:par>
                                <p:cTn id="521" presetID="2" presetClass="exit" presetSubtype="4" fill="hold" grpId="2" nodeType="withEffect">
                                  <p:stCondLst>
                                    <p:cond delay="0"/>
                                  </p:stCondLst>
                                  <p:childTnLst>
                                    <p:anim calcmode="lin" valueType="num">
                                      <p:cBhvr additive="base">
                                        <p:cTn id="522" dur="3000"/>
                                        <p:tgtEl>
                                          <p:spTgt spid="11"/>
                                        </p:tgtEl>
                                        <p:attrNameLst>
                                          <p:attrName>ppt_x</p:attrName>
                                        </p:attrNameLst>
                                      </p:cBhvr>
                                      <p:tavLst>
                                        <p:tav tm="0">
                                          <p:val>
                                            <p:strVal val="ppt_x"/>
                                          </p:val>
                                        </p:tav>
                                        <p:tav tm="100000">
                                          <p:val>
                                            <p:strVal val="ppt_x"/>
                                          </p:val>
                                        </p:tav>
                                      </p:tavLst>
                                    </p:anim>
                                    <p:anim calcmode="lin" valueType="num">
                                      <p:cBhvr additive="base">
                                        <p:cTn id="523" dur="3000"/>
                                        <p:tgtEl>
                                          <p:spTgt spid="11"/>
                                        </p:tgtEl>
                                        <p:attrNameLst>
                                          <p:attrName>ppt_y</p:attrName>
                                        </p:attrNameLst>
                                      </p:cBhvr>
                                      <p:tavLst>
                                        <p:tav tm="0">
                                          <p:val>
                                            <p:strVal val="ppt_y"/>
                                          </p:val>
                                        </p:tav>
                                        <p:tav tm="100000">
                                          <p:val>
                                            <p:strVal val="1+ppt_h/2"/>
                                          </p:val>
                                        </p:tav>
                                      </p:tavLst>
                                    </p:anim>
                                    <p:set>
                                      <p:cBhvr>
                                        <p:cTn id="524" dur="1" fill="hold">
                                          <p:stCondLst>
                                            <p:cond delay="2999"/>
                                          </p:stCondLst>
                                        </p:cTn>
                                        <p:tgtEl>
                                          <p:spTgt spid="11"/>
                                        </p:tgtEl>
                                        <p:attrNameLst>
                                          <p:attrName>style.visibility</p:attrName>
                                        </p:attrNameLst>
                                      </p:cBhvr>
                                      <p:to>
                                        <p:strVal val="hidden"/>
                                      </p:to>
                                    </p:set>
                                  </p:childTnLst>
                                </p:cTn>
                              </p:par>
                              <p:par>
                                <p:cTn id="525" presetID="2" presetClass="exit" presetSubtype="4" fill="hold" grpId="2" nodeType="withEffect">
                                  <p:stCondLst>
                                    <p:cond delay="0"/>
                                  </p:stCondLst>
                                  <p:childTnLst>
                                    <p:anim calcmode="lin" valueType="num">
                                      <p:cBhvr additive="base">
                                        <p:cTn id="526" dur="3000"/>
                                        <p:tgtEl>
                                          <p:spTgt spid="12"/>
                                        </p:tgtEl>
                                        <p:attrNameLst>
                                          <p:attrName>ppt_x</p:attrName>
                                        </p:attrNameLst>
                                      </p:cBhvr>
                                      <p:tavLst>
                                        <p:tav tm="0">
                                          <p:val>
                                            <p:strVal val="ppt_x"/>
                                          </p:val>
                                        </p:tav>
                                        <p:tav tm="100000">
                                          <p:val>
                                            <p:strVal val="ppt_x"/>
                                          </p:val>
                                        </p:tav>
                                      </p:tavLst>
                                    </p:anim>
                                    <p:anim calcmode="lin" valueType="num">
                                      <p:cBhvr additive="base">
                                        <p:cTn id="527" dur="3000"/>
                                        <p:tgtEl>
                                          <p:spTgt spid="12"/>
                                        </p:tgtEl>
                                        <p:attrNameLst>
                                          <p:attrName>ppt_y</p:attrName>
                                        </p:attrNameLst>
                                      </p:cBhvr>
                                      <p:tavLst>
                                        <p:tav tm="0">
                                          <p:val>
                                            <p:strVal val="ppt_y"/>
                                          </p:val>
                                        </p:tav>
                                        <p:tav tm="100000">
                                          <p:val>
                                            <p:strVal val="1+ppt_h/2"/>
                                          </p:val>
                                        </p:tav>
                                      </p:tavLst>
                                    </p:anim>
                                    <p:set>
                                      <p:cBhvr>
                                        <p:cTn id="528" dur="1" fill="hold">
                                          <p:stCondLst>
                                            <p:cond delay="2999"/>
                                          </p:stCondLst>
                                        </p:cTn>
                                        <p:tgtEl>
                                          <p:spTgt spid="12"/>
                                        </p:tgtEl>
                                        <p:attrNameLst>
                                          <p:attrName>style.visibility</p:attrName>
                                        </p:attrNameLst>
                                      </p:cBhvr>
                                      <p:to>
                                        <p:strVal val="hidden"/>
                                      </p:to>
                                    </p:set>
                                  </p:childTnLst>
                                </p:cTn>
                              </p:par>
                              <p:par>
                                <p:cTn id="529" presetID="2" presetClass="exit" presetSubtype="4" fill="hold" grpId="2" nodeType="withEffect">
                                  <p:stCondLst>
                                    <p:cond delay="0"/>
                                  </p:stCondLst>
                                  <p:childTnLst>
                                    <p:anim calcmode="lin" valueType="num">
                                      <p:cBhvr additive="base">
                                        <p:cTn id="530" dur="3000"/>
                                        <p:tgtEl>
                                          <p:spTgt spid="13"/>
                                        </p:tgtEl>
                                        <p:attrNameLst>
                                          <p:attrName>ppt_x</p:attrName>
                                        </p:attrNameLst>
                                      </p:cBhvr>
                                      <p:tavLst>
                                        <p:tav tm="0">
                                          <p:val>
                                            <p:strVal val="ppt_x"/>
                                          </p:val>
                                        </p:tav>
                                        <p:tav tm="100000">
                                          <p:val>
                                            <p:strVal val="ppt_x"/>
                                          </p:val>
                                        </p:tav>
                                      </p:tavLst>
                                    </p:anim>
                                    <p:anim calcmode="lin" valueType="num">
                                      <p:cBhvr additive="base">
                                        <p:cTn id="531" dur="3000"/>
                                        <p:tgtEl>
                                          <p:spTgt spid="13"/>
                                        </p:tgtEl>
                                        <p:attrNameLst>
                                          <p:attrName>ppt_y</p:attrName>
                                        </p:attrNameLst>
                                      </p:cBhvr>
                                      <p:tavLst>
                                        <p:tav tm="0">
                                          <p:val>
                                            <p:strVal val="ppt_y"/>
                                          </p:val>
                                        </p:tav>
                                        <p:tav tm="100000">
                                          <p:val>
                                            <p:strVal val="1+ppt_h/2"/>
                                          </p:val>
                                        </p:tav>
                                      </p:tavLst>
                                    </p:anim>
                                    <p:set>
                                      <p:cBhvr>
                                        <p:cTn id="532" dur="1" fill="hold">
                                          <p:stCondLst>
                                            <p:cond delay="2999"/>
                                          </p:stCondLst>
                                        </p:cTn>
                                        <p:tgtEl>
                                          <p:spTgt spid="13"/>
                                        </p:tgtEl>
                                        <p:attrNameLst>
                                          <p:attrName>style.visibility</p:attrName>
                                        </p:attrNameLst>
                                      </p:cBhvr>
                                      <p:to>
                                        <p:strVal val="hidden"/>
                                      </p:to>
                                    </p:set>
                                  </p:childTnLst>
                                </p:cTn>
                              </p:par>
                              <p:par>
                                <p:cTn id="533" presetID="2" presetClass="exit" presetSubtype="4" fill="hold" grpId="2" nodeType="withEffect">
                                  <p:stCondLst>
                                    <p:cond delay="0"/>
                                  </p:stCondLst>
                                  <p:childTnLst>
                                    <p:anim calcmode="lin" valueType="num">
                                      <p:cBhvr additive="base">
                                        <p:cTn id="534" dur="3000"/>
                                        <p:tgtEl>
                                          <p:spTgt spid="14"/>
                                        </p:tgtEl>
                                        <p:attrNameLst>
                                          <p:attrName>ppt_x</p:attrName>
                                        </p:attrNameLst>
                                      </p:cBhvr>
                                      <p:tavLst>
                                        <p:tav tm="0">
                                          <p:val>
                                            <p:strVal val="ppt_x"/>
                                          </p:val>
                                        </p:tav>
                                        <p:tav tm="100000">
                                          <p:val>
                                            <p:strVal val="ppt_x"/>
                                          </p:val>
                                        </p:tav>
                                      </p:tavLst>
                                    </p:anim>
                                    <p:anim calcmode="lin" valueType="num">
                                      <p:cBhvr additive="base">
                                        <p:cTn id="535" dur="3000"/>
                                        <p:tgtEl>
                                          <p:spTgt spid="14"/>
                                        </p:tgtEl>
                                        <p:attrNameLst>
                                          <p:attrName>ppt_y</p:attrName>
                                        </p:attrNameLst>
                                      </p:cBhvr>
                                      <p:tavLst>
                                        <p:tav tm="0">
                                          <p:val>
                                            <p:strVal val="ppt_y"/>
                                          </p:val>
                                        </p:tav>
                                        <p:tav tm="100000">
                                          <p:val>
                                            <p:strVal val="1+ppt_h/2"/>
                                          </p:val>
                                        </p:tav>
                                      </p:tavLst>
                                    </p:anim>
                                    <p:set>
                                      <p:cBhvr>
                                        <p:cTn id="536" dur="1" fill="hold">
                                          <p:stCondLst>
                                            <p:cond delay="2999"/>
                                          </p:stCondLst>
                                        </p:cTn>
                                        <p:tgtEl>
                                          <p:spTgt spid="14"/>
                                        </p:tgtEl>
                                        <p:attrNameLst>
                                          <p:attrName>style.visibility</p:attrName>
                                        </p:attrNameLst>
                                      </p:cBhvr>
                                      <p:to>
                                        <p:strVal val="hidden"/>
                                      </p:to>
                                    </p:set>
                                  </p:childTnLst>
                                </p:cTn>
                              </p:par>
                              <p:par>
                                <p:cTn id="537" presetID="2" presetClass="exit" presetSubtype="4" fill="hold" grpId="2" nodeType="withEffect">
                                  <p:stCondLst>
                                    <p:cond delay="0"/>
                                  </p:stCondLst>
                                  <p:childTnLst>
                                    <p:anim calcmode="lin" valueType="num">
                                      <p:cBhvr additive="base">
                                        <p:cTn id="538" dur="3000"/>
                                        <p:tgtEl>
                                          <p:spTgt spid="15"/>
                                        </p:tgtEl>
                                        <p:attrNameLst>
                                          <p:attrName>ppt_x</p:attrName>
                                        </p:attrNameLst>
                                      </p:cBhvr>
                                      <p:tavLst>
                                        <p:tav tm="0">
                                          <p:val>
                                            <p:strVal val="ppt_x"/>
                                          </p:val>
                                        </p:tav>
                                        <p:tav tm="100000">
                                          <p:val>
                                            <p:strVal val="ppt_x"/>
                                          </p:val>
                                        </p:tav>
                                      </p:tavLst>
                                    </p:anim>
                                    <p:anim calcmode="lin" valueType="num">
                                      <p:cBhvr additive="base">
                                        <p:cTn id="539" dur="3000"/>
                                        <p:tgtEl>
                                          <p:spTgt spid="15"/>
                                        </p:tgtEl>
                                        <p:attrNameLst>
                                          <p:attrName>ppt_y</p:attrName>
                                        </p:attrNameLst>
                                      </p:cBhvr>
                                      <p:tavLst>
                                        <p:tav tm="0">
                                          <p:val>
                                            <p:strVal val="ppt_y"/>
                                          </p:val>
                                        </p:tav>
                                        <p:tav tm="100000">
                                          <p:val>
                                            <p:strVal val="1+ppt_h/2"/>
                                          </p:val>
                                        </p:tav>
                                      </p:tavLst>
                                    </p:anim>
                                    <p:set>
                                      <p:cBhvr>
                                        <p:cTn id="540" dur="1" fill="hold">
                                          <p:stCondLst>
                                            <p:cond delay="2999"/>
                                          </p:stCondLst>
                                        </p:cTn>
                                        <p:tgtEl>
                                          <p:spTgt spid="15"/>
                                        </p:tgtEl>
                                        <p:attrNameLst>
                                          <p:attrName>style.visibility</p:attrName>
                                        </p:attrNameLst>
                                      </p:cBhvr>
                                      <p:to>
                                        <p:strVal val="hidden"/>
                                      </p:to>
                                    </p:set>
                                  </p:childTnLst>
                                </p:cTn>
                              </p:par>
                              <p:par>
                                <p:cTn id="541" presetID="2" presetClass="exit" presetSubtype="4" fill="hold" grpId="2" nodeType="withEffect">
                                  <p:stCondLst>
                                    <p:cond delay="0"/>
                                  </p:stCondLst>
                                  <p:childTnLst>
                                    <p:anim calcmode="lin" valueType="num">
                                      <p:cBhvr additive="base">
                                        <p:cTn id="542" dur="3000"/>
                                        <p:tgtEl>
                                          <p:spTgt spid="16"/>
                                        </p:tgtEl>
                                        <p:attrNameLst>
                                          <p:attrName>ppt_x</p:attrName>
                                        </p:attrNameLst>
                                      </p:cBhvr>
                                      <p:tavLst>
                                        <p:tav tm="0">
                                          <p:val>
                                            <p:strVal val="ppt_x"/>
                                          </p:val>
                                        </p:tav>
                                        <p:tav tm="100000">
                                          <p:val>
                                            <p:strVal val="ppt_x"/>
                                          </p:val>
                                        </p:tav>
                                      </p:tavLst>
                                    </p:anim>
                                    <p:anim calcmode="lin" valueType="num">
                                      <p:cBhvr additive="base">
                                        <p:cTn id="543" dur="3000"/>
                                        <p:tgtEl>
                                          <p:spTgt spid="16"/>
                                        </p:tgtEl>
                                        <p:attrNameLst>
                                          <p:attrName>ppt_y</p:attrName>
                                        </p:attrNameLst>
                                      </p:cBhvr>
                                      <p:tavLst>
                                        <p:tav tm="0">
                                          <p:val>
                                            <p:strVal val="ppt_y"/>
                                          </p:val>
                                        </p:tav>
                                        <p:tav tm="100000">
                                          <p:val>
                                            <p:strVal val="1+ppt_h/2"/>
                                          </p:val>
                                        </p:tav>
                                      </p:tavLst>
                                    </p:anim>
                                    <p:set>
                                      <p:cBhvr>
                                        <p:cTn id="544" dur="1" fill="hold">
                                          <p:stCondLst>
                                            <p:cond delay="2999"/>
                                          </p:stCondLst>
                                        </p:cTn>
                                        <p:tgtEl>
                                          <p:spTgt spid="16"/>
                                        </p:tgtEl>
                                        <p:attrNameLst>
                                          <p:attrName>style.visibility</p:attrName>
                                        </p:attrNameLst>
                                      </p:cBhvr>
                                      <p:to>
                                        <p:strVal val="hidden"/>
                                      </p:to>
                                    </p:set>
                                  </p:childTnLst>
                                </p:cTn>
                              </p:par>
                              <p:par>
                                <p:cTn id="545" presetID="2" presetClass="exit" presetSubtype="4" fill="hold" grpId="2" nodeType="withEffect">
                                  <p:stCondLst>
                                    <p:cond delay="0"/>
                                  </p:stCondLst>
                                  <p:childTnLst>
                                    <p:anim calcmode="lin" valueType="num">
                                      <p:cBhvr additive="base">
                                        <p:cTn id="546" dur="3000"/>
                                        <p:tgtEl>
                                          <p:spTgt spid="17"/>
                                        </p:tgtEl>
                                        <p:attrNameLst>
                                          <p:attrName>ppt_x</p:attrName>
                                        </p:attrNameLst>
                                      </p:cBhvr>
                                      <p:tavLst>
                                        <p:tav tm="0">
                                          <p:val>
                                            <p:strVal val="ppt_x"/>
                                          </p:val>
                                        </p:tav>
                                        <p:tav tm="100000">
                                          <p:val>
                                            <p:strVal val="ppt_x"/>
                                          </p:val>
                                        </p:tav>
                                      </p:tavLst>
                                    </p:anim>
                                    <p:anim calcmode="lin" valueType="num">
                                      <p:cBhvr additive="base">
                                        <p:cTn id="547" dur="3000"/>
                                        <p:tgtEl>
                                          <p:spTgt spid="17"/>
                                        </p:tgtEl>
                                        <p:attrNameLst>
                                          <p:attrName>ppt_y</p:attrName>
                                        </p:attrNameLst>
                                      </p:cBhvr>
                                      <p:tavLst>
                                        <p:tav tm="0">
                                          <p:val>
                                            <p:strVal val="ppt_y"/>
                                          </p:val>
                                        </p:tav>
                                        <p:tav tm="100000">
                                          <p:val>
                                            <p:strVal val="1+ppt_h/2"/>
                                          </p:val>
                                        </p:tav>
                                      </p:tavLst>
                                    </p:anim>
                                    <p:set>
                                      <p:cBhvr>
                                        <p:cTn id="548" dur="1" fill="hold">
                                          <p:stCondLst>
                                            <p:cond delay="2999"/>
                                          </p:stCondLst>
                                        </p:cTn>
                                        <p:tgtEl>
                                          <p:spTgt spid="17"/>
                                        </p:tgtEl>
                                        <p:attrNameLst>
                                          <p:attrName>style.visibility</p:attrName>
                                        </p:attrNameLst>
                                      </p:cBhvr>
                                      <p:to>
                                        <p:strVal val="hidden"/>
                                      </p:to>
                                    </p:set>
                                  </p:childTnLst>
                                </p:cTn>
                              </p:par>
                              <p:par>
                                <p:cTn id="549" presetID="2" presetClass="exit" presetSubtype="4" fill="hold" grpId="2" nodeType="withEffect">
                                  <p:stCondLst>
                                    <p:cond delay="0"/>
                                  </p:stCondLst>
                                  <p:childTnLst>
                                    <p:anim calcmode="lin" valueType="num">
                                      <p:cBhvr additive="base">
                                        <p:cTn id="550" dur="3000"/>
                                        <p:tgtEl>
                                          <p:spTgt spid="18"/>
                                        </p:tgtEl>
                                        <p:attrNameLst>
                                          <p:attrName>ppt_x</p:attrName>
                                        </p:attrNameLst>
                                      </p:cBhvr>
                                      <p:tavLst>
                                        <p:tav tm="0">
                                          <p:val>
                                            <p:strVal val="ppt_x"/>
                                          </p:val>
                                        </p:tav>
                                        <p:tav tm="100000">
                                          <p:val>
                                            <p:strVal val="ppt_x"/>
                                          </p:val>
                                        </p:tav>
                                      </p:tavLst>
                                    </p:anim>
                                    <p:anim calcmode="lin" valueType="num">
                                      <p:cBhvr additive="base">
                                        <p:cTn id="551" dur="3000"/>
                                        <p:tgtEl>
                                          <p:spTgt spid="18"/>
                                        </p:tgtEl>
                                        <p:attrNameLst>
                                          <p:attrName>ppt_y</p:attrName>
                                        </p:attrNameLst>
                                      </p:cBhvr>
                                      <p:tavLst>
                                        <p:tav tm="0">
                                          <p:val>
                                            <p:strVal val="ppt_y"/>
                                          </p:val>
                                        </p:tav>
                                        <p:tav tm="100000">
                                          <p:val>
                                            <p:strVal val="1+ppt_h/2"/>
                                          </p:val>
                                        </p:tav>
                                      </p:tavLst>
                                    </p:anim>
                                    <p:set>
                                      <p:cBhvr>
                                        <p:cTn id="552" dur="1" fill="hold">
                                          <p:stCondLst>
                                            <p:cond delay="2999"/>
                                          </p:stCondLst>
                                        </p:cTn>
                                        <p:tgtEl>
                                          <p:spTgt spid="18"/>
                                        </p:tgtEl>
                                        <p:attrNameLst>
                                          <p:attrName>style.visibility</p:attrName>
                                        </p:attrNameLst>
                                      </p:cBhvr>
                                      <p:to>
                                        <p:strVal val="hidden"/>
                                      </p:to>
                                    </p:set>
                                  </p:childTnLst>
                                </p:cTn>
                              </p:par>
                              <p:par>
                                <p:cTn id="553" presetID="2" presetClass="exit" presetSubtype="4" fill="hold" grpId="2" nodeType="withEffect">
                                  <p:stCondLst>
                                    <p:cond delay="0"/>
                                  </p:stCondLst>
                                  <p:childTnLst>
                                    <p:anim calcmode="lin" valueType="num">
                                      <p:cBhvr additive="base">
                                        <p:cTn id="554" dur="3000"/>
                                        <p:tgtEl>
                                          <p:spTgt spid="19"/>
                                        </p:tgtEl>
                                        <p:attrNameLst>
                                          <p:attrName>ppt_x</p:attrName>
                                        </p:attrNameLst>
                                      </p:cBhvr>
                                      <p:tavLst>
                                        <p:tav tm="0">
                                          <p:val>
                                            <p:strVal val="ppt_x"/>
                                          </p:val>
                                        </p:tav>
                                        <p:tav tm="100000">
                                          <p:val>
                                            <p:strVal val="ppt_x"/>
                                          </p:val>
                                        </p:tav>
                                      </p:tavLst>
                                    </p:anim>
                                    <p:anim calcmode="lin" valueType="num">
                                      <p:cBhvr additive="base">
                                        <p:cTn id="555" dur="3000"/>
                                        <p:tgtEl>
                                          <p:spTgt spid="19"/>
                                        </p:tgtEl>
                                        <p:attrNameLst>
                                          <p:attrName>ppt_y</p:attrName>
                                        </p:attrNameLst>
                                      </p:cBhvr>
                                      <p:tavLst>
                                        <p:tav tm="0">
                                          <p:val>
                                            <p:strVal val="ppt_y"/>
                                          </p:val>
                                        </p:tav>
                                        <p:tav tm="100000">
                                          <p:val>
                                            <p:strVal val="1+ppt_h/2"/>
                                          </p:val>
                                        </p:tav>
                                      </p:tavLst>
                                    </p:anim>
                                    <p:set>
                                      <p:cBhvr>
                                        <p:cTn id="556" dur="1" fill="hold">
                                          <p:stCondLst>
                                            <p:cond delay="2999"/>
                                          </p:stCondLst>
                                        </p:cTn>
                                        <p:tgtEl>
                                          <p:spTgt spid="19"/>
                                        </p:tgtEl>
                                        <p:attrNameLst>
                                          <p:attrName>style.visibility</p:attrName>
                                        </p:attrNameLst>
                                      </p:cBhvr>
                                      <p:to>
                                        <p:strVal val="hidden"/>
                                      </p:to>
                                    </p:set>
                                  </p:childTnLst>
                                </p:cTn>
                              </p:par>
                              <p:par>
                                <p:cTn id="557" presetID="2" presetClass="exit" presetSubtype="4" fill="hold" grpId="2" nodeType="withEffect">
                                  <p:stCondLst>
                                    <p:cond delay="0"/>
                                  </p:stCondLst>
                                  <p:childTnLst>
                                    <p:anim calcmode="lin" valueType="num">
                                      <p:cBhvr additive="base">
                                        <p:cTn id="558" dur="3000"/>
                                        <p:tgtEl>
                                          <p:spTgt spid="20"/>
                                        </p:tgtEl>
                                        <p:attrNameLst>
                                          <p:attrName>ppt_x</p:attrName>
                                        </p:attrNameLst>
                                      </p:cBhvr>
                                      <p:tavLst>
                                        <p:tav tm="0">
                                          <p:val>
                                            <p:strVal val="ppt_x"/>
                                          </p:val>
                                        </p:tav>
                                        <p:tav tm="100000">
                                          <p:val>
                                            <p:strVal val="ppt_x"/>
                                          </p:val>
                                        </p:tav>
                                      </p:tavLst>
                                    </p:anim>
                                    <p:anim calcmode="lin" valueType="num">
                                      <p:cBhvr additive="base">
                                        <p:cTn id="559" dur="3000"/>
                                        <p:tgtEl>
                                          <p:spTgt spid="20"/>
                                        </p:tgtEl>
                                        <p:attrNameLst>
                                          <p:attrName>ppt_y</p:attrName>
                                        </p:attrNameLst>
                                      </p:cBhvr>
                                      <p:tavLst>
                                        <p:tav tm="0">
                                          <p:val>
                                            <p:strVal val="ppt_y"/>
                                          </p:val>
                                        </p:tav>
                                        <p:tav tm="100000">
                                          <p:val>
                                            <p:strVal val="1+ppt_h/2"/>
                                          </p:val>
                                        </p:tav>
                                      </p:tavLst>
                                    </p:anim>
                                    <p:set>
                                      <p:cBhvr>
                                        <p:cTn id="560" dur="1" fill="hold">
                                          <p:stCondLst>
                                            <p:cond delay="2999"/>
                                          </p:stCondLst>
                                        </p:cTn>
                                        <p:tgtEl>
                                          <p:spTgt spid="20"/>
                                        </p:tgtEl>
                                        <p:attrNameLst>
                                          <p:attrName>style.visibility</p:attrName>
                                        </p:attrNameLst>
                                      </p:cBhvr>
                                      <p:to>
                                        <p:strVal val="hidden"/>
                                      </p:to>
                                    </p:set>
                                  </p:childTnLst>
                                </p:cTn>
                              </p:par>
                              <p:par>
                                <p:cTn id="561" presetID="2" presetClass="exit" presetSubtype="4" fill="hold" grpId="2" nodeType="withEffect">
                                  <p:stCondLst>
                                    <p:cond delay="0"/>
                                  </p:stCondLst>
                                  <p:childTnLst>
                                    <p:anim calcmode="lin" valueType="num">
                                      <p:cBhvr additive="base">
                                        <p:cTn id="562" dur="3000"/>
                                        <p:tgtEl>
                                          <p:spTgt spid="21"/>
                                        </p:tgtEl>
                                        <p:attrNameLst>
                                          <p:attrName>ppt_x</p:attrName>
                                        </p:attrNameLst>
                                      </p:cBhvr>
                                      <p:tavLst>
                                        <p:tav tm="0">
                                          <p:val>
                                            <p:strVal val="ppt_x"/>
                                          </p:val>
                                        </p:tav>
                                        <p:tav tm="100000">
                                          <p:val>
                                            <p:strVal val="ppt_x"/>
                                          </p:val>
                                        </p:tav>
                                      </p:tavLst>
                                    </p:anim>
                                    <p:anim calcmode="lin" valueType="num">
                                      <p:cBhvr additive="base">
                                        <p:cTn id="563" dur="3000"/>
                                        <p:tgtEl>
                                          <p:spTgt spid="21"/>
                                        </p:tgtEl>
                                        <p:attrNameLst>
                                          <p:attrName>ppt_y</p:attrName>
                                        </p:attrNameLst>
                                      </p:cBhvr>
                                      <p:tavLst>
                                        <p:tav tm="0">
                                          <p:val>
                                            <p:strVal val="ppt_y"/>
                                          </p:val>
                                        </p:tav>
                                        <p:tav tm="100000">
                                          <p:val>
                                            <p:strVal val="1+ppt_h/2"/>
                                          </p:val>
                                        </p:tav>
                                      </p:tavLst>
                                    </p:anim>
                                    <p:set>
                                      <p:cBhvr>
                                        <p:cTn id="564" dur="1" fill="hold">
                                          <p:stCondLst>
                                            <p:cond delay="2999"/>
                                          </p:stCondLst>
                                        </p:cTn>
                                        <p:tgtEl>
                                          <p:spTgt spid="21"/>
                                        </p:tgtEl>
                                        <p:attrNameLst>
                                          <p:attrName>style.visibility</p:attrName>
                                        </p:attrNameLst>
                                      </p:cBhvr>
                                      <p:to>
                                        <p:strVal val="hidden"/>
                                      </p:to>
                                    </p:set>
                                  </p:childTnLst>
                                </p:cTn>
                              </p:par>
                              <p:par>
                                <p:cTn id="565" presetID="2" presetClass="exit" presetSubtype="4" fill="hold" grpId="2" nodeType="withEffect">
                                  <p:stCondLst>
                                    <p:cond delay="0"/>
                                  </p:stCondLst>
                                  <p:childTnLst>
                                    <p:anim calcmode="lin" valueType="num">
                                      <p:cBhvr additive="base">
                                        <p:cTn id="566" dur="3000"/>
                                        <p:tgtEl>
                                          <p:spTgt spid="22"/>
                                        </p:tgtEl>
                                        <p:attrNameLst>
                                          <p:attrName>ppt_x</p:attrName>
                                        </p:attrNameLst>
                                      </p:cBhvr>
                                      <p:tavLst>
                                        <p:tav tm="0">
                                          <p:val>
                                            <p:strVal val="ppt_x"/>
                                          </p:val>
                                        </p:tav>
                                        <p:tav tm="100000">
                                          <p:val>
                                            <p:strVal val="ppt_x"/>
                                          </p:val>
                                        </p:tav>
                                      </p:tavLst>
                                    </p:anim>
                                    <p:anim calcmode="lin" valueType="num">
                                      <p:cBhvr additive="base">
                                        <p:cTn id="567" dur="3000"/>
                                        <p:tgtEl>
                                          <p:spTgt spid="22"/>
                                        </p:tgtEl>
                                        <p:attrNameLst>
                                          <p:attrName>ppt_y</p:attrName>
                                        </p:attrNameLst>
                                      </p:cBhvr>
                                      <p:tavLst>
                                        <p:tav tm="0">
                                          <p:val>
                                            <p:strVal val="ppt_y"/>
                                          </p:val>
                                        </p:tav>
                                        <p:tav tm="100000">
                                          <p:val>
                                            <p:strVal val="1+ppt_h/2"/>
                                          </p:val>
                                        </p:tav>
                                      </p:tavLst>
                                    </p:anim>
                                    <p:set>
                                      <p:cBhvr>
                                        <p:cTn id="568" dur="1" fill="hold">
                                          <p:stCondLst>
                                            <p:cond delay="2999"/>
                                          </p:stCondLst>
                                        </p:cTn>
                                        <p:tgtEl>
                                          <p:spTgt spid="22"/>
                                        </p:tgtEl>
                                        <p:attrNameLst>
                                          <p:attrName>style.visibility</p:attrName>
                                        </p:attrNameLst>
                                      </p:cBhvr>
                                      <p:to>
                                        <p:strVal val="hidden"/>
                                      </p:to>
                                    </p:set>
                                  </p:childTnLst>
                                </p:cTn>
                              </p:par>
                              <p:par>
                                <p:cTn id="569" presetID="2" presetClass="exit" presetSubtype="4" fill="hold" grpId="2" nodeType="withEffect">
                                  <p:stCondLst>
                                    <p:cond delay="0"/>
                                  </p:stCondLst>
                                  <p:childTnLst>
                                    <p:anim calcmode="lin" valueType="num">
                                      <p:cBhvr additive="base">
                                        <p:cTn id="570" dur="3000"/>
                                        <p:tgtEl>
                                          <p:spTgt spid="23"/>
                                        </p:tgtEl>
                                        <p:attrNameLst>
                                          <p:attrName>ppt_x</p:attrName>
                                        </p:attrNameLst>
                                      </p:cBhvr>
                                      <p:tavLst>
                                        <p:tav tm="0">
                                          <p:val>
                                            <p:strVal val="ppt_x"/>
                                          </p:val>
                                        </p:tav>
                                        <p:tav tm="100000">
                                          <p:val>
                                            <p:strVal val="ppt_x"/>
                                          </p:val>
                                        </p:tav>
                                      </p:tavLst>
                                    </p:anim>
                                    <p:anim calcmode="lin" valueType="num">
                                      <p:cBhvr additive="base">
                                        <p:cTn id="571" dur="3000"/>
                                        <p:tgtEl>
                                          <p:spTgt spid="23"/>
                                        </p:tgtEl>
                                        <p:attrNameLst>
                                          <p:attrName>ppt_y</p:attrName>
                                        </p:attrNameLst>
                                      </p:cBhvr>
                                      <p:tavLst>
                                        <p:tav tm="0">
                                          <p:val>
                                            <p:strVal val="ppt_y"/>
                                          </p:val>
                                        </p:tav>
                                        <p:tav tm="100000">
                                          <p:val>
                                            <p:strVal val="1+ppt_h/2"/>
                                          </p:val>
                                        </p:tav>
                                      </p:tavLst>
                                    </p:anim>
                                    <p:set>
                                      <p:cBhvr>
                                        <p:cTn id="572" dur="1" fill="hold">
                                          <p:stCondLst>
                                            <p:cond delay="2999"/>
                                          </p:stCondLst>
                                        </p:cTn>
                                        <p:tgtEl>
                                          <p:spTgt spid="23"/>
                                        </p:tgtEl>
                                        <p:attrNameLst>
                                          <p:attrName>style.visibility</p:attrName>
                                        </p:attrNameLst>
                                      </p:cBhvr>
                                      <p:to>
                                        <p:strVal val="hidden"/>
                                      </p:to>
                                    </p:set>
                                  </p:childTnLst>
                                </p:cTn>
                              </p:par>
                              <p:par>
                                <p:cTn id="573" presetID="2" presetClass="exit" presetSubtype="4" fill="hold" grpId="2" nodeType="withEffect">
                                  <p:stCondLst>
                                    <p:cond delay="0"/>
                                  </p:stCondLst>
                                  <p:childTnLst>
                                    <p:anim calcmode="lin" valueType="num">
                                      <p:cBhvr additive="base">
                                        <p:cTn id="574" dur="3000"/>
                                        <p:tgtEl>
                                          <p:spTgt spid="24"/>
                                        </p:tgtEl>
                                        <p:attrNameLst>
                                          <p:attrName>ppt_x</p:attrName>
                                        </p:attrNameLst>
                                      </p:cBhvr>
                                      <p:tavLst>
                                        <p:tav tm="0">
                                          <p:val>
                                            <p:strVal val="ppt_x"/>
                                          </p:val>
                                        </p:tav>
                                        <p:tav tm="100000">
                                          <p:val>
                                            <p:strVal val="ppt_x"/>
                                          </p:val>
                                        </p:tav>
                                      </p:tavLst>
                                    </p:anim>
                                    <p:anim calcmode="lin" valueType="num">
                                      <p:cBhvr additive="base">
                                        <p:cTn id="575" dur="3000"/>
                                        <p:tgtEl>
                                          <p:spTgt spid="24"/>
                                        </p:tgtEl>
                                        <p:attrNameLst>
                                          <p:attrName>ppt_y</p:attrName>
                                        </p:attrNameLst>
                                      </p:cBhvr>
                                      <p:tavLst>
                                        <p:tav tm="0">
                                          <p:val>
                                            <p:strVal val="ppt_y"/>
                                          </p:val>
                                        </p:tav>
                                        <p:tav tm="100000">
                                          <p:val>
                                            <p:strVal val="1+ppt_h/2"/>
                                          </p:val>
                                        </p:tav>
                                      </p:tavLst>
                                    </p:anim>
                                    <p:set>
                                      <p:cBhvr>
                                        <p:cTn id="576" dur="1" fill="hold">
                                          <p:stCondLst>
                                            <p:cond delay="2999"/>
                                          </p:stCondLst>
                                        </p:cTn>
                                        <p:tgtEl>
                                          <p:spTgt spid="24"/>
                                        </p:tgtEl>
                                        <p:attrNameLst>
                                          <p:attrName>style.visibility</p:attrName>
                                        </p:attrNameLst>
                                      </p:cBhvr>
                                      <p:to>
                                        <p:strVal val="hidden"/>
                                      </p:to>
                                    </p:set>
                                  </p:childTnLst>
                                </p:cTn>
                              </p:par>
                              <p:par>
                                <p:cTn id="577" presetID="2" presetClass="exit" presetSubtype="4" fill="hold" grpId="2" nodeType="withEffect">
                                  <p:stCondLst>
                                    <p:cond delay="0"/>
                                  </p:stCondLst>
                                  <p:childTnLst>
                                    <p:anim calcmode="lin" valueType="num">
                                      <p:cBhvr additive="base">
                                        <p:cTn id="578" dur="3000"/>
                                        <p:tgtEl>
                                          <p:spTgt spid="25"/>
                                        </p:tgtEl>
                                        <p:attrNameLst>
                                          <p:attrName>ppt_x</p:attrName>
                                        </p:attrNameLst>
                                      </p:cBhvr>
                                      <p:tavLst>
                                        <p:tav tm="0">
                                          <p:val>
                                            <p:strVal val="ppt_x"/>
                                          </p:val>
                                        </p:tav>
                                        <p:tav tm="100000">
                                          <p:val>
                                            <p:strVal val="ppt_x"/>
                                          </p:val>
                                        </p:tav>
                                      </p:tavLst>
                                    </p:anim>
                                    <p:anim calcmode="lin" valueType="num">
                                      <p:cBhvr additive="base">
                                        <p:cTn id="579" dur="3000"/>
                                        <p:tgtEl>
                                          <p:spTgt spid="25"/>
                                        </p:tgtEl>
                                        <p:attrNameLst>
                                          <p:attrName>ppt_y</p:attrName>
                                        </p:attrNameLst>
                                      </p:cBhvr>
                                      <p:tavLst>
                                        <p:tav tm="0">
                                          <p:val>
                                            <p:strVal val="ppt_y"/>
                                          </p:val>
                                        </p:tav>
                                        <p:tav tm="100000">
                                          <p:val>
                                            <p:strVal val="1+ppt_h/2"/>
                                          </p:val>
                                        </p:tav>
                                      </p:tavLst>
                                    </p:anim>
                                    <p:set>
                                      <p:cBhvr>
                                        <p:cTn id="580" dur="1" fill="hold">
                                          <p:stCondLst>
                                            <p:cond delay="2999"/>
                                          </p:stCondLst>
                                        </p:cTn>
                                        <p:tgtEl>
                                          <p:spTgt spid="25"/>
                                        </p:tgtEl>
                                        <p:attrNameLst>
                                          <p:attrName>style.visibility</p:attrName>
                                        </p:attrNameLst>
                                      </p:cBhvr>
                                      <p:to>
                                        <p:strVal val="hidden"/>
                                      </p:to>
                                    </p:set>
                                  </p:childTnLst>
                                </p:cTn>
                              </p:par>
                              <p:par>
                                <p:cTn id="581" presetID="2" presetClass="exit" presetSubtype="4" fill="hold" grpId="2" nodeType="withEffect">
                                  <p:stCondLst>
                                    <p:cond delay="0"/>
                                  </p:stCondLst>
                                  <p:childTnLst>
                                    <p:anim calcmode="lin" valueType="num">
                                      <p:cBhvr additive="base">
                                        <p:cTn id="582" dur="3000"/>
                                        <p:tgtEl>
                                          <p:spTgt spid="26"/>
                                        </p:tgtEl>
                                        <p:attrNameLst>
                                          <p:attrName>ppt_x</p:attrName>
                                        </p:attrNameLst>
                                      </p:cBhvr>
                                      <p:tavLst>
                                        <p:tav tm="0">
                                          <p:val>
                                            <p:strVal val="ppt_x"/>
                                          </p:val>
                                        </p:tav>
                                        <p:tav tm="100000">
                                          <p:val>
                                            <p:strVal val="ppt_x"/>
                                          </p:val>
                                        </p:tav>
                                      </p:tavLst>
                                    </p:anim>
                                    <p:anim calcmode="lin" valueType="num">
                                      <p:cBhvr additive="base">
                                        <p:cTn id="583" dur="3000"/>
                                        <p:tgtEl>
                                          <p:spTgt spid="26"/>
                                        </p:tgtEl>
                                        <p:attrNameLst>
                                          <p:attrName>ppt_y</p:attrName>
                                        </p:attrNameLst>
                                      </p:cBhvr>
                                      <p:tavLst>
                                        <p:tav tm="0">
                                          <p:val>
                                            <p:strVal val="ppt_y"/>
                                          </p:val>
                                        </p:tav>
                                        <p:tav tm="100000">
                                          <p:val>
                                            <p:strVal val="1+ppt_h/2"/>
                                          </p:val>
                                        </p:tav>
                                      </p:tavLst>
                                    </p:anim>
                                    <p:set>
                                      <p:cBhvr>
                                        <p:cTn id="584" dur="1" fill="hold">
                                          <p:stCondLst>
                                            <p:cond delay="2999"/>
                                          </p:stCondLst>
                                        </p:cTn>
                                        <p:tgtEl>
                                          <p:spTgt spid="26"/>
                                        </p:tgtEl>
                                        <p:attrNameLst>
                                          <p:attrName>style.visibility</p:attrName>
                                        </p:attrNameLst>
                                      </p:cBhvr>
                                      <p:to>
                                        <p:strVal val="hidden"/>
                                      </p:to>
                                    </p:set>
                                  </p:childTnLst>
                                </p:cTn>
                              </p:par>
                              <p:par>
                                <p:cTn id="585" presetID="2" presetClass="exit" presetSubtype="4" fill="hold" grpId="2" nodeType="withEffect">
                                  <p:stCondLst>
                                    <p:cond delay="0"/>
                                  </p:stCondLst>
                                  <p:childTnLst>
                                    <p:anim calcmode="lin" valueType="num">
                                      <p:cBhvr additive="base">
                                        <p:cTn id="586" dur="3000"/>
                                        <p:tgtEl>
                                          <p:spTgt spid="27"/>
                                        </p:tgtEl>
                                        <p:attrNameLst>
                                          <p:attrName>ppt_x</p:attrName>
                                        </p:attrNameLst>
                                      </p:cBhvr>
                                      <p:tavLst>
                                        <p:tav tm="0">
                                          <p:val>
                                            <p:strVal val="ppt_x"/>
                                          </p:val>
                                        </p:tav>
                                        <p:tav tm="100000">
                                          <p:val>
                                            <p:strVal val="ppt_x"/>
                                          </p:val>
                                        </p:tav>
                                      </p:tavLst>
                                    </p:anim>
                                    <p:anim calcmode="lin" valueType="num">
                                      <p:cBhvr additive="base">
                                        <p:cTn id="587" dur="3000"/>
                                        <p:tgtEl>
                                          <p:spTgt spid="27"/>
                                        </p:tgtEl>
                                        <p:attrNameLst>
                                          <p:attrName>ppt_y</p:attrName>
                                        </p:attrNameLst>
                                      </p:cBhvr>
                                      <p:tavLst>
                                        <p:tav tm="0">
                                          <p:val>
                                            <p:strVal val="ppt_y"/>
                                          </p:val>
                                        </p:tav>
                                        <p:tav tm="100000">
                                          <p:val>
                                            <p:strVal val="1+ppt_h/2"/>
                                          </p:val>
                                        </p:tav>
                                      </p:tavLst>
                                    </p:anim>
                                    <p:set>
                                      <p:cBhvr>
                                        <p:cTn id="588" dur="1" fill="hold">
                                          <p:stCondLst>
                                            <p:cond delay="2999"/>
                                          </p:stCondLst>
                                        </p:cTn>
                                        <p:tgtEl>
                                          <p:spTgt spid="27"/>
                                        </p:tgtEl>
                                        <p:attrNameLst>
                                          <p:attrName>style.visibility</p:attrName>
                                        </p:attrNameLst>
                                      </p:cBhvr>
                                      <p:to>
                                        <p:strVal val="hidden"/>
                                      </p:to>
                                    </p:set>
                                  </p:childTnLst>
                                </p:cTn>
                              </p:par>
                              <p:par>
                                <p:cTn id="589" presetID="2" presetClass="exit" presetSubtype="4" fill="hold" grpId="2" nodeType="withEffect">
                                  <p:stCondLst>
                                    <p:cond delay="0"/>
                                  </p:stCondLst>
                                  <p:childTnLst>
                                    <p:anim calcmode="lin" valueType="num">
                                      <p:cBhvr additive="base">
                                        <p:cTn id="590" dur="3000"/>
                                        <p:tgtEl>
                                          <p:spTgt spid="28"/>
                                        </p:tgtEl>
                                        <p:attrNameLst>
                                          <p:attrName>ppt_x</p:attrName>
                                        </p:attrNameLst>
                                      </p:cBhvr>
                                      <p:tavLst>
                                        <p:tav tm="0">
                                          <p:val>
                                            <p:strVal val="ppt_x"/>
                                          </p:val>
                                        </p:tav>
                                        <p:tav tm="100000">
                                          <p:val>
                                            <p:strVal val="ppt_x"/>
                                          </p:val>
                                        </p:tav>
                                      </p:tavLst>
                                    </p:anim>
                                    <p:anim calcmode="lin" valueType="num">
                                      <p:cBhvr additive="base">
                                        <p:cTn id="591" dur="3000"/>
                                        <p:tgtEl>
                                          <p:spTgt spid="28"/>
                                        </p:tgtEl>
                                        <p:attrNameLst>
                                          <p:attrName>ppt_y</p:attrName>
                                        </p:attrNameLst>
                                      </p:cBhvr>
                                      <p:tavLst>
                                        <p:tav tm="0">
                                          <p:val>
                                            <p:strVal val="ppt_y"/>
                                          </p:val>
                                        </p:tav>
                                        <p:tav tm="100000">
                                          <p:val>
                                            <p:strVal val="1+ppt_h/2"/>
                                          </p:val>
                                        </p:tav>
                                      </p:tavLst>
                                    </p:anim>
                                    <p:set>
                                      <p:cBhvr>
                                        <p:cTn id="592" dur="1" fill="hold">
                                          <p:stCondLst>
                                            <p:cond delay="2999"/>
                                          </p:stCondLst>
                                        </p:cTn>
                                        <p:tgtEl>
                                          <p:spTgt spid="28"/>
                                        </p:tgtEl>
                                        <p:attrNameLst>
                                          <p:attrName>style.visibility</p:attrName>
                                        </p:attrNameLst>
                                      </p:cBhvr>
                                      <p:to>
                                        <p:strVal val="hidden"/>
                                      </p:to>
                                    </p:set>
                                  </p:childTnLst>
                                </p:cTn>
                              </p:par>
                              <p:par>
                                <p:cTn id="593" presetID="2" presetClass="exit" presetSubtype="4" fill="hold" grpId="2" nodeType="withEffect">
                                  <p:stCondLst>
                                    <p:cond delay="0"/>
                                  </p:stCondLst>
                                  <p:childTnLst>
                                    <p:anim calcmode="lin" valueType="num">
                                      <p:cBhvr additive="base">
                                        <p:cTn id="594" dur="3000"/>
                                        <p:tgtEl>
                                          <p:spTgt spid="29"/>
                                        </p:tgtEl>
                                        <p:attrNameLst>
                                          <p:attrName>ppt_x</p:attrName>
                                        </p:attrNameLst>
                                      </p:cBhvr>
                                      <p:tavLst>
                                        <p:tav tm="0">
                                          <p:val>
                                            <p:strVal val="ppt_x"/>
                                          </p:val>
                                        </p:tav>
                                        <p:tav tm="100000">
                                          <p:val>
                                            <p:strVal val="ppt_x"/>
                                          </p:val>
                                        </p:tav>
                                      </p:tavLst>
                                    </p:anim>
                                    <p:anim calcmode="lin" valueType="num">
                                      <p:cBhvr additive="base">
                                        <p:cTn id="595" dur="3000"/>
                                        <p:tgtEl>
                                          <p:spTgt spid="29"/>
                                        </p:tgtEl>
                                        <p:attrNameLst>
                                          <p:attrName>ppt_y</p:attrName>
                                        </p:attrNameLst>
                                      </p:cBhvr>
                                      <p:tavLst>
                                        <p:tav tm="0">
                                          <p:val>
                                            <p:strVal val="ppt_y"/>
                                          </p:val>
                                        </p:tav>
                                        <p:tav tm="100000">
                                          <p:val>
                                            <p:strVal val="1+ppt_h/2"/>
                                          </p:val>
                                        </p:tav>
                                      </p:tavLst>
                                    </p:anim>
                                    <p:set>
                                      <p:cBhvr>
                                        <p:cTn id="596" dur="1" fill="hold">
                                          <p:stCondLst>
                                            <p:cond delay="2999"/>
                                          </p:stCondLst>
                                        </p:cTn>
                                        <p:tgtEl>
                                          <p:spTgt spid="29"/>
                                        </p:tgtEl>
                                        <p:attrNameLst>
                                          <p:attrName>style.visibility</p:attrName>
                                        </p:attrNameLst>
                                      </p:cBhvr>
                                      <p:to>
                                        <p:strVal val="hidden"/>
                                      </p:to>
                                    </p:set>
                                  </p:childTnLst>
                                </p:cTn>
                              </p:par>
                              <p:par>
                                <p:cTn id="597" presetID="2" presetClass="exit" presetSubtype="4" fill="hold" grpId="2" nodeType="withEffect">
                                  <p:stCondLst>
                                    <p:cond delay="0"/>
                                  </p:stCondLst>
                                  <p:childTnLst>
                                    <p:anim calcmode="lin" valueType="num">
                                      <p:cBhvr additive="base">
                                        <p:cTn id="598" dur="3000"/>
                                        <p:tgtEl>
                                          <p:spTgt spid="30"/>
                                        </p:tgtEl>
                                        <p:attrNameLst>
                                          <p:attrName>ppt_x</p:attrName>
                                        </p:attrNameLst>
                                      </p:cBhvr>
                                      <p:tavLst>
                                        <p:tav tm="0">
                                          <p:val>
                                            <p:strVal val="ppt_x"/>
                                          </p:val>
                                        </p:tav>
                                        <p:tav tm="100000">
                                          <p:val>
                                            <p:strVal val="ppt_x"/>
                                          </p:val>
                                        </p:tav>
                                      </p:tavLst>
                                    </p:anim>
                                    <p:anim calcmode="lin" valueType="num">
                                      <p:cBhvr additive="base">
                                        <p:cTn id="599" dur="3000"/>
                                        <p:tgtEl>
                                          <p:spTgt spid="30"/>
                                        </p:tgtEl>
                                        <p:attrNameLst>
                                          <p:attrName>ppt_y</p:attrName>
                                        </p:attrNameLst>
                                      </p:cBhvr>
                                      <p:tavLst>
                                        <p:tav tm="0">
                                          <p:val>
                                            <p:strVal val="ppt_y"/>
                                          </p:val>
                                        </p:tav>
                                        <p:tav tm="100000">
                                          <p:val>
                                            <p:strVal val="1+ppt_h/2"/>
                                          </p:val>
                                        </p:tav>
                                      </p:tavLst>
                                    </p:anim>
                                    <p:set>
                                      <p:cBhvr>
                                        <p:cTn id="600" dur="1" fill="hold">
                                          <p:stCondLst>
                                            <p:cond delay="2999"/>
                                          </p:stCondLst>
                                        </p:cTn>
                                        <p:tgtEl>
                                          <p:spTgt spid="30"/>
                                        </p:tgtEl>
                                        <p:attrNameLst>
                                          <p:attrName>style.visibility</p:attrName>
                                        </p:attrNameLst>
                                      </p:cBhvr>
                                      <p:to>
                                        <p:strVal val="hidden"/>
                                      </p:to>
                                    </p:set>
                                  </p:childTnLst>
                                </p:cTn>
                              </p:par>
                              <p:par>
                                <p:cTn id="601" presetID="2" presetClass="exit" presetSubtype="4" fill="hold" grpId="2" nodeType="withEffect">
                                  <p:stCondLst>
                                    <p:cond delay="0"/>
                                  </p:stCondLst>
                                  <p:childTnLst>
                                    <p:anim calcmode="lin" valueType="num">
                                      <p:cBhvr additive="base">
                                        <p:cTn id="602" dur="3000"/>
                                        <p:tgtEl>
                                          <p:spTgt spid="31"/>
                                        </p:tgtEl>
                                        <p:attrNameLst>
                                          <p:attrName>ppt_x</p:attrName>
                                        </p:attrNameLst>
                                      </p:cBhvr>
                                      <p:tavLst>
                                        <p:tav tm="0">
                                          <p:val>
                                            <p:strVal val="ppt_x"/>
                                          </p:val>
                                        </p:tav>
                                        <p:tav tm="100000">
                                          <p:val>
                                            <p:strVal val="ppt_x"/>
                                          </p:val>
                                        </p:tav>
                                      </p:tavLst>
                                    </p:anim>
                                    <p:anim calcmode="lin" valueType="num">
                                      <p:cBhvr additive="base">
                                        <p:cTn id="603" dur="3000"/>
                                        <p:tgtEl>
                                          <p:spTgt spid="31"/>
                                        </p:tgtEl>
                                        <p:attrNameLst>
                                          <p:attrName>ppt_y</p:attrName>
                                        </p:attrNameLst>
                                      </p:cBhvr>
                                      <p:tavLst>
                                        <p:tav tm="0">
                                          <p:val>
                                            <p:strVal val="ppt_y"/>
                                          </p:val>
                                        </p:tav>
                                        <p:tav tm="100000">
                                          <p:val>
                                            <p:strVal val="1+ppt_h/2"/>
                                          </p:val>
                                        </p:tav>
                                      </p:tavLst>
                                    </p:anim>
                                    <p:set>
                                      <p:cBhvr>
                                        <p:cTn id="604" dur="1" fill="hold">
                                          <p:stCondLst>
                                            <p:cond delay="2999"/>
                                          </p:stCondLst>
                                        </p:cTn>
                                        <p:tgtEl>
                                          <p:spTgt spid="31"/>
                                        </p:tgtEl>
                                        <p:attrNameLst>
                                          <p:attrName>style.visibility</p:attrName>
                                        </p:attrNameLst>
                                      </p:cBhvr>
                                      <p:to>
                                        <p:strVal val="hidden"/>
                                      </p:to>
                                    </p:set>
                                  </p:childTnLst>
                                </p:cTn>
                              </p:par>
                              <p:par>
                                <p:cTn id="605" presetID="2" presetClass="exit" presetSubtype="4" fill="hold" grpId="2" nodeType="withEffect">
                                  <p:stCondLst>
                                    <p:cond delay="0"/>
                                  </p:stCondLst>
                                  <p:childTnLst>
                                    <p:anim calcmode="lin" valueType="num">
                                      <p:cBhvr additive="base">
                                        <p:cTn id="606" dur="3000"/>
                                        <p:tgtEl>
                                          <p:spTgt spid="32"/>
                                        </p:tgtEl>
                                        <p:attrNameLst>
                                          <p:attrName>ppt_x</p:attrName>
                                        </p:attrNameLst>
                                      </p:cBhvr>
                                      <p:tavLst>
                                        <p:tav tm="0">
                                          <p:val>
                                            <p:strVal val="ppt_x"/>
                                          </p:val>
                                        </p:tav>
                                        <p:tav tm="100000">
                                          <p:val>
                                            <p:strVal val="ppt_x"/>
                                          </p:val>
                                        </p:tav>
                                      </p:tavLst>
                                    </p:anim>
                                    <p:anim calcmode="lin" valueType="num">
                                      <p:cBhvr additive="base">
                                        <p:cTn id="607" dur="3000"/>
                                        <p:tgtEl>
                                          <p:spTgt spid="32"/>
                                        </p:tgtEl>
                                        <p:attrNameLst>
                                          <p:attrName>ppt_y</p:attrName>
                                        </p:attrNameLst>
                                      </p:cBhvr>
                                      <p:tavLst>
                                        <p:tav tm="0">
                                          <p:val>
                                            <p:strVal val="ppt_y"/>
                                          </p:val>
                                        </p:tav>
                                        <p:tav tm="100000">
                                          <p:val>
                                            <p:strVal val="1+ppt_h/2"/>
                                          </p:val>
                                        </p:tav>
                                      </p:tavLst>
                                    </p:anim>
                                    <p:set>
                                      <p:cBhvr>
                                        <p:cTn id="608" dur="1" fill="hold">
                                          <p:stCondLst>
                                            <p:cond delay="2999"/>
                                          </p:stCondLst>
                                        </p:cTn>
                                        <p:tgtEl>
                                          <p:spTgt spid="32"/>
                                        </p:tgtEl>
                                        <p:attrNameLst>
                                          <p:attrName>style.visibility</p:attrName>
                                        </p:attrNameLst>
                                      </p:cBhvr>
                                      <p:to>
                                        <p:strVal val="hidden"/>
                                      </p:to>
                                    </p:set>
                                  </p:childTnLst>
                                </p:cTn>
                              </p:par>
                              <p:par>
                                <p:cTn id="609" presetID="2" presetClass="exit" presetSubtype="4" fill="hold" grpId="2" nodeType="withEffect">
                                  <p:stCondLst>
                                    <p:cond delay="0"/>
                                  </p:stCondLst>
                                  <p:childTnLst>
                                    <p:anim calcmode="lin" valueType="num">
                                      <p:cBhvr additive="base">
                                        <p:cTn id="610" dur="3000"/>
                                        <p:tgtEl>
                                          <p:spTgt spid="33"/>
                                        </p:tgtEl>
                                        <p:attrNameLst>
                                          <p:attrName>ppt_x</p:attrName>
                                        </p:attrNameLst>
                                      </p:cBhvr>
                                      <p:tavLst>
                                        <p:tav tm="0">
                                          <p:val>
                                            <p:strVal val="ppt_x"/>
                                          </p:val>
                                        </p:tav>
                                        <p:tav tm="100000">
                                          <p:val>
                                            <p:strVal val="ppt_x"/>
                                          </p:val>
                                        </p:tav>
                                      </p:tavLst>
                                    </p:anim>
                                    <p:anim calcmode="lin" valueType="num">
                                      <p:cBhvr additive="base">
                                        <p:cTn id="611" dur="3000"/>
                                        <p:tgtEl>
                                          <p:spTgt spid="33"/>
                                        </p:tgtEl>
                                        <p:attrNameLst>
                                          <p:attrName>ppt_y</p:attrName>
                                        </p:attrNameLst>
                                      </p:cBhvr>
                                      <p:tavLst>
                                        <p:tav tm="0">
                                          <p:val>
                                            <p:strVal val="ppt_y"/>
                                          </p:val>
                                        </p:tav>
                                        <p:tav tm="100000">
                                          <p:val>
                                            <p:strVal val="1+ppt_h/2"/>
                                          </p:val>
                                        </p:tav>
                                      </p:tavLst>
                                    </p:anim>
                                    <p:set>
                                      <p:cBhvr>
                                        <p:cTn id="612" dur="1" fill="hold">
                                          <p:stCondLst>
                                            <p:cond delay="2999"/>
                                          </p:stCondLst>
                                        </p:cTn>
                                        <p:tgtEl>
                                          <p:spTgt spid="33"/>
                                        </p:tgtEl>
                                        <p:attrNameLst>
                                          <p:attrName>style.visibility</p:attrName>
                                        </p:attrNameLst>
                                      </p:cBhvr>
                                      <p:to>
                                        <p:strVal val="hidden"/>
                                      </p:to>
                                    </p:set>
                                  </p:childTnLst>
                                </p:cTn>
                              </p:par>
                              <p:par>
                                <p:cTn id="613" presetID="2" presetClass="exit" presetSubtype="4" fill="hold" grpId="2" nodeType="withEffect">
                                  <p:stCondLst>
                                    <p:cond delay="0"/>
                                  </p:stCondLst>
                                  <p:childTnLst>
                                    <p:anim calcmode="lin" valueType="num">
                                      <p:cBhvr additive="base">
                                        <p:cTn id="614" dur="3000"/>
                                        <p:tgtEl>
                                          <p:spTgt spid="34"/>
                                        </p:tgtEl>
                                        <p:attrNameLst>
                                          <p:attrName>ppt_x</p:attrName>
                                        </p:attrNameLst>
                                      </p:cBhvr>
                                      <p:tavLst>
                                        <p:tav tm="0">
                                          <p:val>
                                            <p:strVal val="ppt_x"/>
                                          </p:val>
                                        </p:tav>
                                        <p:tav tm="100000">
                                          <p:val>
                                            <p:strVal val="ppt_x"/>
                                          </p:val>
                                        </p:tav>
                                      </p:tavLst>
                                    </p:anim>
                                    <p:anim calcmode="lin" valueType="num">
                                      <p:cBhvr additive="base">
                                        <p:cTn id="615" dur="3000"/>
                                        <p:tgtEl>
                                          <p:spTgt spid="34"/>
                                        </p:tgtEl>
                                        <p:attrNameLst>
                                          <p:attrName>ppt_y</p:attrName>
                                        </p:attrNameLst>
                                      </p:cBhvr>
                                      <p:tavLst>
                                        <p:tav tm="0">
                                          <p:val>
                                            <p:strVal val="ppt_y"/>
                                          </p:val>
                                        </p:tav>
                                        <p:tav tm="100000">
                                          <p:val>
                                            <p:strVal val="1+ppt_h/2"/>
                                          </p:val>
                                        </p:tav>
                                      </p:tavLst>
                                    </p:anim>
                                    <p:set>
                                      <p:cBhvr>
                                        <p:cTn id="616" dur="1" fill="hold">
                                          <p:stCondLst>
                                            <p:cond delay="2999"/>
                                          </p:stCondLst>
                                        </p:cTn>
                                        <p:tgtEl>
                                          <p:spTgt spid="34"/>
                                        </p:tgtEl>
                                        <p:attrNameLst>
                                          <p:attrName>style.visibility</p:attrName>
                                        </p:attrNameLst>
                                      </p:cBhvr>
                                      <p:to>
                                        <p:strVal val="hidden"/>
                                      </p:to>
                                    </p:set>
                                  </p:childTnLst>
                                </p:cTn>
                              </p:par>
                              <p:par>
                                <p:cTn id="617" presetID="2" presetClass="exit" presetSubtype="4" fill="hold" grpId="2" nodeType="withEffect">
                                  <p:stCondLst>
                                    <p:cond delay="0"/>
                                  </p:stCondLst>
                                  <p:childTnLst>
                                    <p:anim calcmode="lin" valueType="num">
                                      <p:cBhvr additive="base">
                                        <p:cTn id="618" dur="3000"/>
                                        <p:tgtEl>
                                          <p:spTgt spid="35"/>
                                        </p:tgtEl>
                                        <p:attrNameLst>
                                          <p:attrName>ppt_x</p:attrName>
                                        </p:attrNameLst>
                                      </p:cBhvr>
                                      <p:tavLst>
                                        <p:tav tm="0">
                                          <p:val>
                                            <p:strVal val="ppt_x"/>
                                          </p:val>
                                        </p:tav>
                                        <p:tav tm="100000">
                                          <p:val>
                                            <p:strVal val="ppt_x"/>
                                          </p:val>
                                        </p:tav>
                                      </p:tavLst>
                                    </p:anim>
                                    <p:anim calcmode="lin" valueType="num">
                                      <p:cBhvr additive="base">
                                        <p:cTn id="619" dur="3000"/>
                                        <p:tgtEl>
                                          <p:spTgt spid="35"/>
                                        </p:tgtEl>
                                        <p:attrNameLst>
                                          <p:attrName>ppt_y</p:attrName>
                                        </p:attrNameLst>
                                      </p:cBhvr>
                                      <p:tavLst>
                                        <p:tav tm="0">
                                          <p:val>
                                            <p:strVal val="ppt_y"/>
                                          </p:val>
                                        </p:tav>
                                        <p:tav tm="100000">
                                          <p:val>
                                            <p:strVal val="1+ppt_h/2"/>
                                          </p:val>
                                        </p:tav>
                                      </p:tavLst>
                                    </p:anim>
                                    <p:set>
                                      <p:cBhvr>
                                        <p:cTn id="620" dur="1" fill="hold">
                                          <p:stCondLst>
                                            <p:cond delay="2999"/>
                                          </p:stCondLst>
                                        </p:cTn>
                                        <p:tgtEl>
                                          <p:spTgt spid="35"/>
                                        </p:tgtEl>
                                        <p:attrNameLst>
                                          <p:attrName>style.visibility</p:attrName>
                                        </p:attrNameLst>
                                      </p:cBhvr>
                                      <p:to>
                                        <p:strVal val="hidden"/>
                                      </p:to>
                                    </p:set>
                                  </p:childTnLst>
                                </p:cTn>
                              </p:par>
                              <p:par>
                                <p:cTn id="621" presetID="2" presetClass="exit" presetSubtype="4" fill="hold" grpId="2" nodeType="withEffect">
                                  <p:stCondLst>
                                    <p:cond delay="0"/>
                                  </p:stCondLst>
                                  <p:childTnLst>
                                    <p:anim calcmode="lin" valueType="num">
                                      <p:cBhvr additive="base">
                                        <p:cTn id="622" dur="3000"/>
                                        <p:tgtEl>
                                          <p:spTgt spid="36"/>
                                        </p:tgtEl>
                                        <p:attrNameLst>
                                          <p:attrName>ppt_x</p:attrName>
                                        </p:attrNameLst>
                                      </p:cBhvr>
                                      <p:tavLst>
                                        <p:tav tm="0">
                                          <p:val>
                                            <p:strVal val="ppt_x"/>
                                          </p:val>
                                        </p:tav>
                                        <p:tav tm="100000">
                                          <p:val>
                                            <p:strVal val="ppt_x"/>
                                          </p:val>
                                        </p:tav>
                                      </p:tavLst>
                                    </p:anim>
                                    <p:anim calcmode="lin" valueType="num">
                                      <p:cBhvr additive="base">
                                        <p:cTn id="623" dur="3000"/>
                                        <p:tgtEl>
                                          <p:spTgt spid="36"/>
                                        </p:tgtEl>
                                        <p:attrNameLst>
                                          <p:attrName>ppt_y</p:attrName>
                                        </p:attrNameLst>
                                      </p:cBhvr>
                                      <p:tavLst>
                                        <p:tav tm="0">
                                          <p:val>
                                            <p:strVal val="ppt_y"/>
                                          </p:val>
                                        </p:tav>
                                        <p:tav tm="100000">
                                          <p:val>
                                            <p:strVal val="1+ppt_h/2"/>
                                          </p:val>
                                        </p:tav>
                                      </p:tavLst>
                                    </p:anim>
                                    <p:set>
                                      <p:cBhvr>
                                        <p:cTn id="624" dur="1" fill="hold">
                                          <p:stCondLst>
                                            <p:cond delay="2999"/>
                                          </p:stCondLst>
                                        </p:cTn>
                                        <p:tgtEl>
                                          <p:spTgt spid="36"/>
                                        </p:tgtEl>
                                        <p:attrNameLst>
                                          <p:attrName>style.visibility</p:attrName>
                                        </p:attrNameLst>
                                      </p:cBhvr>
                                      <p:to>
                                        <p:strVal val="hidden"/>
                                      </p:to>
                                    </p:set>
                                  </p:childTnLst>
                                </p:cTn>
                              </p:par>
                              <p:par>
                                <p:cTn id="625" presetID="2" presetClass="exit" presetSubtype="4" fill="hold" grpId="2" nodeType="withEffect">
                                  <p:stCondLst>
                                    <p:cond delay="0"/>
                                  </p:stCondLst>
                                  <p:childTnLst>
                                    <p:anim calcmode="lin" valueType="num">
                                      <p:cBhvr additive="base">
                                        <p:cTn id="626" dur="3000"/>
                                        <p:tgtEl>
                                          <p:spTgt spid="37"/>
                                        </p:tgtEl>
                                        <p:attrNameLst>
                                          <p:attrName>ppt_x</p:attrName>
                                        </p:attrNameLst>
                                      </p:cBhvr>
                                      <p:tavLst>
                                        <p:tav tm="0">
                                          <p:val>
                                            <p:strVal val="ppt_x"/>
                                          </p:val>
                                        </p:tav>
                                        <p:tav tm="100000">
                                          <p:val>
                                            <p:strVal val="ppt_x"/>
                                          </p:val>
                                        </p:tav>
                                      </p:tavLst>
                                    </p:anim>
                                    <p:anim calcmode="lin" valueType="num">
                                      <p:cBhvr additive="base">
                                        <p:cTn id="627" dur="3000"/>
                                        <p:tgtEl>
                                          <p:spTgt spid="37"/>
                                        </p:tgtEl>
                                        <p:attrNameLst>
                                          <p:attrName>ppt_y</p:attrName>
                                        </p:attrNameLst>
                                      </p:cBhvr>
                                      <p:tavLst>
                                        <p:tav tm="0">
                                          <p:val>
                                            <p:strVal val="ppt_y"/>
                                          </p:val>
                                        </p:tav>
                                        <p:tav tm="100000">
                                          <p:val>
                                            <p:strVal val="1+ppt_h/2"/>
                                          </p:val>
                                        </p:tav>
                                      </p:tavLst>
                                    </p:anim>
                                    <p:set>
                                      <p:cBhvr>
                                        <p:cTn id="628" dur="1" fill="hold">
                                          <p:stCondLst>
                                            <p:cond delay="2999"/>
                                          </p:stCondLst>
                                        </p:cTn>
                                        <p:tgtEl>
                                          <p:spTgt spid="37"/>
                                        </p:tgtEl>
                                        <p:attrNameLst>
                                          <p:attrName>style.visibility</p:attrName>
                                        </p:attrNameLst>
                                      </p:cBhvr>
                                      <p:to>
                                        <p:strVal val="hidden"/>
                                      </p:to>
                                    </p:set>
                                  </p:childTnLst>
                                </p:cTn>
                              </p:par>
                              <p:par>
                                <p:cTn id="629" presetID="2" presetClass="exit" presetSubtype="4" fill="hold" grpId="2" nodeType="withEffect">
                                  <p:stCondLst>
                                    <p:cond delay="0"/>
                                  </p:stCondLst>
                                  <p:childTnLst>
                                    <p:anim calcmode="lin" valueType="num">
                                      <p:cBhvr additive="base">
                                        <p:cTn id="630" dur="3000"/>
                                        <p:tgtEl>
                                          <p:spTgt spid="38"/>
                                        </p:tgtEl>
                                        <p:attrNameLst>
                                          <p:attrName>ppt_x</p:attrName>
                                        </p:attrNameLst>
                                      </p:cBhvr>
                                      <p:tavLst>
                                        <p:tav tm="0">
                                          <p:val>
                                            <p:strVal val="ppt_x"/>
                                          </p:val>
                                        </p:tav>
                                        <p:tav tm="100000">
                                          <p:val>
                                            <p:strVal val="ppt_x"/>
                                          </p:val>
                                        </p:tav>
                                      </p:tavLst>
                                    </p:anim>
                                    <p:anim calcmode="lin" valueType="num">
                                      <p:cBhvr additive="base">
                                        <p:cTn id="631" dur="3000"/>
                                        <p:tgtEl>
                                          <p:spTgt spid="38"/>
                                        </p:tgtEl>
                                        <p:attrNameLst>
                                          <p:attrName>ppt_y</p:attrName>
                                        </p:attrNameLst>
                                      </p:cBhvr>
                                      <p:tavLst>
                                        <p:tav tm="0">
                                          <p:val>
                                            <p:strVal val="ppt_y"/>
                                          </p:val>
                                        </p:tav>
                                        <p:tav tm="100000">
                                          <p:val>
                                            <p:strVal val="1+ppt_h/2"/>
                                          </p:val>
                                        </p:tav>
                                      </p:tavLst>
                                    </p:anim>
                                    <p:set>
                                      <p:cBhvr>
                                        <p:cTn id="632" dur="1" fill="hold">
                                          <p:stCondLst>
                                            <p:cond delay="2999"/>
                                          </p:stCondLst>
                                        </p:cTn>
                                        <p:tgtEl>
                                          <p:spTgt spid="38"/>
                                        </p:tgtEl>
                                        <p:attrNameLst>
                                          <p:attrName>style.visibility</p:attrName>
                                        </p:attrNameLst>
                                      </p:cBhvr>
                                      <p:to>
                                        <p:strVal val="hidden"/>
                                      </p:to>
                                    </p:set>
                                  </p:childTnLst>
                                </p:cTn>
                              </p:par>
                              <p:par>
                                <p:cTn id="633" presetID="2" presetClass="exit" presetSubtype="4" fill="hold" grpId="2" nodeType="withEffect">
                                  <p:stCondLst>
                                    <p:cond delay="0"/>
                                  </p:stCondLst>
                                  <p:childTnLst>
                                    <p:anim calcmode="lin" valueType="num">
                                      <p:cBhvr additive="base">
                                        <p:cTn id="634" dur="3000"/>
                                        <p:tgtEl>
                                          <p:spTgt spid="39"/>
                                        </p:tgtEl>
                                        <p:attrNameLst>
                                          <p:attrName>ppt_x</p:attrName>
                                        </p:attrNameLst>
                                      </p:cBhvr>
                                      <p:tavLst>
                                        <p:tav tm="0">
                                          <p:val>
                                            <p:strVal val="ppt_x"/>
                                          </p:val>
                                        </p:tav>
                                        <p:tav tm="100000">
                                          <p:val>
                                            <p:strVal val="ppt_x"/>
                                          </p:val>
                                        </p:tav>
                                      </p:tavLst>
                                    </p:anim>
                                    <p:anim calcmode="lin" valueType="num">
                                      <p:cBhvr additive="base">
                                        <p:cTn id="635" dur="3000"/>
                                        <p:tgtEl>
                                          <p:spTgt spid="39"/>
                                        </p:tgtEl>
                                        <p:attrNameLst>
                                          <p:attrName>ppt_y</p:attrName>
                                        </p:attrNameLst>
                                      </p:cBhvr>
                                      <p:tavLst>
                                        <p:tav tm="0">
                                          <p:val>
                                            <p:strVal val="ppt_y"/>
                                          </p:val>
                                        </p:tav>
                                        <p:tav tm="100000">
                                          <p:val>
                                            <p:strVal val="1+ppt_h/2"/>
                                          </p:val>
                                        </p:tav>
                                      </p:tavLst>
                                    </p:anim>
                                    <p:set>
                                      <p:cBhvr>
                                        <p:cTn id="636" dur="1" fill="hold">
                                          <p:stCondLst>
                                            <p:cond delay="2999"/>
                                          </p:stCondLst>
                                        </p:cTn>
                                        <p:tgtEl>
                                          <p:spTgt spid="39"/>
                                        </p:tgtEl>
                                        <p:attrNameLst>
                                          <p:attrName>style.visibility</p:attrName>
                                        </p:attrNameLst>
                                      </p:cBhvr>
                                      <p:to>
                                        <p:strVal val="hidden"/>
                                      </p:to>
                                    </p:set>
                                  </p:childTnLst>
                                </p:cTn>
                              </p:par>
                              <p:par>
                                <p:cTn id="637" presetID="2" presetClass="exit" presetSubtype="4" fill="hold" grpId="2" nodeType="withEffect">
                                  <p:stCondLst>
                                    <p:cond delay="0"/>
                                  </p:stCondLst>
                                  <p:childTnLst>
                                    <p:anim calcmode="lin" valueType="num">
                                      <p:cBhvr additive="base">
                                        <p:cTn id="638" dur="3000"/>
                                        <p:tgtEl>
                                          <p:spTgt spid="40"/>
                                        </p:tgtEl>
                                        <p:attrNameLst>
                                          <p:attrName>ppt_x</p:attrName>
                                        </p:attrNameLst>
                                      </p:cBhvr>
                                      <p:tavLst>
                                        <p:tav tm="0">
                                          <p:val>
                                            <p:strVal val="ppt_x"/>
                                          </p:val>
                                        </p:tav>
                                        <p:tav tm="100000">
                                          <p:val>
                                            <p:strVal val="ppt_x"/>
                                          </p:val>
                                        </p:tav>
                                      </p:tavLst>
                                    </p:anim>
                                    <p:anim calcmode="lin" valueType="num">
                                      <p:cBhvr additive="base">
                                        <p:cTn id="639" dur="3000"/>
                                        <p:tgtEl>
                                          <p:spTgt spid="40"/>
                                        </p:tgtEl>
                                        <p:attrNameLst>
                                          <p:attrName>ppt_y</p:attrName>
                                        </p:attrNameLst>
                                      </p:cBhvr>
                                      <p:tavLst>
                                        <p:tav tm="0">
                                          <p:val>
                                            <p:strVal val="ppt_y"/>
                                          </p:val>
                                        </p:tav>
                                        <p:tav tm="100000">
                                          <p:val>
                                            <p:strVal val="1+ppt_h/2"/>
                                          </p:val>
                                        </p:tav>
                                      </p:tavLst>
                                    </p:anim>
                                    <p:set>
                                      <p:cBhvr>
                                        <p:cTn id="640" dur="1" fill="hold">
                                          <p:stCondLst>
                                            <p:cond delay="2999"/>
                                          </p:stCondLst>
                                        </p:cTn>
                                        <p:tgtEl>
                                          <p:spTgt spid="40"/>
                                        </p:tgtEl>
                                        <p:attrNameLst>
                                          <p:attrName>style.visibility</p:attrName>
                                        </p:attrNameLst>
                                      </p:cBhvr>
                                      <p:to>
                                        <p:strVal val="hidden"/>
                                      </p:to>
                                    </p:set>
                                  </p:childTnLst>
                                </p:cTn>
                              </p:par>
                              <p:par>
                                <p:cTn id="641" presetID="2" presetClass="exit" presetSubtype="4" fill="hold" grpId="2" nodeType="withEffect">
                                  <p:stCondLst>
                                    <p:cond delay="0"/>
                                  </p:stCondLst>
                                  <p:childTnLst>
                                    <p:anim calcmode="lin" valueType="num">
                                      <p:cBhvr additive="base">
                                        <p:cTn id="642" dur="3000"/>
                                        <p:tgtEl>
                                          <p:spTgt spid="41"/>
                                        </p:tgtEl>
                                        <p:attrNameLst>
                                          <p:attrName>ppt_x</p:attrName>
                                        </p:attrNameLst>
                                      </p:cBhvr>
                                      <p:tavLst>
                                        <p:tav tm="0">
                                          <p:val>
                                            <p:strVal val="ppt_x"/>
                                          </p:val>
                                        </p:tav>
                                        <p:tav tm="100000">
                                          <p:val>
                                            <p:strVal val="ppt_x"/>
                                          </p:val>
                                        </p:tav>
                                      </p:tavLst>
                                    </p:anim>
                                    <p:anim calcmode="lin" valueType="num">
                                      <p:cBhvr additive="base">
                                        <p:cTn id="643" dur="3000"/>
                                        <p:tgtEl>
                                          <p:spTgt spid="41"/>
                                        </p:tgtEl>
                                        <p:attrNameLst>
                                          <p:attrName>ppt_y</p:attrName>
                                        </p:attrNameLst>
                                      </p:cBhvr>
                                      <p:tavLst>
                                        <p:tav tm="0">
                                          <p:val>
                                            <p:strVal val="ppt_y"/>
                                          </p:val>
                                        </p:tav>
                                        <p:tav tm="100000">
                                          <p:val>
                                            <p:strVal val="1+ppt_h/2"/>
                                          </p:val>
                                        </p:tav>
                                      </p:tavLst>
                                    </p:anim>
                                    <p:set>
                                      <p:cBhvr>
                                        <p:cTn id="644" dur="1" fill="hold">
                                          <p:stCondLst>
                                            <p:cond delay="2999"/>
                                          </p:stCondLst>
                                        </p:cTn>
                                        <p:tgtEl>
                                          <p:spTgt spid="41"/>
                                        </p:tgtEl>
                                        <p:attrNameLst>
                                          <p:attrName>style.visibility</p:attrName>
                                        </p:attrNameLst>
                                      </p:cBhvr>
                                      <p:to>
                                        <p:strVal val="hidden"/>
                                      </p:to>
                                    </p:set>
                                  </p:childTnLst>
                                </p:cTn>
                              </p:par>
                              <p:par>
                                <p:cTn id="645" presetID="2" presetClass="exit" presetSubtype="4" fill="hold" grpId="2" nodeType="withEffect">
                                  <p:stCondLst>
                                    <p:cond delay="0"/>
                                  </p:stCondLst>
                                  <p:childTnLst>
                                    <p:anim calcmode="lin" valueType="num">
                                      <p:cBhvr additive="base">
                                        <p:cTn id="646" dur="3000"/>
                                        <p:tgtEl>
                                          <p:spTgt spid="42"/>
                                        </p:tgtEl>
                                        <p:attrNameLst>
                                          <p:attrName>ppt_x</p:attrName>
                                        </p:attrNameLst>
                                      </p:cBhvr>
                                      <p:tavLst>
                                        <p:tav tm="0">
                                          <p:val>
                                            <p:strVal val="ppt_x"/>
                                          </p:val>
                                        </p:tav>
                                        <p:tav tm="100000">
                                          <p:val>
                                            <p:strVal val="ppt_x"/>
                                          </p:val>
                                        </p:tav>
                                      </p:tavLst>
                                    </p:anim>
                                    <p:anim calcmode="lin" valueType="num">
                                      <p:cBhvr additive="base">
                                        <p:cTn id="647" dur="3000"/>
                                        <p:tgtEl>
                                          <p:spTgt spid="42"/>
                                        </p:tgtEl>
                                        <p:attrNameLst>
                                          <p:attrName>ppt_y</p:attrName>
                                        </p:attrNameLst>
                                      </p:cBhvr>
                                      <p:tavLst>
                                        <p:tav tm="0">
                                          <p:val>
                                            <p:strVal val="ppt_y"/>
                                          </p:val>
                                        </p:tav>
                                        <p:tav tm="100000">
                                          <p:val>
                                            <p:strVal val="1+ppt_h/2"/>
                                          </p:val>
                                        </p:tav>
                                      </p:tavLst>
                                    </p:anim>
                                    <p:set>
                                      <p:cBhvr>
                                        <p:cTn id="648" dur="1" fill="hold">
                                          <p:stCondLst>
                                            <p:cond delay="2999"/>
                                          </p:stCondLst>
                                        </p:cTn>
                                        <p:tgtEl>
                                          <p:spTgt spid="42"/>
                                        </p:tgtEl>
                                        <p:attrNameLst>
                                          <p:attrName>style.visibility</p:attrName>
                                        </p:attrNameLst>
                                      </p:cBhvr>
                                      <p:to>
                                        <p:strVal val="hidden"/>
                                      </p:to>
                                    </p:set>
                                  </p:childTnLst>
                                </p:cTn>
                              </p:par>
                              <p:par>
                                <p:cTn id="649" presetID="2" presetClass="exit" presetSubtype="4" fill="hold" grpId="2" nodeType="withEffect">
                                  <p:stCondLst>
                                    <p:cond delay="0"/>
                                  </p:stCondLst>
                                  <p:childTnLst>
                                    <p:anim calcmode="lin" valueType="num">
                                      <p:cBhvr additive="base">
                                        <p:cTn id="650" dur="3000"/>
                                        <p:tgtEl>
                                          <p:spTgt spid="43"/>
                                        </p:tgtEl>
                                        <p:attrNameLst>
                                          <p:attrName>ppt_x</p:attrName>
                                        </p:attrNameLst>
                                      </p:cBhvr>
                                      <p:tavLst>
                                        <p:tav tm="0">
                                          <p:val>
                                            <p:strVal val="ppt_x"/>
                                          </p:val>
                                        </p:tav>
                                        <p:tav tm="100000">
                                          <p:val>
                                            <p:strVal val="ppt_x"/>
                                          </p:val>
                                        </p:tav>
                                      </p:tavLst>
                                    </p:anim>
                                    <p:anim calcmode="lin" valueType="num">
                                      <p:cBhvr additive="base">
                                        <p:cTn id="651" dur="3000"/>
                                        <p:tgtEl>
                                          <p:spTgt spid="43"/>
                                        </p:tgtEl>
                                        <p:attrNameLst>
                                          <p:attrName>ppt_y</p:attrName>
                                        </p:attrNameLst>
                                      </p:cBhvr>
                                      <p:tavLst>
                                        <p:tav tm="0">
                                          <p:val>
                                            <p:strVal val="ppt_y"/>
                                          </p:val>
                                        </p:tav>
                                        <p:tav tm="100000">
                                          <p:val>
                                            <p:strVal val="1+ppt_h/2"/>
                                          </p:val>
                                        </p:tav>
                                      </p:tavLst>
                                    </p:anim>
                                    <p:set>
                                      <p:cBhvr>
                                        <p:cTn id="652" dur="1" fill="hold">
                                          <p:stCondLst>
                                            <p:cond delay="2999"/>
                                          </p:stCondLst>
                                        </p:cTn>
                                        <p:tgtEl>
                                          <p:spTgt spid="43"/>
                                        </p:tgtEl>
                                        <p:attrNameLst>
                                          <p:attrName>style.visibility</p:attrName>
                                        </p:attrNameLst>
                                      </p:cBhvr>
                                      <p:to>
                                        <p:strVal val="hidden"/>
                                      </p:to>
                                    </p:set>
                                  </p:childTnLst>
                                </p:cTn>
                              </p:par>
                              <p:par>
                                <p:cTn id="653" presetID="2" presetClass="exit" presetSubtype="4" fill="hold" grpId="2" nodeType="withEffect">
                                  <p:stCondLst>
                                    <p:cond delay="0"/>
                                  </p:stCondLst>
                                  <p:childTnLst>
                                    <p:anim calcmode="lin" valueType="num">
                                      <p:cBhvr additive="base">
                                        <p:cTn id="654" dur="3000"/>
                                        <p:tgtEl>
                                          <p:spTgt spid="44"/>
                                        </p:tgtEl>
                                        <p:attrNameLst>
                                          <p:attrName>ppt_x</p:attrName>
                                        </p:attrNameLst>
                                      </p:cBhvr>
                                      <p:tavLst>
                                        <p:tav tm="0">
                                          <p:val>
                                            <p:strVal val="ppt_x"/>
                                          </p:val>
                                        </p:tav>
                                        <p:tav tm="100000">
                                          <p:val>
                                            <p:strVal val="ppt_x"/>
                                          </p:val>
                                        </p:tav>
                                      </p:tavLst>
                                    </p:anim>
                                    <p:anim calcmode="lin" valueType="num">
                                      <p:cBhvr additive="base">
                                        <p:cTn id="655" dur="3000"/>
                                        <p:tgtEl>
                                          <p:spTgt spid="44"/>
                                        </p:tgtEl>
                                        <p:attrNameLst>
                                          <p:attrName>ppt_y</p:attrName>
                                        </p:attrNameLst>
                                      </p:cBhvr>
                                      <p:tavLst>
                                        <p:tav tm="0">
                                          <p:val>
                                            <p:strVal val="ppt_y"/>
                                          </p:val>
                                        </p:tav>
                                        <p:tav tm="100000">
                                          <p:val>
                                            <p:strVal val="1+ppt_h/2"/>
                                          </p:val>
                                        </p:tav>
                                      </p:tavLst>
                                    </p:anim>
                                    <p:set>
                                      <p:cBhvr>
                                        <p:cTn id="656" dur="1" fill="hold">
                                          <p:stCondLst>
                                            <p:cond delay="2999"/>
                                          </p:stCondLst>
                                        </p:cTn>
                                        <p:tgtEl>
                                          <p:spTgt spid="44"/>
                                        </p:tgtEl>
                                        <p:attrNameLst>
                                          <p:attrName>style.visibility</p:attrName>
                                        </p:attrNameLst>
                                      </p:cBhvr>
                                      <p:to>
                                        <p:strVal val="hidden"/>
                                      </p:to>
                                    </p:set>
                                  </p:childTnLst>
                                </p:cTn>
                              </p:par>
                              <p:par>
                                <p:cTn id="657" presetID="2" presetClass="exit" presetSubtype="4" fill="hold" grpId="2" nodeType="withEffect">
                                  <p:stCondLst>
                                    <p:cond delay="0"/>
                                  </p:stCondLst>
                                  <p:childTnLst>
                                    <p:anim calcmode="lin" valueType="num">
                                      <p:cBhvr additive="base">
                                        <p:cTn id="658" dur="3000"/>
                                        <p:tgtEl>
                                          <p:spTgt spid="45"/>
                                        </p:tgtEl>
                                        <p:attrNameLst>
                                          <p:attrName>ppt_x</p:attrName>
                                        </p:attrNameLst>
                                      </p:cBhvr>
                                      <p:tavLst>
                                        <p:tav tm="0">
                                          <p:val>
                                            <p:strVal val="ppt_x"/>
                                          </p:val>
                                        </p:tav>
                                        <p:tav tm="100000">
                                          <p:val>
                                            <p:strVal val="ppt_x"/>
                                          </p:val>
                                        </p:tav>
                                      </p:tavLst>
                                    </p:anim>
                                    <p:anim calcmode="lin" valueType="num">
                                      <p:cBhvr additive="base">
                                        <p:cTn id="659" dur="3000"/>
                                        <p:tgtEl>
                                          <p:spTgt spid="45"/>
                                        </p:tgtEl>
                                        <p:attrNameLst>
                                          <p:attrName>ppt_y</p:attrName>
                                        </p:attrNameLst>
                                      </p:cBhvr>
                                      <p:tavLst>
                                        <p:tav tm="0">
                                          <p:val>
                                            <p:strVal val="ppt_y"/>
                                          </p:val>
                                        </p:tav>
                                        <p:tav tm="100000">
                                          <p:val>
                                            <p:strVal val="1+ppt_h/2"/>
                                          </p:val>
                                        </p:tav>
                                      </p:tavLst>
                                    </p:anim>
                                    <p:set>
                                      <p:cBhvr>
                                        <p:cTn id="660" dur="1" fill="hold">
                                          <p:stCondLst>
                                            <p:cond delay="2999"/>
                                          </p:stCondLst>
                                        </p:cTn>
                                        <p:tgtEl>
                                          <p:spTgt spid="45"/>
                                        </p:tgtEl>
                                        <p:attrNameLst>
                                          <p:attrName>style.visibility</p:attrName>
                                        </p:attrNameLst>
                                      </p:cBhvr>
                                      <p:to>
                                        <p:strVal val="hidden"/>
                                      </p:to>
                                    </p:set>
                                  </p:childTnLst>
                                </p:cTn>
                              </p:par>
                              <p:par>
                                <p:cTn id="661" presetID="2" presetClass="exit" presetSubtype="4" fill="hold" grpId="2" nodeType="withEffect">
                                  <p:stCondLst>
                                    <p:cond delay="0"/>
                                  </p:stCondLst>
                                  <p:childTnLst>
                                    <p:anim calcmode="lin" valueType="num">
                                      <p:cBhvr additive="base">
                                        <p:cTn id="662" dur="3000"/>
                                        <p:tgtEl>
                                          <p:spTgt spid="46"/>
                                        </p:tgtEl>
                                        <p:attrNameLst>
                                          <p:attrName>ppt_x</p:attrName>
                                        </p:attrNameLst>
                                      </p:cBhvr>
                                      <p:tavLst>
                                        <p:tav tm="0">
                                          <p:val>
                                            <p:strVal val="ppt_x"/>
                                          </p:val>
                                        </p:tav>
                                        <p:tav tm="100000">
                                          <p:val>
                                            <p:strVal val="ppt_x"/>
                                          </p:val>
                                        </p:tav>
                                      </p:tavLst>
                                    </p:anim>
                                    <p:anim calcmode="lin" valueType="num">
                                      <p:cBhvr additive="base">
                                        <p:cTn id="663" dur="3000"/>
                                        <p:tgtEl>
                                          <p:spTgt spid="46"/>
                                        </p:tgtEl>
                                        <p:attrNameLst>
                                          <p:attrName>ppt_y</p:attrName>
                                        </p:attrNameLst>
                                      </p:cBhvr>
                                      <p:tavLst>
                                        <p:tav tm="0">
                                          <p:val>
                                            <p:strVal val="ppt_y"/>
                                          </p:val>
                                        </p:tav>
                                        <p:tav tm="100000">
                                          <p:val>
                                            <p:strVal val="1+ppt_h/2"/>
                                          </p:val>
                                        </p:tav>
                                      </p:tavLst>
                                    </p:anim>
                                    <p:set>
                                      <p:cBhvr>
                                        <p:cTn id="664" dur="1" fill="hold">
                                          <p:stCondLst>
                                            <p:cond delay="2999"/>
                                          </p:stCondLst>
                                        </p:cTn>
                                        <p:tgtEl>
                                          <p:spTgt spid="46"/>
                                        </p:tgtEl>
                                        <p:attrNameLst>
                                          <p:attrName>style.visibility</p:attrName>
                                        </p:attrNameLst>
                                      </p:cBhvr>
                                      <p:to>
                                        <p:strVal val="hidden"/>
                                      </p:to>
                                    </p:set>
                                  </p:childTnLst>
                                </p:cTn>
                              </p:par>
                              <p:par>
                                <p:cTn id="665" presetID="2" presetClass="exit" presetSubtype="4" fill="hold" grpId="2" nodeType="withEffect">
                                  <p:stCondLst>
                                    <p:cond delay="0"/>
                                  </p:stCondLst>
                                  <p:childTnLst>
                                    <p:anim calcmode="lin" valueType="num">
                                      <p:cBhvr additive="base">
                                        <p:cTn id="666" dur="3000"/>
                                        <p:tgtEl>
                                          <p:spTgt spid="47"/>
                                        </p:tgtEl>
                                        <p:attrNameLst>
                                          <p:attrName>ppt_x</p:attrName>
                                        </p:attrNameLst>
                                      </p:cBhvr>
                                      <p:tavLst>
                                        <p:tav tm="0">
                                          <p:val>
                                            <p:strVal val="ppt_x"/>
                                          </p:val>
                                        </p:tav>
                                        <p:tav tm="100000">
                                          <p:val>
                                            <p:strVal val="ppt_x"/>
                                          </p:val>
                                        </p:tav>
                                      </p:tavLst>
                                    </p:anim>
                                    <p:anim calcmode="lin" valueType="num">
                                      <p:cBhvr additive="base">
                                        <p:cTn id="667" dur="3000"/>
                                        <p:tgtEl>
                                          <p:spTgt spid="47"/>
                                        </p:tgtEl>
                                        <p:attrNameLst>
                                          <p:attrName>ppt_y</p:attrName>
                                        </p:attrNameLst>
                                      </p:cBhvr>
                                      <p:tavLst>
                                        <p:tav tm="0">
                                          <p:val>
                                            <p:strVal val="ppt_y"/>
                                          </p:val>
                                        </p:tav>
                                        <p:tav tm="100000">
                                          <p:val>
                                            <p:strVal val="1+ppt_h/2"/>
                                          </p:val>
                                        </p:tav>
                                      </p:tavLst>
                                    </p:anim>
                                    <p:set>
                                      <p:cBhvr>
                                        <p:cTn id="668" dur="1" fill="hold">
                                          <p:stCondLst>
                                            <p:cond delay="2999"/>
                                          </p:stCondLst>
                                        </p:cTn>
                                        <p:tgtEl>
                                          <p:spTgt spid="47"/>
                                        </p:tgtEl>
                                        <p:attrNameLst>
                                          <p:attrName>style.visibility</p:attrName>
                                        </p:attrNameLst>
                                      </p:cBhvr>
                                      <p:to>
                                        <p:strVal val="hidden"/>
                                      </p:to>
                                    </p:set>
                                  </p:childTnLst>
                                </p:cTn>
                              </p:par>
                              <p:par>
                                <p:cTn id="669" presetID="2" presetClass="exit" presetSubtype="4" fill="hold" grpId="2" nodeType="withEffect">
                                  <p:stCondLst>
                                    <p:cond delay="0"/>
                                  </p:stCondLst>
                                  <p:childTnLst>
                                    <p:anim calcmode="lin" valueType="num">
                                      <p:cBhvr additive="base">
                                        <p:cTn id="670" dur="3000"/>
                                        <p:tgtEl>
                                          <p:spTgt spid="48"/>
                                        </p:tgtEl>
                                        <p:attrNameLst>
                                          <p:attrName>ppt_x</p:attrName>
                                        </p:attrNameLst>
                                      </p:cBhvr>
                                      <p:tavLst>
                                        <p:tav tm="0">
                                          <p:val>
                                            <p:strVal val="ppt_x"/>
                                          </p:val>
                                        </p:tav>
                                        <p:tav tm="100000">
                                          <p:val>
                                            <p:strVal val="ppt_x"/>
                                          </p:val>
                                        </p:tav>
                                      </p:tavLst>
                                    </p:anim>
                                    <p:anim calcmode="lin" valueType="num">
                                      <p:cBhvr additive="base">
                                        <p:cTn id="671" dur="3000"/>
                                        <p:tgtEl>
                                          <p:spTgt spid="48"/>
                                        </p:tgtEl>
                                        <p:attrNameLst>
                                          <p:attrName>ppt_y</p:attrName>
                                        </p:attrNameLst>
                                      </p:cBhvr>
                                      <p:tavLst>
                                        <p:tav tm="0">
                                          <p:val>
                                            <p:strVal val="ppt_y"/>
                                          </p:val>
                                        </p:tav>
                                        <p:tav tm="100000">
                                          <p:val>
                                            <p:strVal val="1+ppt_h/2"/>
                                          </p:val>
                                        </p:tav>
                                      </p:tavLst>
                                    </p:anim>
                                    <p:set>
                                      <p:cBhvr>
                                        <p:cTn id="672" dur="1" fill="hold">
                                          <p:stCondLst>
                                            <p:cond delay="2999"/>
                                          </p:stCondLst>
                                        </p:cTn>
                                        <p:tgtEl>
                                          <p:spTgt spid="48"/>
                                        </p:tgtEl>
                                        <p:attrNameLst>
                                          <p:attrName>style.visibility</p:attrName>
                                        </p:attrNameLst>
                                      </p:cBhvr>
                                      <p:to>
                                        <p:strVal val="hidden"/>
                                      </p:to>
                                    </p:set>
                                  </p:childTnLst>
                                </p:cTn>
                              </p:par>
                              <p:par>
                                <p:cTn id="673" presetID="2" presetClass="exit" presetSubtype="4" fill="hold" grpId="2" nodeType="withEffect">
                                  <p:stCondLst>
                                    <p:cond delay="0"/>
                                  </p:stCondLst>
                                  <p:childTnLst>
                                    <p:anim calcmode="lin" valueType="num">
                                      <p:cBhvr additive="base">
                                        <p:cTn id="674" dur="3000"/>
                                        <p:tgtEl>
                                          <p:spTgt spid="49"/>
                                        </p:tgtEl>
                                        <p:attrNameLst>
                                          <p:attrName>ppt_x</p:attrName>
                                        </p:attrNameLst>
                                      </p:cBhvr>
                                      <p:tavLst>
                                        <p:tav tm="0">
                                          <p:val>
                                            <p:strVal val="ppt_x"/>
                                          </p:val>
                                        </p:tav>
                                        <p:tav tm="100000">
                                          <p:val>
                                            <p:strVal val="ppt_x"/>
                                          </p:val>
                                        </p:tav>
                                      </p:tavLst>
                                    </p:anim>
                                    <p:anim calcmode="lin" valueType="num">
                                      <p:cBhvr additive="base">
                                        <p:cTn id="675" dur="3000"/>
                                        <p:tgtEl>
                                          <p:spTgt spid="49"/>
                                        </p:tgtEl>
                                        <p:attrNameLst>
                                          <p:attrName>ppt_y</p:attrName>
                                        </p:attrNameLst>
                                      </p:cBhvr>
                                      <p:tavLst>
                                        <p:tav tm="0">
                                          <p:val>
                                            <p:strVal val="ppt_y"/>
                                          </p:val>
                                        </p:tav>
                                        <p:tav tm="100000">
                                          <p:val>
                                            <p:strVal val="1+ppt_h/2"/>
                                          </p:val>
                                        </p:tav>
                                      </p:tavLst>
                                    </p:anim>
                                    <p:set>
                                      <p:cBhvr>
                                        <p:cTn id="676" dur="1" fill="hold">
                                          <p:stCondLst>
                                            <p:cond delay="2999"/>
                                          </p:stCondLst>
                                        </p:cTn>
                                        <p:tgtEl>
                                          <p:spTgt spid="49"/>
                                        </p:tgtEl>
                                        <p:attrNameLst>
                                          <p:attrName>style.visibility</p:attrName>
                                        </p:attrNameLst>
                                      </p:cBhvr>
                                      <p:to>
                                        <p:strVal val="hidden"/>
                                      </p:to>
                                    </p:set>
                                  </p:childTnLst>
                                </p:cTn>
                              </p:par>
                              <p:par>
                                <p:cTn id="677" presetID="2" presetClass="exit" presetSubtype="4" fill="hold" grpId="2" nodeType="withEffect">
                                  <p:stCondLst>
                                    <p:cond delay="0"/>
                                  </p:stCondLst>
                                  <p:childTnLst>
                                    <p:anim calcmode="lin" valueType="num">
                                      <p:cBhvr additive="base">
                                        <p:cTn id="678" dur="3000"/>
                                        <p:tgtEl>
                                          <p:spTgt spid="50"/>
                                        </p:tgtEl>
                                        <p:attrNameLst>
                                          <p:attrName>ppt_x</p:attrName>
                                        </p:attrNameLst>
                                      </p:cBhvr>
                                      <p:tavLst>
                                        <p:tav tm="0">
                                          <p:val>
                                            <p:strVal val="ppt_x"/>
                                          </p:val>
                                        </p:tav>
                                        <p:tav tm="100000">
                                          <p:val>
                                            <p:strVal val="ppt_x"/>
                                          </p:val>
                                        </p:tav>
                                      </p:tavLst>
                                    </p:anim>
                                    <p:anim calcmode="lin" valueType="num">
                                      <p:cBhvr additive="base">
                                        <p:cTn id="679" dur="3000"/>
                                        <p:tgtEl>
                                          <p:spTgt spid="50"/>
                                        </p:tgtEl>
                                        <p:attrNameLst>
                                          <p:attrName>ppt_y</p:attrName>
                                        </p:attrNameLst>
                                      </p:cBhvr>
                                      <p:tavLst>
                                        <p:tav tm="0">
                                          <p:val>
                                            <p:strVal val="ppt_y"/>
                                          </p:val>
                                        </p:tav>
                                        <p:tav tm="100000">
                                          <p:val>
                                            <p:strVal val="1+ppt_h/2"/>
                                          </p:val>
                                        </p:tav>
                                      </p:tavLst>
                                    </p:anim>
                                    <p:set>
                                      <p:cBhvr>
                                        <p:cTn id="680" dur="1" fill="hold">
                                          <p:stCondLst>
                                            <p:cond delay="2999"/>
                                          </p:stCondLst>
                                        </p:cTn>
                                        <p:tgtEl>
                                          <p:spTgt spid="50"/>
                                        </p:tgtEl>
                                        <p:attrNameLst>
                                          <p:attrName>style.visibility</p:attrName>
                                        </p:attrNameLst>
                                      </p:cBhvr>
                                      <p:to>
                                        <p:strVal val="hidden"/>
                                      </p:to>
                                    </p:set>
                                  </p:childTnLst>
                                </p:cTn>
                              </p:par>
                              <p:par>
                                <p:cTn id="681" presetID="2" presetClass="exit" presetSubtype="4" fill="hold" grpId="2" nodeType="withEffect">
                                  <p:stCondLst>
                                    <p:cond delay="0"/>
                                  </p:stCondLst>
                                  <p:childTnLst>
                                    <p:anim calcmode="lin" valueType="num">
                                      <p:cBhvr additive="base">
                                        <p:cTn id="682" dur="3000"/>
                                        <p:tgtEl>
                                          <p:spTgt spid="51"/>
                                        </p:tgtEl>
                                        <p:attrNameLst>
                                          <p:attrName>ppt_x</p:attrName>
                                        </p:attrNameLst>
                                      </p:cBhvr>
                                      <p:tavLst>
                                        <p:tav tm="0">
                                          <p:val>
                                            <p:strVal val="ppt_x"/>
                                          </p:val>
                                        </p:tav>
                                        <p:tav tm="100000">
                                          <p:val>
                                            <p:strVal val="ppt_x"/>
                                          </p:val>
                                        </p:tav>
                                      </p:tavLst>
                                    </p:anim>
                                    <p:anim calcmode="lin" valueType="num">
                                      <p:cBhvr additive="base">
                                        <p:cTn id="683" dur="3000"/>
                                        <p:tgtEl>
                                          <p:spTgt spid="51"/>
                                        </p:tgtEl>
                                        <p:attrNameLst>
                                          <p:attrName>ppt_y</p:attrName>
                                        </p:attrNameLst>
                                      </p:cBhvr>
                                      <p:tavLst>
                                        <p:tav tm="0">
                                          <p:val>
                                            <p:strVal val="ppt_y"/>
                                          </p:val>
                                        </p:tav>
                                        <p:tav tm="100000">
                                          <p:val>
                                            <p:strVal val="1+ppt_h/2"/>
                                          </p:val>
                                        </p:tav>
                                      </p:tavLst>
                                    </p:anim>
                                    <p:set>
                                      <p:cBhvr>
                                        <p:cTn id="684" dur="1" fill="hold">
                                          <p:stCondLst>
                                            <p:cond delay="2999"/>
                                          </p:stCondLst>
                                        </p:cTn>
                                        <p:tgtEl>
                                          <p:spTgt spid="51"/>
                                        </p:tgtEl>
                                        <p:attrNameLst>
                                          <p:attrName>style.visibility</p:attrName>
                                        </p:attrNameLst>
                                      </p:cBhvr>
                                      <p:to>
                                        <p:strVal val="hidden"/>
                                      </p:to>
                                    </p:set>
                                  </p:childTnLst>
                                </p:cTn>
                              </p:par>
                              <p:par>
                                <p:cTn id="685" presetID="2" presetClass="exit" presetSubtype="4" fill="hold" grpId="2" nodeType="withEffect">
                                  <p:stCondLst>
                                    <p:cond delay="0"/>
                                  </p:stCondLst>
                                  <p:childTnLst>
                                    <p:anim calcmode="lin" valueType="num">
                                      <p:cBhvr additive="base">
                                        <p:cTn id="686" dur="3000"/>
                                        <p:tgtEl>
                                          <p:spTgt spid="52"/>
                                        </p:tgtEl>
                                        <p:attrNameLst>
                                          <p:attrName>ppt_x</p:attrName>
                                        </p:attrNameLst>
                                      </p:cBhvr>
                                      <p:tavLst>
                                        <p:tav tm="0">
                                          <p:val>
                                            <p:strVal val="ppt_x"/>
                                          </p:val>
                                        </p:tav>
                                        <p:tav tm="100000">
                                          <p:val>
                                            <p:strVal val="ppt_x"/>
                                          </p:val>
                                        </p:tav>
                                      </p:tavLst>
                                    </p:anim>
                                    <p:anim calcmode="lin" valueType="num">
                                      <p:cBhvr additive="base">
                                        <p:cTn id="687" dur="3000"/>
                                        <p:tgtEl>
                                          <p:spTgt spid="52"/>
                                        </p:tgtEl>
                                        <p:attrNameLst>
                                          <p:attrName>ppt_y</p:attrName>
                                        </p:attrNameLst>
                                      </p:cBhvr>
                                      <p:tavLst>
                                        <p:tav tm="0">
                                          <p:val>
                                            <p:strVal val="ppt_y"/>
                                          </p:val>
                                        </p:tav>
                                        <p:tav tm="100000">
                                          <p:val>
                                            <p:strVal val="1+ppt_h/2"/>
                                          </p:val>
                                        </p:tav>
                                      </p:tavLst>
                                    </p:anim>
                                    <p:set>
                                      <p:cBhvr>
                                        <p:cTn id="688" dur="1" fill="hold">
                                          <p:stCondLst>
                                            <p:cond delay="2999"/>
                                          </p:stCondLst>
                                        </p:cTn>
                                        <p:tgtEl>
                                          <p:spTgt spid="52"/>
                                        </p:tgtEl>
                                        <p:attrNameLst>
                                          <p:attrName>style.visibility</p:attrName>
                                        </p:attrNameLst>
                                      </p:cBhvr>
                                      <p:to>
                                        <p:strVal val="hidden"/>
                                      </p:to>
                                    </p:set>
                                  </p:childTnLst>
                                </p:cTn>
                              </p:par>
                              <p:par>
                                <p:cTn id="689" presetID="2" presetClass="exit" presetSubtype="4" fill="hold" grpId="2" nodeType="withEffect">
                                  <p:stCondLst>
                                    <p:cond delay="0"/>
                                  </p:stCondLst>
                                  <p:childTnLst>
                                    <p:anim calcmode="lin" valueType="num">
                                      <p:cBhvr additive="base">
                                        <p:cTn id="690" dur="3000"/>
                                        <p:tgtEl>
                                          <p:spTgt spid="53"/>
                                        </p:tgtEl>
                                        <p:attrNameLst>
                                          <p:attrName>ppt_x</p:attrName>
                                        </p:attrNameLst>
                                      </p:cBhvr>
                                      <p:tavLst>
                                        <p:tav tm="0">
                                          <p:val>
                                            <p:strVal val="ppt_x"/>
                                          </p:val>
                                        </p:tav>
                                        <p:tav tm="100000">
                                          <p:val>
                                            <p:strVal val="ppt_x"/>
                                          </p:val>
                                        </p:tav>
                                      </p:tavLst>
                                    </p:anim>
                                    <p:anim calcmode="lin" valueType="num">
                                      <p:cBhvr additive="base">
                                        <p:cTn id="691" dur="3000"/>
                                        <p:tgtEl>
                                          <p:spTgt spid="53"/>
                                        </p:tgtEl>
                                        <p:attrNameLst>
                                          <p:attrName>ppt_y</p:attrName>
                                        </p:attrNameLst>
                                      </p:cBhvr>
                                      <p:tavLst>
                                        <p:tav tm="0">
                                          <p:val>
                                            <p:strVal val="ppt_y"/>
                                          </p:val>
                                        </p:tav>
                                        <p:tav tm="100000">
                                          <p:val>
                                            <p:strVal val="1+ppt_h/2"/>
                                          </p:val>
                                        </p:tav>
                                      </p:tavLst>
                                    </p:anim>
                                    <p:set>
                                      <p:cBhvr>
                                        <p:cTn id="692" dur="1" fill="hold">
                                          <p:stCondLst>
                                            <p:cond delay="2999"/>
                                          </p:stCondLst>
                                        </p:cTn>
                                        <p:tgtEl>
                                          <p:spTgt spid="53"/>
                                        </p:tgtEl>
                                        <p:attrNameLst>
                                          <p:attrName>style.visibility</p:attrName>
                                        </p:attrNameLst>
                                      </p:cBhvr>
                                      <p:to>
                                        <p:strVal val="hidden"/>
                                      </p:to>
                                    </p:set>
                                  </p:childTnLst>
                                </p:cTn>
                              </p:par>
                              <p:par>
                                <p:cTn id="693" presetID="2" presetClass="exit" presetSubtype="4" fill="hold" grpId="2" nodeType="withEffect">
                                  <p:stCondLst>
                                    <p:cond delay="0"/>
                                  </p:stCondLst>
                                  <p:childTnLst>
                                    <p:anim calcmode="lin" valueType="num">
                                      <p:cBhvr additive="base">
                                        <p:cTn id="694" dur="3000"/>
                                        <p:tgtEl>
                                          <p:spTgt spid="54"/>
                                        </p:tgtEl>
                                        <p:attrNameLst>
                                          <p:attrName>ppt_x</p:attrName>
                                        </p:attrNameLst>
                                      </p:cBhvr>
                                      <p:tavLst>
                                        <p:tav tm="0">
                                          <p:val>
                                            <p:strVal val="ppt_x"/>
                                          </p:val>
                                        </p:tav>
                                        <p:tav tm="100000">
                                          <p:val>
                                            <p:strVal val="ppt_x"/>
                                          </p:val>
                                        </p:tav>
                                      </p:tavLst>
                                    </p:anim>
                                    <p:anim calcmode="lin" valueType="num">
                                      <p:cBhvr additive="base">
                                        <p:cTn id="695" dur="3000"/>
                                        <p:tgtEl>
                                          <p:spTgt spid="54"/>
                                        </p:tgtEl>
                                        <p:attrNameLst>
                                          <p:attrName>ppt_y</p:attrName>
                                        </p:attrNameLst>
                                      </p:cBhvr>
                                      <p:tavLst>
                                        <p:tav tm="0">
                                          <p:val>
                                            <p:strVal val="ppt_y"/>
                                          </p:val>
                                        </p:tav>
                                        <p:tav tm="100000">
                                          <p:val>
                                            <p:strVal val="1+ppt_h/2"/>
                                          </p:val>
                                        </p:tav>
                                      </p:tavLst>
                                    </p:anim>
                                    <p:set>
                                      <p:cBhvr>
                                        <p:cTn id="696" dur="1" fill="hold">
                                          <p:stCondLst>
                                            <p:cond delay="2999"/>
                                          </p:stCondLst>
                                        </p:cTn>
                                        <p:tgtEl>
                                          <p:spTgt spid="54"/>
                                        </p:tgtEl>
                                        <p:attrNameLst>
                                          <p:attrName>style.visibility</p:attrName>
                                        </p:attrNameLst>
                                      </p:cBhvr>
                                      <p:to>
                                        <p:strVal val="hidden"/>
                                      </p:to>
                                    </p:set>
                                  </p:childTnLst>
                                </p:cTn>
                              </p:par>
                              <p:par>
                                <p:cTn id="697" presetID="2" presetClass="exit" presetSubtype="4" fill="hold" grpId="2" nodeType="withEffect">
                                  <p:stCondLst>
                                    <p:cond delay="0"/>
                                  </p:stCondLst>
                                  <p:childTnLst>
                                    <p:anim calcmode="lin" valueType="num">
                                      <p:cBhvr additive="base">
                                        <p:cTn id="698" dur="3000"/>
                                        <p:tgtEl>
                                          <p:spTgt spid="55"/>
                                        </p:tgtEl>
                                        <p:attrNameLst>
                                          <p:attrName>ppt_x</p:attrName>
                                        </p:attrNameLst>
                                      </p:cBhvr>
                                      <p:tavLst>
                                        <p:tav tm="0">
                                          <p:val>
                                            <p:strVal val="ppt_x"/>
                                          </p:val>
                                        </p:tav>
                                        <p:tav tm="100000">
                                          <p:val>
                                            <p:strVal val="ppt_x"/>
                                          </p:val>
                                        </p:tav>
                                      </p:tavLst>
                                    </p:anim>
                                    <p:anim calcmode="lin" valueType="num">
                                      <p:cBhvr additive="base">
                                        <p:cTn id="699" dur="3000"/>
                                        <p:tgtEl>
                                          <p:spTgt spid="55"/>
                                        </p:tgtEl>
                                        <p:attrNameLst>
                                          <p:attrName>ppt_y</p:attrName>
                                        </p:attrNameLst>
                                      </p:cBhvr>
                                      <p:tavLst>
                                        <p:tav tm="0">
                                          <p:val>
                                            <p:strVal val="ppt_y"/>
                                          </p:val>
                                        </p:tav>
                                        <p:tav tm="100000">
                                          <p:val>
                                            <p:strVal val="1+ppt_h/2"/>
                                          </p:val>
                                        </p:tav>
                                      </p:tavLst>
                                    </p:anim>
                                    <p:set>
                                      <p:cBhvr>
                                        <p:cTn id="700" dur="1" fill="hold">
                                          <p:stCondLst>
                                            <p:cond delay="2999"/>
                                          </p:stCondLst>
                                        </p:cTn>
                                        <p:tgtEl>
                                          <p:spTgt spid="55"/>
                                        </p:tgtEl>
                                        <p:attrNameLst>
                                          <p:attrName>style.visibility</p:attrName>
                                        </p:attrNameLst>
                                      </p:cBhvr>
                                      <p:to>
                                        <p:strVal val="hidden"/>
                                      </p:to>
                                    </p:set>
                                  </p:childTnLst>
                                </p:cTn>
                              </p:par>
                              <p:par>
                                <p:cTn id="701" presetID="2" presetClass="exit" presetSubtype="4" fill="hold" grpId="2" nodeType="withEffect">
                                  <p:stCondLst>
                                    <p:cond delay="0"/>
                                  </p:stCondLst>
                                  <p:childTnLst>
                                    <p:anim calcmode="lin" valueType="num">
                                      <p:cBhvr additive="base">
                                        <p:cTn id="702" dur="3000"/>
                                        <p:tgtEl>
                                          <p:spTgt spid="56"/>
                                        </p:tgtEl>
                                        <p:attrNameLst>
                                          <p:attrName>ppt_x</p:attrName>
                                        </p:attrNameLst>
                                      </p:cBhvr>
                                      <p:tavLst>
                                        <p:tav tm="0">
                                          <p:val>
                                            <p:strVal val="ppt_x"/>
                                          </p:val>
                                        </p:tav>
                                        <p:tav tm="100000">
                                          <p:val>
                                            <p:strVal val="ppt_x"/>
                                          </p:val>
                                        </p:tav>
                                      </p:tavLst>
                                    </p:anim>
                                    <p:anim calcmode="lin" valueType="num">
                                      <p:cBhvr additive="base">
                                        <p:cTn id="703" dur="3000"/>
                                        <p:tgtEl>
                                          <p:spTgt spid="56"/>
                                        </p:tgtEl>
                                        <p:attrNameLst>
                                          <p:attrName>ppt_y</p:attrName>
                                        </p:attrNameLst>
                                      </p:cBhvr>
                                      <p:tavLst>
                                        <p:tav tm="0">
                                          <p:val>
                                            <p:strVal val="ppt_y"/>
                                          </p:val>
                                        </p:tav>
                                        <p:tav tm="100000">
                                          <p:val>
                                            <p:strVal val="1+ppt_h/2"/>
                                          </p:val>
                                        </p:tav>
                                      </p:tavLst>
                                    </p:anim>
                                    <p:set>
                                      <p:cBhvr>
                                        <p:cTn id="704" dur="1" fill="hold">
                                          <p:stCondLst>
                                            <p:cond delay="2999"/>
                                          </p:stCondLst>
                                        </p:cTn>
                                        <p:tgtEl>
                                          <p:spTgt spid="56"/>
                                        </p:tgtEl>
                                        <p:attrNameLst>
                                          <p:attrName>style.visibility</p:attrName>
                                        </p:attrNameLst>
                                      </p:cBhvr>
                                      <p:to>
                                        <p:strVal val="hidden"/>
                                      </p:to>
                                    </p:set>
                                  </p:childTnLst>
                                </p:cTn>
                              </p:par>
                              <p:par>
                                <p:cTn id="705" presetID="2" presetClass="exit" presetSubtype="4" fill="hold" grpId="2" nodeType="withEffect">
                                  <p:stCondLst>
                                    <p:cond delay="0"/>
                                  </p:stCondLst>
                                  <p:childTnLst>
                                    <p:anim calcmode="lin" valueType="num">
                                      <p:cBhvr additive="base">
                                        <p:cTn id="706" dur="3000"/>
                                        <p:tgtEl>
                                          <p:spTgt spid="57"/>
                                        </p:tgtEl>
                                        <p:attrNameLst>
                                          <p:attrName>ppt_x</p:attrName>
                                        </p:attrNameLst>
                                      </p:cBhvr>
                                      <p:tavLst>
                                        <p:tav tm="0">
                                          <p:val>
                                            <p:strVal val="ppt_x"/>
                                          </p:val>
                                        </p:tav>
                                        <p:tav tm="100000">
                                          <p:val>
                                            <p:strVal val="ppt_x"/>
                                          </p:val>
                                        </p:tav>
                                      </p:tavLst>
                                    </p:anim>
                                    <p:anim calcmode="lin" valueType="num">
                                      <p:cBhvr additive="base">
                                        <p:cTn id="707" dur="3000"/>
                                        <p:tgtEl>
                                          <p:spTgt spid="57"/>
                                        </p:tgtEl>
                                        <p:attrNameLst>
                                          <p:attrName>ppt_y</p:attrName>
                                        </p:attrNameLst>
                                      </p:cBhvr>
                                      <p:tavLst>
                                        <p:tav tm="0">
                                          <p:val>
                                            <p:strVal val="ppt_y"/>
                                          </p:val>
                                        </p:tav>
                                        <p:tav tm="100000">
                                          <p:val>
                                            <p:strVal val="1+ppt_h/2"/>
                                          </p:val>
                                        </p:tav>
                                      </p:tavLst>
                                    </p:anim>
                                    <p:set>
                                      <p:cBhvr>
                                        <p:cTn id="708" dur="1" fill="hold">
                                          <p:stCondLst>
                                            <p:cond delay="2999"/>
                                          </p:stCondLst>
                                        </p:cTn>
                                        <p:tgtEl>
                                          <p:spTgt spid="57"/>
                                        </p:tgtEl>
                                        <p:attrNameLst>
                                          <p:attrName>style.visibility</p:attrName>
                                        </p:attrNameLst>
                                      </p:cBhvr>
                                      <p:to>
                                        <p:strVal val="hidden"/>
                                      </p:to>
                                    </p:set>
                                  </p:childTnLst>
                                </p:cTn>
                              </p:par>
                              <p:par>
                                <p:cTn id="709" presetID="2" presetClass="exit" presetSubtype="4" fill="hold" grpId="2" nodeType="withEffect">
                                  <p:stCondLst>
                                    <p:cond delay="0"/>
                                  </p:stCondLst>
                                  <p:childTnLst>
                                    <p:anim calcmode="lin" valueType="num">
                                      <p:cBhvr additive="base">
                                        <p:cTn id="710" dur="3000"/>
                                        <p:tgtEl>
                                          <p:spTgt spid="58"/>
                                        </p:tgtEl>
                                        <p:attrNameLst>
                                          <p:attrName>ppt_x</p:attrName>
                                        </p:attrNameLst>
                                      </p:cBhvr>
                                      <p:tavLst>
                                        <p:tav tm="0">
                                          <p:val>
                                            <p:strVal val="ppt_x"/>
                                          </p:val>
                                        </p:tav>
                                        <p:tav tm="100000">
                                          <p:val>
                                            <p:strVal val="ppt_x"/>
                                          </p:val>
                                        </p:tav>
                                      </p:tavLst>
                                    </p:anim>
                                    <p:anim calcmode="lin" valueType="num">
                                      <p:cBhvr additive="base">
                                        <p:cTn id="711" dur="3000"/>
                                        <p:tgtEl>
                                          <p:spTgt spid="58"/>
                                        </p:tgtEl>
                                        <p:attrNameLst>
                                          <p:attrName>ppt_y</p:attrName>
                                        </p:attrNameLst>
                                      </p:cBhvr>
                                      <p:tavLst>
                                        <p:tav tm="0">
                                          <p:val>
                                            <p:strVal val="ppt_y"/>
                                          </p:val>
                                        </p:tav>
                                        <p:tav tm="100000">
                                          <p:val>
                                            <p:strVal val="1+ppt_h/2"/>
                                          </p:val>
                                        </p:tav>
                                      </p:tavLst>
                                    </p:anim>
                                    <p:set>
                                      <p:cBhvr>
                                        <p:cTn id="712" dur="1" fill="hold">
                                          <p:stCondLst>
                                            <p:cond delay="2999"/>
                                          </p:stCondLst>
                                        </p:cTn>
                                        <p:tgtEl>
                                          <p:spTgt spid="58"/>
                                        </p:tgtEl>
                                        <p:attrNameLst>
                                          <p:attrName>style.visibility</p:attrName>
                                        </p:attrNameLst>
                                      </p:cBhvr>
                                      <p:to>
                                        <p:strVal val="hidden"/>
                                      </p:to>
                                    </p:set>
                                  </p:childTnLst>
                                </p:cTn>
                              </p:par>
                              <p:par>
                                <p:cTn id="713" presetID="2" presetClass="exit" presetSubtype="4" fill="hold" grpId="2" nodeType="withEffect">
                                  <p:stCondLst>
                                    <p:cond delay="0"/>
                                  </p:stCondLst>
                                  <p:childTnLst>
                                    <p:anim calcmode="lin" valueType="num">
                                      <p:cBhvr additive="base">
                                        <p:cTn id="714" dur="3000"/>
                                        <p:tgtEl>
                                          <p:spTgt spid="59"/>
                                        </p:tgtEl>
                                        <p:attrNameLst>
                                          <p:attrName>ppt_x</p:attrName>
                                        </p:attrNameLst>
                                      </p:cBhvr>
                                      <p:tavLst>
                                        <p:tav tm="0">
                                          <p:val>
                                            <p:strVal val="ppt_x"/>
                                          </p:val>
                                        </p:tav>
                                        <p:tav tm="100000">
                                          <p:val>
                                            <p:strVal val="ppt_x"/>
                                          </p:val>
                                        </p:tav>
                                      </p:tavLst>
                                    </p:anim>
                                    <p:anim calcmode="lin" valueType="num">
                                      <p:cBhvr additive="base">
                                        <p:cTn id="715" dur="3000"/>
                                        <p:tgtEl>
                                          <p:spTgt spid="59"/>
                                        </p:tgtEl>
                                        <p:attrNameLst>
                                          <p:attrName>ppt_y</p:attrName>
                                        </p:attrNameLst>
                                      </p:cBhvr>
                                      <p:tavLst>
                                        <p:tav tm="0">
                                          <p:val>
                                            <p:strVal val="ppt_y"/>
                                          </p:val>
                                        </p:tav>
                                        <p:tav tm="100000">
                                          <p:val>
                                            <p:strVal val="1+ppt_h/2"/>
                                          </p:val>
                                        </p:tav>
                                      </p:tavLst>
                                    </p:anim>
                                    <p:set>
                                      <p:cBhvr>
                                        <p:cTn id="716" dur="1" fill="hold">
                                          <p:stCondLst>
                                            <p:cond delay="2999"/>
                                          </p:stCondLst>
                                        </p:cTn>
                                        <p:tgtEl>
                                          <p:spTgt spid="59"/>
                                        </p:tgtEl>
                                        <p:attrNameLst>
                                          <p:attrName>style.visibility</p:attrName>
                                        </p:attrNameLst>
                                      </p:cBhvr>
                                      <p:to>
                                        <p:strVal val="hidden"/>
                                      </p:to>
                                    </p:set>
                                  </p:childTnLst>
                                </p:cTn>
                              </p:par>
                              <p:par>
                                <p:cTn id="717" presetID="2" presetClass="exit" presetSubtype="4" fill="hold" grpId="2" nodeType="withEffect">
                                  <p:stCondLst>
                                    <p:cond delay="0"/>
                                  </p:stCondLst>
                                  <p:childTnLst>
                                    <p:anim calcmode="lin" valueType="num">
                                      <p:cBhvr additive="base">
                                        <p:cTn id="718" dur="3000"/>
                                        <p:tgtEl>
                                          <p:spTgt spid="60"/>
                                        </p:tgtEl>
                                        <p:attrNameLst>
                                          <p:attrName>ppt_x</p:attrName>
                                        </p:attrNameLst>
                                      </p:cBhvr>
                                      <p:tavLst>
                                        <p:tav tm="0">
                                          <p:val>
                                            <p:strVal val="ppt_x"/>
                                          </p:val>
                                        </p:tav>
                                        <p:tav tm="100000">
                                          <p:val>
                                            <p:strVal val="ppt_x"/>
                                          </p:val>
                                        </p:tav>
                                      </p:tavLst>
                                    </p:anim>
                                    <p:anim calcmode="lin" valueType="num">
                                      <p:cBhvr additive="base">
                                        <p:cTn id="719" dur="3000"/>
                                        <p:tgtEl>
                                          <p:spTgt spid="60"/>
                                        </p:tgtEl>
                                        <p:attrNameLst>
                                          <p:attrName>ppt_y</p:attrName>
                                        </p:attrNameLst>
                                      </p:cBhvr>
                                      <p:tavLst>
                                        <p:tav tm="0">
                                          <p:val>
                                            <p:strVal val="ppt_y"/>
                                          </p:val>
                                        </p:tav>
                                        <p:tav tm="100000">
                                          <p:val>
                                            <p:strVal val="1+ppt_h/2"/>
                                          </p:val>
                                        </p:tav>
                                      </p:tavLst>
                                    </p:anim>
                                    <p:set>
                                      <p:cBhvr>
                                        <p:cTn id="720" dur="1" fill="hold">
                                          <p:stCondLst>
                                            <p:cond delay="2999"/>
                                          </p:stCondLst>
                                        </p:cTn>
                                        <p:tgtEl>
                                          <p:spTgt spid="60"/>
                                        </p:tgtEl>
                                        <p:attrNameLst>
                                          <p:attrName>style.visibility</p:attrName>
                                        </p:attrNameLst>
                                      </p:cBhvr>
                                      <p:to>
                                        <p:strVal val="hidden"/>
                                      </p:to>
                                    </p:set>
                                  </p:childTnLst>
                                </p:cTn>
                              </p:par>
                              <p:par>
                                <p:cTn id="721" presetID="2" presetClass="exit" presetSubtype="4" fill="hold" grpId="2" nodeType="withEffect">
                                  <p:stCondLst>
                                    <p:cond delay="0"/>
                                  </p:stCondLst>
                                  <p:childTnLst>
                                    <p:anim calcmode="lin" valueType="num">
                                      <p:cBhvr additive="base">
                                        <p:cTn id="722" dur="3000"/>
                                        <p:tgtEl>
                                          <p:spTgt spid="61"/>
                                        </p:tgtEl>
                                        <p:attrNameLst>
                                          <p:attrName>ppt_x</p:attrName>
                                        </p:attrNameLst>
                                      </p:cBhvr>
                                      <p:tavLst>
                                        <p:tav tm="0">
                                          <p:val>
                                            <p:strVal val="ppt_x"/>
                                          </p:val>
                                        </p:tav>
                                        <p:tav tm="100000">
                                          <p:val>
                                            <p:strVal val="ppt_x"/>
                                          </p:val>
                                        </p:tav>
                                      </p:tavLst>
                                    </p:anim>
                                    <p:anim calcmode="lin" valueType="num">
                                      <p:cBhvr additive="base">
                                        <p:cTn id="723" dur="3000"/>
                                        <p:tgtEl>
                                          <p:spTgt spid="61"/>
                                        </p:tgtEl>
                                        <p:attrNameLst>
                                          <p:attrName>ppt_y</p:attrName>
                                        </p:attrNameLst>
                                      </p:cBhvr>
                                      <p:tavLst>
                                        <p:tav tm="0">
                                          <p:val>
                                            <p:strVal val="ppt_y"/>
                                          </p:val>
                                        </p:tav>
                                        <p:tav tm="100000">
                                          <p:val>
                                            <p:strVal val="1+ppt_h/2"/>
                                          </p:val>
                                        </p:tav>
                                      </p:tavLst>
                                    </p:anim>
                                    <p:set>
                                      <p:cBhvr>
                                        <p:cTn id="724" dur="1" fill="hold">
                                          <p:stCondLst>
                                            <p:cond delay="2999"/>
                                          </p:stCondLst>
                                        </p:cTn>
                                        <p:tgtEl>
                                          <p:spTgt spid="61"/>
                                        </p:tgtEl>
                                        <p:attrNameLst>
                                          <p:attrName>style.visibility</p:attrName>
                                        </p:attrNameLst>
                                      </p:cBhvr>
                                      <p:to>
                                        <p:strVal val="hidden"/>
                                      </p:to>
                                    </p:set>
                                  </p:childTnLst>
                                </p:cTn>
                              </p:par>
                              <p:par>
                                <p:cTn id="725" presetID="2" presetClass="exit" presetSubtype="4" fill="hold" grpId="2" nodeType="withEffect">
                                  <p:stCondLst>
                                    <p:cond delay="0"/>
                                  </p:stCondLst>
                                  <p:childTnLst>
                                    <p:anim calcmode="lin" valueType="num">
                                      <p:cBhvr additive="base">
                                        <p:cTn id="726" dur="3000"/>
                                        <p:tgtEl>
                                          <p:spTgt spid="62"/>
                                        </p:tgtEl>
                                        <p:attrNameLst>
                                          <p:attrName>ppt_x</p:attrName>
                                        </p:attrNameLst>
                                      </p:cBhvr>
                                      <p:tavLst>
                                        <p:tav tm="0">
                                          <p:val>
                                            <p:strVal val="ppt_x"/>
                                          </p:val>
                                        </p:tav>
                                        <p:tav tm="100000">
                                          <p:val>
                                            <p:strVal val="ppt_x"/>
                                          </p:val>
                                        </p:tav>
                                      </p:tavLst>
                                    </p:anim>
                                    <p:anim calcmode="lin" valueType="num">
                                      <p:cBhvr additive="base">
                                        <p:cTn id="727" dur="3000"/>
                                        <p:tgtEl>
                                          <p:spTgt spid="62"/>
                                        </p:tgtEl>
                                        <p:attrNameLst>
                                          <p:attrName>ppt_y</p:attrName>
                                        </p:attrNameLst>
                                      </p:cBhvr>
                                      <p:tavLst>
                                        <p:tav tm="0">
                                          <p:val>
                                            <p:strVal val="ppt_y"/>
                                          </p:val>
                                        </p:tav>
                                        <p:tav tm="100000">
                                          <p:val>
                                            <p:strVal val="1+ppt_h/2"/>
                                          </p:val>
                                        </p:tav>
                                      </p:tavLst>
                                    </p:anim>
                                    <p:set>
                                      <p:cBhvr>
                                        <p:cTn id="728" dur="1" fill="hold">
                                          <p:stCondLst>
                                            <p:cond delay="2999"/>
                                          </p:stCondLst>
                                        </p:cTn>
                                        <p:tgtEl>
                                          <p:spTgt spid="62"/>
                                        </p:tgtEl>
                                        <p:attrNameLst>
                                          <p:attrName>style.visibility</p:attrName>
                                        </p:attrNameLst>
                                      </p:cBhvr>
                                      <p:to>
                                        <p:strVal val="hidden"/>
                                      </p:to>
                                    </p:set>
                                  </p:childTnLst>
                                </p:cTn>
                              </p:par>
                              <p:par>
                                <p:cTn id="729" presetID="19" presetClass="exit" presetSubtype="5" fill="hold" grpId="3" nodeType="withEffect">
                                  <p:stCondLst>
                                    <p:cond delay="0"/>
                                  </p:stCondLst>
                                  <p:childTnLst>
                                    <p:anim calcmode="lin" valueType="num">
                                      <p:cBhvr>
                                        <p:cTn id="730" dur="3000"/>
                                        <p:tgtEl>
                                          <p:spTgt spid="3"/>
                                        </p:tgtEl>
                                        <p:attrNameLst>
                                          <p:attrName>ppt_w</p:attrName>
                                        </p:attrNameLst>
                                      </p:cBhvr>
                                      <p:tavLst>
                                        <p:tav tm="0">
                                          <p:val>
                                            <p:strVal val="ppt_w"/>
                                          </p:val>
                                        </p:tav>
                                        <p:tav tm="100000">
                                          <p:val>
                                            <p:strVal val="ppt_w"/>
                                          </p:val>
                                        </p:tav>
                                      </p:tavLst>
                                    </p:anim>
                                    <p:anim calcmode="lin" valueType="num">
                                      <p:cBhvr>
                                        <p:cTn id="73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2" dur="1" fill="hold">
                                          <p:stCondLst>
                                            <p:cond delay="2999"/>
                                          </p:stCondLst>
                                        </p:cTn>
                                        <p:tgtEl>
                                          <p:spTgt spid="3"/>
                                        </p:tgtEl>
                                        <p:attrNameLst>
                                          <p:attrName>style.visibility</p:attrName>
                                        </p:attrNameLst>
                                      </p:cBhvr>
                                      <p:to>
                                        <p:strVal val="hidden"/>
                                      </p:to>
                                    </p:set>
                                  </p:childTnLst>
                                </p:cTn>
                              </p:par>
                              <p:par>
                                <p:cTn id="733" presetID="19" presetClass="exit" presetSubtype="5" fill="hold" grpId="3" nodeType="withEffect">
                                  <p:stCondLst>
                                    <p:cond delay="0"/>
                                  </p:stCondLst>
                                  <p:childTnLst>
                                    <p:anim calcmode="lin" valueType="num">
                                      <p:cBhvr>
                                        <p:cTn id="734" dur="3000"/>
                                        <p:tgtEl>
                                          <p:spTgt spid="4"/>
                                        </p:tgtEl>
                                        <p:attrNameLst>
                                          <p:attrName>ppt_w</p:attrName>
                                        </p:attrNameLst>
                                      </p:cBhvr>
                                      <p:tavLst>
                                        <p:tav tm="0">
                                          <p:val>
                                            <p:strVal val="ppt_w"/>
                                          </p:val>
                                        </p:tav>
                                        <p:tav tm="100000">
                                          <p:val>
                                            <p:strVal val="ppt_w"/>
                                          </p:val>
                                        </p:tav>
                                      </p:tavLst>
                                    </p:anim>
                                    <p:anim calcmode="lin" valueType="num">
                                      <p:cBhvr>
                                        <p:cTn id="73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6" dur="1" fill="hold">
                                          <p:stCondLst>
                                            <p:cond delay="2999"/>
                                          </p:stCondLst>
                                        </p:cTn>
                                        <p:tgtEl>
                                          <p:spTgt spid="4"/>
                                        </p:tgtEl>
                                        <p:attrNameLst>
                                          <p:attrName>style.visibility</p:attrName>
                                        </p:attrNameLst>
                                      </p:cBhvr>
                                      <p:to>
                                        <p:strVal val="hidden"/>
                                      </p:to>
                                    </p:set>
                                  </p:childTnLst>
                                </p:cTn>
                              </p:par>
                              <p:par>
                                <p:cTn id="737" presetID="19" presetClass="exit" presetSubtype="5" fill="hold" grpId="3" nodeType="withEffect">
                                  <p:stCondLst>
                                    <p:cond delay="0"/>
                                  </p:stCondLst>
                                  <p:childTnLst>
                                    <p:anim calcmode="lin" valueType="num">
                                      <p:cBhvr>
                                        <p:cTn id="738" dur="3000"/>
                                        <p:tgtEl>
                                          <p:spTgt spid="5"/>
                                        </p:tgtEl>
                                        <p:attrNameLst>
                                          <p:attrName>ppt_w</p:attrName>
                                        </p:attrNameLst>
                                      </p:cBhvr>
                                      <p:tavLst>
                                        <p:tav tm="0">
                                          <p:val>
                                            <p:strVal val="ppt_w"/>
                                          </p:val>
                                        </p:tav>
                                        <p:tav tm="100000">
                                          <p:val>
                                            <p:strVal val="ppt_w"/>
                                          </p:val>
                                        </p:tav>
                                      </p:tavLst>
                                    </p:anim>
                                    <p:anim calcmode="lin" valueType="num">
                                      <p:cBhvr>
                                        <p:cTn id="73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0" dur="1" fill="hold">
                                          <p:stCondLst>
                                            <p:cond delay="2999"/>
                                          </p:stCondLst>
                                        </p:cTn>
                                        <p:tgtEl>
                                          <p:spTgt spid="5"/>
                                        </p:tgtEl>
                                        <p:attrNameLst>
                                          <p:attrName>style.visibility</p:attrName>
                                        </p:attrNameLst>
                                      </p:cBhvr>
                                      <p:to>
                                        <p:strVal val="hidden"/>
                                      </p:to>
                                    </p:set>
                                  </p:childTnLst>
                                </p:cTn>
                              </p:par>
                              <p:par>
                                <p:cTn id="741" presetID="19" presetClass="exit" presetSubtype="5" fill="hold" grpId="3" nodeType="withEffect">
                                  <p:stCondLst>
                                    <p:cond delay="0"/>
                                  </p:stCondLst>
                                  <p:childTnLst>
                                    <p:anim calcmode="lin" valueType="num">
                                      <p:cBhvr>
                                        <p:cTn id="742" dur="3000"/>
                                        <p:tgtEl>
                                          <p:spTgt spid="6"/>
                                        </p:tgtEl>
                                        <p:attrNameLst>
                                          <p:attrName>ppt_w</p:attrName>
                                        </p:attrNameLst>
                                      </p:cBhvr>
                                      <p:tavLst>
                                        <p:tav tm="0">
                                          <p:val>
                                            <p:strVal val="ppt_w"/>
                                          </p:val>
                                        </p:tav>
                                        <p:tav tm="100000">
                                          <p:val>
                                            <p:strVal val="ppt_w"/>
                                          </p:val>
                                        </p:tav>
                                      </p:tavLst>
                                    </p:anim>
                                    <p:anim calcmode="lin" valueType="num">
                                      <p:cBhvr>
                                        <p:cTn id="74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4" dur="1" fill="hold">
                                          <p:stCondLst>
                                            <p:cond delay="2999"/>
                                          </p:stCondLst>
                                        </p:cTn>
                                        <p:tgtEl>
                                          <p:spTgt spid="6"/>
                                        </p:tgtEl>
                                        <p:attrNameLst>
                                          <p:attrName>style.visibility</p:attrName>
                                        </p:attrNameLst>
                                      </p:cBhvr>
                                      <p:to>
                                        <p:strVal val="hidden"/>
                                      </p:to>
                                    </p:set>
                                  </p:childTnLst>
                                </p:cTn>
                              </p:par>
                              <p:par>
                                <p:cTn id="745" presetID="19" presetClass="exit" presetSubtype="5" fill="hold" grpId="3" nodeType="withEffect">
                                  <p:stCondLst>
                                    <p:cond delay="0"/>
                                  </p:stCondLst>
                                  <p:childTnLst>
                                    <p:anim calcmode="lin" valueType="num">
                                      <p:cBhvr>
                                        <p:cTn id="746" dur="3000"/>
                                        <p:tgtEl>
                                          <p:spTgt spid="7"/>
                                        </p:tgtEl>
                                        <p:attrNameLst>
                                          <p:attrName>ppt_w</p:attrName>
                                        </p:attrNameLst>
                                      </p:cBhvr>
                                      <p:tavLst>
                                        <p:tav tm="0">
                                          <p:val>
                                            <p:strVal val="ppt_w"/>
                                          </p:val>
                                        </p:tav>
                                        <p:tav tm="100000">
                                          <p:val>
                                            <p:strVal val="ppt_w"/>
                                          </p:val>
                                        </p:tav>
                                      </p:tavLst>
                                    </p:anim>
                                    <p:anim calcmode="lin" valueType="num">
                                      <p:cBhvr>
                                        <p:cTn id="74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8" dur="1" fill="hold">
                                          <p:stCondLst>
                                            <p:cond delay="2999"/>
                                          </p:stCondLst>
                                        </p:cTn>
                                        <p:tgtEl>
                                          <p:spTgt spid="7"/>
                                        </p:tgtEl>
                                        <p:attrNameLst>
                                          <p:attrName>style.visibility</p:attrName>
                                        </p:attrNameLst>
                                      </p:cBhvr>
                                      <p:to>
                                        <p:strVal val="hidden"/>
                                      </p:to>
                                    </p:set>
                                  </p:childTnLst>
                                </p:cTn>
                              </p:par>
                              <p:par>
                                <p:cTn id="749" presetID="19" presetClass="exit" presetSubtype="5" fill="hold" grpId="3" nodeType="withEffect">
                                  <p:stCondLst>
                                    <p:cond delay="0"/>
                                  </p:stCondLst>
                                  <p:childTnLst>
                                    <p:anim calcmode="lin" valueType="num">
                                      <p:cBhvr>
                                        <p:cTn id="750" dur="3000"/>
                                        <p:tgtEl>
                                          <p:spTgt spid="8"/>
                                        </p:tgtEl>
                                        <p:attrNameLst>
                                          <p:attrName>ppt_w</p:attrName>
                                        </p:attrNameLst>
                                      </p:cBhvr>
                                      <p:tavLst>
                                        <p:tav tm="0">
                                          <p:val>
                                            <p:strVal val="ppt_w"/>
                                          </p:val>
                                        </p:tav>
                                        <p:tav tm="100000">
                                          <p:val>
                                            <p:strVal val="ppt_w"/>
                                          </p:val>
                                        </p:tav>
                                      </p:tavLst>
                                    </p:anim>
                                    <p:anim calcmode="lin" valueType="num">
                                      <p:cBhvr>
                                        <p:cTn id="75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2" dur="1" fill="hold">
                                          <p:stCondLst>
                                            <p:cond delay="2999"/>
                                          </p:stCondLst>
                                        </p:cTn>
                                        <p:tgtEl>
                                          <p:spTgt spid="8"/>
                                        </p:tgtEl>
                                        <p:attrNameLst>
                                          <p:attrName>style.visibility</p:attrName>
                                        </p:attrNameLst>
                                      </p:cBhvr>
                                      <p:to>
                                        <p:strVal val="hidden"/>
                                      </p:to>
                                    </p:set>
                                  </p:childTnLst>
                                </p:cTn>
                              </p:par>
                              <p:par>
                                <p:cTn id="753" presetID="19" presetClass="exit" presetSubtype="5" fill="hold" grpId="3" nodeType="withEffect">
                                  <p:stCondLst>
                                    <p:cond delay="0"/>
                                  </p:stCondLst>
                                  <p:childTnLst>
                                    <p:anim calcmode="lin" valueType="num">
                                      <p:cBhvr>
                                        <p:cTn id="754" dur="3000"/>
                                        <p:tgtEl>
                                          <p:spTgt spid="9"/>
                                        </p:tgtEl>
                                        <p:attrNameLst>
                                          <p:attrName>ppt_w</p:attrName>
                                        </p:attrNameLst>
                                      </p:cBhvr>
                                      <p:tavLst>
                                        <p:tav tm="0">
                                          <p:val>
                                            <p:strVal val="ppt_w"/>
                                          </p:val>
                                        </p:tav>
                                        <p:tav tm="100000">
                                          <p:val>
                                            <p:strVal val="ppt_w"/>
                                          </p:val>
                                        </p:tav>
                                      </p:tavLst>
                                    </p:anim>
                                    <p:anim calcmode="lin" valueType="num">
                                      <p:cBhvr>
                                        <p:cTn id="75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6" dur="1" fill="hold">
                                          <p:stCondLst>
                                            <p:cond delay="2999"/>
                                          </p:stCondLst>
                                        </p:cTn>
                                        <p:tgtEl>
                                          <p:spTgt spid="9"/>
                                        </p:tgtEl>
                                        <p:attrNameLst>
                                          <p:attrName>style.visibility</p:attrName>
                                        </p:attrNameLst>
                                      </p:cBhvr>
                                      <p:to>
                                        <p:strVal val="hidden"/>
                                      </p:to>
                                    </p:set>
                                  </p:childTnLst>
                                </p:cTn>
                              </p:par>
                              <p:par>
                                <p:cTn id="757" presetID="19" presetClass="exit" presetSubtype="5" fill="hold" grpId="3" nodeType="withEffect">
                                  <p:stCondLst>
                                    <p:cond delay="0"/>
                                  </p:stCondLst>
                                  <p:childTnLst>
                                    <p:anim calcmode="lin" valueType="num">
                                      <p:cBhvr>
                                        <p:cTn id="758" dur="3000"/>
                                        <p:tgtEl>
                                          <p:spTgt spid="10"/>
                                        </p:tgtEl>
                                        <p:attrNameLst>
                                          <p:attrName>ppt_w</p:attrName>
                                        </p:attrNameLst>
                                      </p:cBhvr>
                                      <p:tavLst>
                                        <p:tav tm="0">
                                          <p:val>
                                            <p:strVal val="ppt_w"/>
                                          </p:val>
                                        </p:tav>
                                        <p:tav tm="100000">
                                          <p:val>
                                            <p:strVal val="ppt_w"/>
                                          </p:val>
                                        </p:tav>
                                      </p:tavLst>
                                    </p:anim>
                                    <p:anim calcmode="lin" valueType="num">
                                      <p:cBhvr>
                                        <p:cTn id="75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0" dur="1" fill="hold">
                                          <p:stCondLst>
                                            <p:cond delay="2999"/>
                                          </p:stCondLst>
                                        </p:cTn>
                                        <p:tgtEl>
                                          <p:spTgt spid="10"/>
                                        </p:tgtEl>
                                        <p:attrNameLst>
                                          <p:attrName>style.visibility</p:attrName>
                                        </p:attrNameLst>
                                      </p:cBhvr>
                                      <p:to>
                                        <p:strVal val="hidden"/>
                                      </p:to>
                                    </p:set>
                                  </p:childTnLst>
                                </p:cTn>
                              </p:par>
                              <p:par>
                                <p:cTn id="761" presetID="19" presetClass="exit" presetSubtype="5" fill="hold" grpId="3" nodeType="withEffect">
                                  <p:stCondLst>
                                    <p:cond delay="0"/>
                                  </p:stCondLst>
                                  <p:childTnLst>
                                    <p:anim calcmode="lin" valueType="num">
                                      <p:cBhvr>
                                        <p:cTn id="762" dur="3000"/>
                                        <p:tgtEl>
                                          <p:spTgt spid="11"/>
                                        </p:tgtEl>
                                        <p:attrNameLst>
                                          <p:attrName>ppt_w</p:attrName>
                                        </p:attrNameLst>
                                      </p:cBhvr>
                                      <p:tavLst>
                                        <p:tav tm="0">
                                          <p:val>
                                            <p:strVal val="ppt_w"/>
                                          </p:val>
                                        </p:tav>
                                        <p:tav tm="100000">
                                          <p:val>
                                            <p:strVal val="ppt_w"/>
                                          </p:val>
                                        </p:tav>
                                      </p:tavLst>
                                    </p:anim>
                                    <p:anim calcmode="lin" valueType="num">
                                      <p:cBhvr>
                                        <p:cTn id="76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4" dur="1" fill="hold">
                                          <p:stCondLst>
                                            <p:cond delay="2999"/>
                                          </p:stCondLst>
                                        </p:cTn>
                                        <p:tgtEl>
                                          <p:spTgt spid="11"/>
                                        </p:tgtEl>
                                        <p:attrNameLst>
                                          <p:attrName>style.visibility</p:attrName>
                                        </p:attrNameLst>
                                      </p:cBhvr>
                                      <p:to>
                                        <p:strVal val="hidden"/>
                                      </p:to>
                                    </p:set>
                                  </p:childTnLst>
                                </p:cTn>
                              </p:par>
                              <p:par>
                                <p:cTn id="765" presetID="19" presetClass="exit" presetSubtype="5" fill="hold" grpId="3" nodeType="withEffect">
                                  <p:stCondLst>
                                    <p:cond delay="0"/>
                                  </p:stCondLst>
                                  <p:childTnLst>
                                    <p:anim calcmode="lin" valueType="num">
                                      <p:cBhvr>
                                        <p:cTn id="766" dur="3000"/>
                                        <p:tgtEl>
                                          <p:spTgt spid="12"/>
                                        </p:tgtEl>
                                        <p:attrNameLst>
                                          <p:attrName>ppt_w</p:attrName>
                                        </p:attrNameLst>
                                      </p:cBhvr>
                                      <p:tavLst>
                                        <p:tav tm="0">
                                          <p:val>
                                            <p:strVal val="ppt_w"/>
                                          </p:val>
                                        </p:tav>
                                        <p:tav tm="100000">
                                          <p:val>
                                            <p:strVal val="ppt_w"/>
                                          </p:val>
                                        </p:tav>
                                      </p:tavLst>
                                    </p:anim>
                                    <p:anim calcmode="lin" valueType="num">
                                      <p:cBhvr>
                                        <p:cTn id="76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8" dur="1" fill="hold">
                                          <p:stCondLst>
                                            <p:cond delay="2999"/>
                                          </p:stCondLst>
                                        </p:cTn>
                                        <p:tgtEl>
                                          <p:spTgt spid="12"/>
                                        </p:tgtEl>
                                        <p:attrNameLst>
                                          <p:attrName>style.visibility</p:attrName>
                                        </p:attrNameLst>
                                      </p:cBhvr>
                                      <p:to>
                                        <p:strVal val="hidden"/>
                                      </p:to>
                                    </p:set>
                                  </p:childTnLst>
                                </p:cTn>
                              </p:par>
                              <p:par>
                                <p:cTn id="769" presetID="19" presetClass="exit" presetSubtype="5" fill="hold" grpId="3" nodeType="withEffect">
                                  <p:stCondLst>
                                    <p:cond delay="0"/>
                                  </p:stCondLst>
                                  <p:childTnLst>
                                    <p:anim calcmode="lin" valueType="num">
                                      <p:cBhvr>
                                        <p:cTn id="770" dur="3000"/>
                                        <p:tgtEl>
                                          <p:spTgt spid="13"/>
                                        </p:tgtEl>
                                        <p:attrNameLst>
                                          <p:attrName>ppt_w</p:attrName>
                                        </p:attrNameLst>
                                      </p:cBhvr>
                                      <p:tavLst>
                                        <p:tav tm="0">
                                          <p:val>
                                            <p:strVal val="ppt_w"/>
                                          </p:val>
                                        </p:tav>
                                        <p:tav tm="100000">
                                          <p:val>
                                            <p:strVal val="ppt_w"/>
                                          </p:val>
                                        </p:tav>
                                      </p:tavLst>
                                    </p:anim>
                                    <p:anim calcmode="lin" valueType="num">
                                      <p:cBhvr>
                                        <p:cTn id="77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2" dur="1" fill="hold">
                                          <p:stCondLst>
                                            <p:cond delay="2999"/>
                                          </p:stCondLst>
                                        </p:cTn>
                                        <p:tgtEl>
                                          <p:spTgt spid="13"/>
                                        </p:tgtEl>
                                        <p:attrNameLst>
                                          <p:attrName>style.visibility</p:attrName>
                                        </p:attrNameLst>
                                      </p:cBhvr>
                                      <p:to>
                                        <p:strVal val="hidden"/>
                                      </p:to>
                                    </p:set>
                                  </p:childTnLst>
                                </p:cTn>
                              </p:par>
                              <p:par>
                                <p:cTn id="773" presetID="19" presetClass="exit" presetSubtype="5" fill="hold" grpId="3" nodeType="withEffect">
                                  <p:stCondLst>
                                    <p:cond delay="0"/>
                                  </p:stCondLst>
                                  <p:childTnLst>
                                    <p:anim calcmode="lin" valueType="num">
                                      <p:cBhvr>
                                        <p:cTn id="774" dur="3000"/>
                                        <p:tgtEl>
                                          <p:spTgt spid="14"/>
                                        </p:tgtEl>
                                        <p:attrNameLst>
                                          <p:attrName>ppt_w</p:attrName>
                                        </p:attrNameLst>
                                      </p:cBhvr>
                                      <p:tavLst>
                                        <p:tav tm="0">
                                          <p:val>
                                            <p:strVal val="ppt_w"/>
                                          </p:val>
                                        </p:tav>
                                        <p:tav tm="100000">
                                          <p:val>
                                            <p:strVal val="ppt_w"/>
                                          </p:val>
                                        </p:tav>
                                      </p:tavLst>
                                    </p:anim>
                                    <p:anim calcmode="lin" valueType="num">
                                      <p:cBhvr>
                                        <p:cTn id="77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6" dur="1" fill="hold">
                                          <p:stCondLst>
                                            <p:cond delay="2999"/>
                                          </p:stCondLst>
                                        </p:cTn>
                                        <p:tgtEl>
                                          <p:spTgt spid="14"/>
                                        </p:tgtEl>
                                        <p:attrNameLst>
                                          <p:attrName>style.visibility</p:attrName>
                                        </p:attrNameLst>
                                      </p:cBhvr>
                                      <p:to>
                                        <p:strVal val="hidden"/>
                                      </p:to>
                                    </p:set>
                                  </p:childTnLst>
                                </p:cTn>
                              </p:par>
                              <p:par>
                                <p:cTn id="777" presetID="19" presetClass="exit" presetSubtype="5" fill="hold" grpId="3" nodeType="withEffect">
                                  <p:stCondLst>
                                    <p:cond delay="0"/>
                                  </p:stCondLst>
                                  <p:childTnLst>
                                    <p:anim calcmode="lin" valueType="num">
                                      <p:cBhvr>
                                        <p:cTn id="778" dur="3000"/>
                                        <p:tgtEl>
                                          <p:spTgt spid="15"/>
                                        </p:tgtEl>
                                        <p:attrNameLst>
                                          <p:attrName>ppt_w</p:attrName>
                                        </p:attrNameLst>
                                      </p:cBhvr>
                                      <p:tavLst>
                                        <p:tav tm="0">
                                          <p:val>
                                            <p:strVal val="ppt_w"/>
                                          </p:val>
                                        </p:tav>
                                        <p:tav tm="100000">
                                          <p:val>
                                            <p:strVal val="ppt_w"/>
                                          </p:val>
                                        </p:tav>
                                      </p:tavLst>
                                    </p:anim>
                                    <p:anim calcmode="lin" valueType="num">
                                      <p:cBhvr>
                                        <p:cTn id="77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0" dur="1" fill="hold">
                                          <p:stCondLst>
                                            <p:cond delay="2999"/>
                                          </p:stCondLst>
                                        </p:cTn>
                                        <p:tgtEl>
                                          <p:spTgt spid="15"/>
                                        </p:tgtEl>
                                        <p:attrNameLst>
                                          <p:attrName>style.visibility</p:attrName>
                                        </p:attrNameLst>
                                      </p:cBhvr>
                                      <p:to>
                                        <p:strVal val="hidden"/>
                                      </p:to>
                                    </p:set>
                                  </p:childTnLst>
                                </p:cTn>
                              </p:par>
                              <p:par>
                                <p:cTn id="781" presetID="19" presetClass="exit" presetSubtype="5" fill="hold" grpId="3" nodeType="withEffect">
                                  <p:stCondLst>
                                    <p:cond delay="0"/>
                                  </p:stCondLst>
                                  <p:childTnLst>
                                    <p:anim calcmode="lin" valueType="num">
                                      <p:cBhvr>
                                        <p:cTn id="782" dur="3000"/>
                                        <p:tgtEl>
                                          <p:spTgt spid="16"/>
                                        </p:tgtEl>
                                        <p:attrNameLst>
                                          <p:attrName>ppt_w</p:attrName>
                                        </p:attrNameLst>
                                      </p:cBhvr>
                                      <p:tavLst>
                                        <p:tav tm="0">
                                          <p:val>
                                            <p:strVal val="ppt_w"/>
                                          </p:val>
                                        </p:tav>
                                        <p:tav tm="100000">
                                          <p:val>
                                            <p:strVal val="ppt_w"/>
                                          </p:val>
                                        </p:tav>
                                      </p:tavLst>
                                    </p:anim>
                                    <p:anim calcmode="lin" valueType="num">
                                      <p:cBhvr>
                                        <p:cTn id="78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4" dur="1" fill="hold">
                                          <p:stCondLst>
                                            <p:cond delay="2999"/>
                                          </p:stCondLst>
                                        </p:cTn>
                                        <p:tgtEl>
                                          <p:spTgt spid="16"/>
                                        </p:tgtEl>
                                        <p:attrNameLst>
                                          <p:attrName>style.visibility</p:attrName>
                                        </p:attrNameLst>
                                      </p:cBhvr>
                                      <p:to>
                                        <p:strVal val="hidden"/>
                                      </p:to>
                                    </p:set>
                                  </p:childTnLst>
                                </p:cTn>
                              </p:par>
                              <p:par>
                                <p:cTn id="785" presetID="19" presetClass="exit" presetSubtype="5" fill="hold" grpId="3" nodeType="withEffect">
                                  <p:stCondLst>
                                    <p:cond delay="0"/>
                                  </p:stCondLst>
                                  <p:childTnLst>
                                    <p:anim calcmode="lin" valueType="num">
                                      <p:cBhvr>
                                        <p:cTn id="786" dur="3000"/>
                                        <p:tgtEl>
                                          <p:spTgt spid="17"/>
                                        </p:tgtEl>
                                        <p:attrNameLst>
                                          <p:attrName>ppt_w</p:attrName>
                                        </p:attrNameLst>
                                      </p:cBhvr>
                                      <p:tavLst>
                                        <p:tav tm="0">
                                          <p:val>
                                            <p:strVal val="ppt_w"/>
                                          </p:val>
                                        </p:tav>
                                        <p:tav tm="100000">
                                          <p:val>
                                            <p:strVal val="ppt_w"/>
                                          </p:val>
                                        </p:tav>
                                      </p:tavLst>
                                    </p:anim>
                                    <p:anim calcmode="lin" valueType="num">
                                      <p:cBhvr>
                                        <p:cTn id="787"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8" dur="1" fill="hold">
                                          <p:stCondLst>
                                            <p:cond delay="2999"/>
                                          </p:stCondLst>
                                        </p:cTn>
                                        <p:tgtEl>
                                          <p:spTgt spid="17"/>
                                        </p:tgtEl>
                                        <p:attrNameLst>
                                          <p:attrName>style.visibility</p:attrName>
                                        </p:attrNameLst>
                                      </p:cBhvr>
                                      <p:to>
                                        <p:strVal val="hidden"/>
                                      </p:to>
                                    </p:set>
                                  </p:childTnLst>
                                </p:cTn>
                              </p:par>
                              <p:par>
                                <p:cTn id="789" presetID="19" presetClass="exit" presetSubtype="5" fill="hold" grpId="3" nodeType="withEffect">
                                  <p:stCondLst>
                                    <p:cond delay="0"/>
                                  </p:stCondLst>
                                  <p:childTnLst>
                                    <p:anim calcmode="lin" valueType="num">
                                      <p:cBhvr>
                                        <p:cTn id="790" dur="3000"/>
                                        <p:tgtEl>
                                          <p:spTgt spid="18"/>
                                        </p:tgtEl>
                                        <p:attrNameLst>
                                          <p:attrName>ppt_w</p:attrName>
                                        </p:attrNameLst>
                                      </p:cBhvr>
                                      <p:tavLst>
                                        <p:tav tm="0">
                                          <p:val>
                                            <p:strVal val="ppt_w"/>
                                          </p:val>
                                        </p:tav>
                                        <p:tav tm="100000">
                                          <p:val>
                                            <p:strVal val="ppt_w"/>
                                          </p:val>
                                        </p:tav>
                                      </p:tavLst>
                                    </p:anim>
                                    <p:anim calcmode="lin" valueType="num">
                                      <p:cBhvr>
                                        <p:cTn id="791"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2" dur="1" fill="hold">
                                          <p:stCondLst>
                                            <p:cond delay="2999"/>
                                          </p:stCondLst>
                                        </p:cTn>
                                        <p:tgtEl>
                                          <p:spTgt spid="18"/>
                                        </p:tgtEl>
                                        <p:attrNameLst>
                                          <p:attrName>style.visibility</p:attrName>
                                        </p:attrNameLst>
                                      </p:cBhvr>
                                      <p:to>
                                        <p:strVal val="hidden"/>
                                      </p:to>
                                    </p:set>
                                  </p:childTnLst>
                                </p:cTn>
                              </p:par>
                              <p:par>
                                <p:cTn id="793" presetID="19" presetClass="exit" presetSubtype="5" fill="hold" grpId="3" nodeType="withEffect">
                                  <p:stCondLst>
                                    <p:cond delay="0"/>
                                  </p:stCondLst>
                                  <p:childTnLst>
                                    <p:anim calcmode="lin" valueType="num">
                                      <p:cBhvr>
                                        <p:cTn id="794" dur="3000"/>
                                        <p:tgtEl>
                                          <p:spTgt spid="19"/>
                                        </p:tgtEl>
                                        <p:attrNameLst>
                                          <p:attrName>ppt_w</p:attrName>
                                        </p:attrNameLst>
                                      </p:cBhvr>
                                      <p:tavLst>
                                        <p:tav tm="0">
                                          <p:val>
                                            <p:strVal val="ppt_w"/>
                                          </p:val>
                                        </p:tav>
                                        <p:tav tm="100000">
                                          <p:val>
                                            <p:strVal val="ppt_w"/>
                                          </p:val>
                                        </p:tav>
                                      </p:tavLst>
                                    </p:anim>
                                    <p:anim calcmode="lin" valueType="num">
                                      <p:cBhvr>
                                        <p:cTn id="795"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6" dur="1" fill="hold">
                                          <p:stCondLst>
                                            <p:cond delay="2999"/>
                                          </p:stCondLst>
                                        </p:cTn>
                                        <p:tgtEl>
                                          <p:spTgt spid="19"/>
                                        </p:tgtEl>
                                        <p:attrNameLst>
                                          <p:attrName>style.visibility</p:attrName>
                                        </p:attrNameLst>
                                      </p:cBhvr>
                                      <p:to>
                                        <p:strVal val="hidden"/>
                                      </p:to>
                                    </p:set>
                                  </p:childTnLst>
                                </p:cTn>
                              </p:par>
                              <p:par>
                                <p:cTn id="797" presetID="19" presetClass="exit" presetSubtype="5" fill="hold" grpId="3" nodeType="withEffect">
                                  <p:stCondLst>
                                    <p:cond delay="0"/>
                                  </p:stCondLst>
                                  <p:childTnLst>
                                    <p:anim calcmode="lin" valueType="num">
                                      <p:cBhvr>
                                        <p:cTn id="798" dur="3000"/>
                                        <p:tgtEl>
                                          <p:spTgt spid="20"/>
                                        </p:tgtEl>
                                        <p:attrNameLst>
                                          <p:attrName>ppt_w</p:attrName>
                                        </p:attrNameLst>
                                      </p:cBhvr>
                                      <p:tavLst>
                                        <p:tav tm="0">
                                          <p:val>
                                            <p:strVal val="ppt_w"/>
                                          </p:val>
                                        </p:tav>
                                        <p:tav tm="100000">
                                          <p:val>
                                            <p:strVal val="ppt_w"/>
                                          </p:val>
                                        </p:tav>
                                      </p:tavLst>
                                    </p:anim>
                                    <p:anim calcmode="lin" valueType="num">
                                      <p:cBhvr>
                                        <p:cTn id="799"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0" dur="1" fill="hold">
                                          <p:stCondLst>
                                            <p:cond delay="2999"/>
                                          </p:stCondLst>
                                        </p:cTn>
                                        <p:tgtEl>
                                          <p:spTgt spid="20"/>
                                        </p:tgtEl>
                                        <p:attrNameLst>
                                          <p:attrName>style.visibility</p:attrName>
                                        </p:attrNameLst>
                                      </p:cBhvr>
                                      <p:to>
                                        <p:strVal val="hidden"/>
                                      </p:to>
                                    </p:set>
                                  </p:childTnLst>
                                </p:cTn>
                              </p:par>
                              <p:par>
                                <p:cTn id="801" presetID="19" presetClass="exit" presetSubtype="5" fill="hold" grpId="3" nodeType="withEffect">
                                  <p:stCondLst>
                                    <p:cond delay="0"/>
                                  </p:stCondLst>
                                  <p:childTnLst>
                                    <p:anim calcmode="lin" valueType="num">
                                      <p:cBhvr>
                                        <p:cTn id="802" dur="3000"/>
                                        <p:tgtEl>
                                          <p:spTgt spid="21"/>
                                        </p:tgtEl>
                                        <p:attrNameLst>
                                          <p:attrName>ppt_w</p:attrName>
                                        </p:attrNameLst>
                                      </p:cBhvr>
                                      <p:tavLst>
                                        <p:tav tm="0">
                                          <p:val>
                                            <p:strVal val="ppt_w"/>
                                          </p:val>
                                        </p:tav>
                                        <p:tav tm="100000">
                                          <p:val>
                                            <p:strVal val="ppt_w"/>
                                          </p:val>
                                        </p:tav>
                                      </p:tavLst>
                                    </p:anim>
                                    <p:anim calcmode="lin" valueType="num">
                                      <p:cBhvr>
                                        <p:cTn id="803"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4" dur="1" fill="hold">
                                          <p:stCondLst>
                                            <p:cond delay="2999"/>
                                          </p:stCondLst>
                                        </p:cTn>
                                        <p:tgtEl>
                                          <p:spTgt spid="21"/>
                                        </p:tgtEl>
                                        <p:attrNameLst>
                                          <p:attrName>style.visibility</p:attrName>
                                        </p:attrNameLst>
                                      </p:cBhvr>
                                      <p:to>
                                        <p:strVal val="hidden"/>
                                      </p:to>
                                    </p:set>
                                  </p:childTnLst>
                                </p:cTn>
                              </p:par>
                              <p:par>
                                <p:cTn id="805" presetID="19" presetClass="exit" presetSubtype="5" fill="hold" grpId="3" nodeType="withEffect">
                                  <p:stCondLst>
                                    <p:cond delay="0"/>
                                  </p:stCondLst>
                                  <p:childTnLst>
                                    <p:anim calcmode="lin" valueType="num">
                                      <p:cBhvr>
                                        <p:cTn id="806" dur="3000"/>
                                        <p:tgtEl>
                                          <p:spTgt spid="22"/>
                                        </p:tgtEl>
                                        <p:attrNameLst>
                                          <p:attrName>ppt_w</p:attrName>
                                        </p:attrNameLst>
                                      </p:cBhvr>
                                      <p:tavLst>
                                        <p:tav tm="0">
                                          <p:val>
                                            <p:strVal val="ppt_w"/>
                                          </p:val>
                                        </p:tav>
                                        <p:tav tm="100000">
                                          <p:val>
                                            <p:strVal val="ppt_w"/>
                                          </p:val>
                                        </p:tav>
                                      </p:tavLst>
                                    </p:anim>
                                    <p:anim calcmode="lin" valueType="num">
                                      <p:cBhvr>
                                        <p:cTn id="807"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8" dur="1" fill="hold">
                                          <p:stCondLst>
                                            <p:cond delay="2999"/>
                                          </p:stCondLst>
                                        </p:cTn>
                                        <p:tgtEl>
                                          <p:spTgt spid="22"/>
                                        </p:tgtEl>
                                        <p:attrNameLst>
                                          <p:attrName>style.visibility</p:attrName>
                                        </p:attrNameLst>
                                      </p:cBhvr>
                                      <p:to>
                                        <p:strVal val="hidden"/>
                                      </p:to>
                                    </p:set>
                                  </p:childTnLst>
                                </p:cTn>
                              </p:par>
                              <p:par>
                                <p:cTn id="809" presetID="19" presetClass="exit" presetSubtype="5" fill="hold" grpId="3" nodeType="withEffect">
                                  <p:stCondLst>
                                    <p:cond delay="0"/>
                                  </p:stCondLst>
                                  <p:childTnLst>
                                    <p:anim calcmode="lin" valueType="num">
                                      <p:cBhvr>
                                        <p:cTn id="810" dur="3000"/>
                                        <p:tgtEl>
                                          <p:spTgt spid="23"/>
                                        </p:tgtEl>
                                        <p:attrNameLst>
                                          <p:attrName>ppt_w</p:attrName>
                                        </p:attrNameLst>
                                      </p:cBhvr>
                                      <p:tavLst>
                                        <p:tav tm="0">
                                          <p:val>
                                            <p:strVal val="ppt_w"/>
                                          </p:val>
                                        </p:tav>
                                        <p:tav tm="100000">
                                          <p:val>
                                            <p:strVal val="ppt_w"/>
                                          </p:val>
                                        </p:tav>
                                      </p:tavLst>
                                    </p:anim>
                                    <p:anim calcmode="lin" valueType="num">
                                      <p:cBhvr>
                                        <p:cTn id="811"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2" dur="1" fill="hold">
                                          <p:stCondLst>
                                            <p:cond delay="2999"/>
                                          </p:stCondLst>
                                        </p:cTn>
                                        <p:tgtEl>
                                          <p:spTgt spid="23"/>
                                        </p:tgtEl>
                                        <p:attrNameLst>
                                          <p:attrName>style.visibility</p:attrName>
                                        </p:attrNameLst>
                                      </p:cBhvr>
                                      <p:to>
                                        <p:strVal val="hidden"/>
                                      </p:to>
                                    </p:set>
                                  </p:childTnLst>
                                </p:cTn>
                              </p:par>
                              <p:par>
                                <p:cTn id="813" presetID="19" presetClass="exit" presetSubtype="5" fill="hold" grpId="3" nodeType="withEffect">
                                  <p:stCondLst>
                                    <p:cond delay="0"/>
                                  </p:stCondLst>
                                  <p:childTnLst>
                                    <p:anim calcmode="lin" valueType="num">
                                      <p:cBhvr>
                                        <p:cTn id="814" dur="3000"/>
                                        <p:tgtEl>
                                          <p:spTgt spid="24"/>
                                        </p:tgtEl>
                                        <p:attrNameLst>
                                          <p:attrName>ppt_w</p:attrName>
                                        </p:attrNameLst>
                                      </p:cBhvr>
                                      <p:tavLst>
                                        <p:tav tm="0">
                                          <p:val>
                                            <p:strVal val="ppt_w"/>
                                          </p:val>
                                        </p:tav>
                                        <p:tav tm="100000">
                                          <p:val>
                                            <p:strVal val="ppt_w"/>
                                          </p:val>
                                        </p:tav>
                                      </p:tavLst>
                                    </p:anim>
                                    <p:anim calcmode="lin" valueType="num">
                                      <p:cBhvr>
                                        <p:cTn id="815"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6" dur="1" fill="hold">
                                          <p:stCondLst>
                                            <p:cond delay="2999"/>
                                          </p:stCondLst>
                                        </p:cTn>
                                        <p:tgtEl>
                                          <p:spTgt spid="24"/>
                                        </p:tgtEl>
                                        <p:attrNameLst>
                                          <p:attrName>style.visibility</p:attrName>
                                        </p:attrNameLst>
                                      </p:cBhvr>
                                      <p:to>
                                        <p:strVal val="hidden"/>
                                      </p:to>
                                    </p:set>
                                  </p:childTnLst>
                                </p:cTn>
                              </p:par>
                              <p:par>
                                <p:cTn id="817" presetID="19" presetClass="exit" presetSubtype="5" fill="hold" grpId="3" nodeType="withEffect">
                                  <p:stCondLst>
                                    <p:cond delay="0"/>
                                  </p:stCondLst>
                                  <p:childTnLst>
                                    <p:anim calcmode="lin" valueType="num">
                                      <p:cBhvr>
                                        <p:cTn id="818" dur="3000"/>
                                        <p:tgtEl>
                                          <p:spTgt spid="25"/>
                                        </p:tgtEl>
                                        <p:attrNameLst>
                                          <p:attrName>ppt_w</p:attrName>
                                        </p:attrNameLst>
                                      </p:cBhvr>
                                      <p:tavLst>
                                        <p:tav tm="0">
                                          <p:val>
                                            <p:strVal val="ppt_w"/>
                                          </p:val>
                                        </p:tav>
                                        <p:tav tm="100000">
                                          <p:val>
                                            <p:strVal val="ppt_w"/>
                                          </p:val>
                                        </p:tav>
                                      </p:tavLst>
                                    </p:anim>
                                    <p:anim calcmode="lin" valueType="num">
                                      <p:cBhvr>
                                        <p:cTn id="819"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0" dur="1" fill="hold">
                                          <p:stCondLst>
                                            <p:cond delay="2999"/>
                                          </p:stCondLst>
                                        </p:cTn>
                                        <p:tgtEl>
                                          <p:spTgt spid="25"/>
                                        </p:tgtEl>
                                        <p:attrNameLst>
                                          <p:attrName>style.visibility</p:attrName>
                                        </p:attrNameLst>
                                      </p:cBhvr>
                                      <p:to>
                                        <p:strVal val="hidden"/>
                                      </p:to>
                                    </p:set>
                                  </p:childTnLst>
                                </p:cTn>
                              </p:par>
                              <p:par>
                                <p:cTn id="821" presetID="19" presetClass="exit" presetSubtype="5" fill="hold" grpId="3" nodeType="withEffect">
                                  <p:stCondLst>
                                    <p:cond delay="0"/>
                                  </p:stCondLst>
                                  <p:childTnLst>
                                    <p:anim calcmode="lin" valueType="num">
                                      <p:cBhvr>
                                        <p:cTn id="822" dur="3000"/>
                                        <p:tgtEl>
                                          <p:spTgt spid="26"/>
                                        </p:tgtEl>
                                        <p:attrNameLst>
                                          <p:attrName>ppt_w</p:attrName>
                                        </p:attrNameLst>
                                      </p:cBhvr>
                                      <p:tavLst>
                                        <p:tav tm="0">
                                          <p:val>
                                            <p:strVal val="ppt_w"/>
                                          </p:val>
                                        </p:tav>
                                        <p:tav tm="100000">
                                          <p:val>
                                            <p:strVal val="ppt_w"/>
                                          </p:val>
                                        </p:tav>
                                      </p:tavLst>
                                    </p:anim>
                                    <p:anim calcmode="lin" valueType="num">
                                      <p:cBhvr>
                                        <p:cTn id="823"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4" dur="1" fill="hold">
                                          <p:stCondLst>
                                            <p:cond delay="2999"/>
                                          </p:stCondLst>
                                        </p:cTn>
                                        <p:tgtEl>
                                          <p:spTgt spid="26"/>
                                        </p:tgtEl>
                                        <p:attrNameLst>
                                          <p:attrName>style.visibility</p:attrName>
                                        </p:attrNameLst>
                                      </p:cBhvr>
                                      <p:to>
                                        <p:strVal val="hidden"/>
                                      </p:to>
                                    </p:set>
                                  </p:childTnLst>
                                </p:cTn>
                              </p:par>
                              <p:par>
                                <p:cTn id="825" presetID="19" presetClass="exit" presetSubtype="5" fill="hold" grpId="3" nodeType="withEffect">
                                  <p:stCondLst>
                                    <p:cond delay="0"/>
                                  </p:stCondLst>
                                  <p:childTnLst>
                                    <p:anim calcmode="lin" valueType="num">
                                      <p:cBhvr>
                                        <p:cTn id="826" dur="3000"/>
                                        <p:tgtEl>
                                          <p:spTgt spid="27"/>
                                        </p:tgtEl>
                                        <p:attrNameLst>
                                          <p:attrName>ppt_w</p:attrName>
                                        </p:attrNameLst>
                                      </p:cBhvr>
                                      <p:tavLst>
                                        <p:tav tm="0">
                                          <p:val>
                                            <p:strVal val="ppt_w"/>
                                          </p:val>
                                        </p:tav>
                                        <p:tav tm="100000">
                                          <p:val>
                                            <p:strVal val="ppt_w"/>
                                          </p:val>
                                        </p:tav>
                                      </p:tavLst>
                                    </p:anim>
                                    <p:anim calcmode="lin" valueType="num">
                                      <p:cBhvr>
                                        <p:cTn id="827"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8" dur="1" fill="hold">
                                          <p:stCondLst>
                                            <p:cond delay="2999"/>
                                          </p:stCondLst>
                                        </p:cTn>
                                        <p:tgtEl>
                                          <p:spTgt spid="27"/>
                                        </p:tgtEl>
                                        <p:attrNameLst>
                                          <p:attrName>style.visibility</p:attrName>
                                        </p:attrNameLst>
                                      </p:cBhvr>
                                      <p:to>
                                        <p:strVal val="hidden"/>
                                      </p:to>
                                    </p:set>
                                  </p:childTnLst>
                                </p:cTn>
                              </p:par>
                              <p:par>
                                <p:cTn id="829" presetID="19" presetClass="exit" presetSubtype="5" fill="hold" grpId="3" nodeType="withEffect">
                                  <p:stCondLst>
                                    <p:cond delay="0"/>
                                  </p:stCondLst>
                                  <p:childTnLst>
                                    <p:anim calcmode="lin" valueType="num">
                                      <p:cBhvr>
                                        <p:cTn id="830" dur="3000"/>
                                        <p:tgtEl>
                                          <p:spTgt spid="28"/>
                                        </p:tgtEl>
                                        <p:attrNameLst>
                                          <p:attrName>ppt_w</p:attrName>
                                        </p:attrNameLst>
                                      </p:cBhvr>
                                      <p:tavLst>
                                        <p:tav tm="0">
                                          <p:val>
                                            <p:strVal val="ppt_w"/>
                                          </p:val>
                                        </p:tav>
                                        <p:tav tm="100000">
                                          <p:val>
                                            <p:strVal val="ppt_w"/>
                                          </p:val>
                                        </p:tav>
                                      </p:tavLst>
                                    </p:anim>
                                    <p:anim calcmode="lin" valueType="num">
                                      <p:cBhvr>
                                        <p:cTn id="831"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2" dur="1" fill="hold">
                                          <p:stCondLst>
                                            <p:cond delay="2999"/>
                                          </p:stCondLst>
                                        </p:cTn>
                                        <p:tgtEl>
                                          <p:spTgt spid="28"/>
                                        </p:tgtEl>
                                        <p:attrNameLst>
                                          <p:attrName>style.visibility</p:attrName>
                                        </p:attrNameLst>
                                      </p:cBhvr>
                                      <p:to>
                                        <p:strVal val="hidden"/>
                                      </p:to>
                                    </p:set>
                                  </p:childTnLst>
                                </p:cTn>
                              </p:par>
                              <p:par>
                                <p:cTn id="833" presetID="19" presetClass="exit" presetSubtype="5" fill="hold" grpId="3" nodeType="withEffect">
                                  <p:stCondLst>
                                    <p:cond delay="0"/>
                                  </p:stCondLst>
                                  <p:childTnLst>
                                    <p:anim calcmode="lin" valueType="num">
                                      <p:cBhvr>
                                        <p:cTn id="834" dur="3000"/>
                                        <p:tgtEl>
                                          <p:spTgt spid="29"/>
                                        </p:tgtEl>
                                        <p:attrNameLst>
                                          <p:attrName>ppt_w</p:attrName>
                                        </p:attrNameLst>
                                      </p:cBhvr>
                                      <p:tavLst>
                                        <p:tav tm="0">
                                          <p:val>
                                            <p:strVal val="ppt_w"/>
                                          </p:val>
                                        </p:tav>
                                        <p:tav tm="100000">
                                          <p:val>
                                            <p:strVal val="ppt_w"/>
                                          </p:val>
                                        </p:tav>
                                      </p:tavLst>
                                    </p:anim>
                                    <p:anim calcmode="lin" valueType="num">
                                      <p:cBhvr>
                                        <p:cTn id="835"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6" dur="1" fill="hold">
                                          <p:stCondLst>
                                            <p:cond delay="2999"/>
                                          </p:stCondLst>
                                        </p:cTn>
                                        <p:tgtEl>
                                          <p:spTgt spid="29"/>
                                        </p:tgtEl>
                                        <p:attrNameLst>
                                          <p:attrName>style.visibility</p:attrName>
                                        </p:attrNameLst>
                                      </p:cBhvr>
                                      <p:to>
                                        <p:strVal val="hidden"/>
                                      </p:to>
                                    </p:set>
                                  </p:childTnLst>
                                </p:cTn>
                              </p:par>
                              <p:par>
                                <p:cTn id="837" presetID="19" presetClass="exit" presetSubtype="5" fill="hold" grpId="3" nodeType="withEffect">
                                  <p:stCondLst>
                                    <p:cond delay="0"/>
                                  </p:stCondLst>
                                  <p:childTnLst>
                                    <p:anim calcmode="lin" valueType="num">
                                      <p:cBhvr>
                                        <p:cTn id="838" dur="3000"/>
                                        <p:tgtEl>
                                          <p:spTgt spid="30"/>
                                        </p:tgtEl>
                                        <p:attrNameLst>
                                          <p:attrName>ppt_w</p:attrName>
                                        </p:attrNameLst>
                                      </p:cBhvr>
                                      <p:tavLst>
                                        <p:tav tm="0">
                                          <p:val>
                                            <p:strVal val="ppt_w"/>
                                          </p:val>
                                        </p:tav>
                                        <p:tav tm="100000">
                                          <p:val>
                                            <p:strVal val="ppt_w"/>
                                          </p:val>
                                        </p:tav>
                                      </p:tavLst>
                                    </p:anim>
                                    <p:anim calcmode="lin" valueType="num">
                                      <p:cBhvr>
                                        <p:cTn id="839"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0" dur="1" fill="hold">
                                          <p:stCondLst>
                                            <p:cond delay="2999"/>
                                          </p:stCondLst>
                                        </p:cTn>
                                        <p:tgtEl>
                                          <p:spTgt spid="30"/>
                                        </p:tgtEl>
                                        <p:attrNameLst>
                                          <p:attrName>style.visibility</p:attrName>
                                        </p:attrNameLst>
                                      </p:cBhvr>
                                      <p:to>
                                        <p:strVal val="hidden"/>
                                      </p:to>
                                    </p:set>
                                  </p:childTnLst>
                                </p:cTn>
                              </p:par>
                              <p:par>
                                <p:cTn id="841" presetID="19" presetClass="exit" presetSubtype="5" fill="hold" grpId="3" nodeType="withEffect">
                                  <p:stCondLst>
                                    <p:cond delay="0"/>
                                  </p:stCondLst>
                                  <p:childTnLst>
                                    <p:anim calcmode="lin" valueType="num">
                                      <p:cBhvr>
                                        <p:cTn id="842" dur="3000"/>
                                        <p:tgtEl>
                                          <p:spTgt spid="31"/>
                                        </p:tgtEl>
                                        <p:attrNameLst>
                                          <p:attrName>ppt_w</p:attrName>
                                        </p:attrNameLst>
                                      </p:cBhvr>
                                      <p:tavLst>
                                        <p:tav tm="0">
                                          <p:val>
                                            <p:strVal val="ppt_w"/>
                                          </p:val>
                                        </p:tav>
                                        <p:tav tm="100000">
                                          <p:val>
                                            <p:strVal val="ppt_w"/>
                                          </p:val>
                                        </p:tav>
                                      </p:tavLst>
                                    </p:anim>
                                    <p:anim calcmode="lin" valueType="num">
                                      <p:cBhvr>
                                        <p:cTn id="843"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4" dur="1" fill="hold">
                                          <p:stCondLst>
                                            <p:cond delay="2999"/>
                                          </p:stCondLst>
                                        </p:cTn>
                                        <p:tgtEl>
                                          <p:spTgt spid="31"/>
                                        </p:tgtEl>
                                        <p:attrNameLst>
                                          <p:attrName>style.visibility</p:attrName>
                                        </p:attrNameLst>
                                      </p:cBhvr>
                                      <p:to>
                                        <p:strVal val="hidden"/>
                                      </p:to>
                                    </p:set>
                                  </p:childTnLst>
                                </p:cTn>
                              </p:par>
                              <p:par>
                                <p:cTn id="845" presetID="19" presetClass="exit" presetSubtype="5" fill="hold" grpId="3" nodeType="withEffect">
                                  <p:stCondLst>
                                    <p:cond delay="0"/>
                                  </p:stCondLst>
                                  <p:childTnLst>
                                    <p:anim calcmode="lin" valueType="num">
                                      <p:cBhvr>
                                        <p:cTn id="846" dur="3000"/>
                                        <p:tgtEl>
                                          <p:spTgt spid="32"/>
                                        </p:tgtEl>
                                        <p:attrNameLst>
                                          <p:attrName>ppt_w</p:attrName>
                                        </p:attrNameLst>
                                      </p:cBhvr>
                                      <p:tavLst>
                                        <p:tav tm="0">
                                          <p:val>
                                            <p:strVal val="ppt_w"/>
                                          </p:val>
                                        </p:tav>
                                        <p:tav tm="100000">
                                          <p:val>
                                            <p:strVal val="ppt_w"/>
                                          </p:val>
                                        </p:tav>
                                      </p:tavLst>
                                    </p:anim>
                                    <p:anim calcmode="lin" valueType="num">
                                      <p:cBhvr>
                                        <p:cTn id="847"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8" dur="1" fill="hold">
                                          <p:stCondLst>
                                            <p:cond delay="2999"/>
                                          </p:stCondLst>
                                        </p:cTn>
                                        <p:tgtEl>
                                          <p:spTgt spid="32"/>
                                        </p:tgtEl>
                                        <p:attrNameLst>
                                          <p:attrName>style.visibility</p:attrName>
                                        </p:attrNameLst>
                                      </p:cBhvr>
                                      <p:to>
                                        <p:strVal val="hidden"/>
                                      </p:to>
                                    </p:set>
                                  </p:childTnLst>
                                </p:cTn>
                              </p:par>
                              <p:par>
                                <p:cTn id="849" presetID="19" presetClass="exit" presetSubtype="5" fill="hold" grpId="3" nodeType="withEffect">
                                  <p:stCondLst>
                                    <p:cond delay="0"/>
                                  </p:stCondLst>
                                  <p:childTnLst>
                                    <p:anim calcmode="lin" valueType="num">
                                      <p:cBhvr>
                                        <p:cTn id="850" dur="3000"/>
                                        <p:tgtEl>
                                          <p:spTgt spid="33"/>
                                        </p:tgtEl>
                                        <p:attrNameLst>
                                          <p:attrName>ppt_w</p:attrName>
                                        </p:attrNameLst>
                                      </p:cBhvr>
                                      <p:tavLst>
                                        <p:tav tm="0">
                                          <p:val>
                                            <p:strVal val="ppt_w"/>
                                          </p:val>
                                        </p:tav>
                                        <p:tav tm="100000">
                                          <p:val>
                                            <p:strVal val="ppt_w"/>
                                          </p:val>
                                        </p:tav>
                                      </p:tavLst>
                                    </p:anim>
                                    <p:anim calcmode="lin" valueType="num">
                                      <p:cBhvr>
                                        <p:cTn id="851"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2" dur="1" fill="hold">
                                          <p:stCondLst>
                                            <p:cond delay="2999"/>
                                          </p:stCondLst>
                                        </p:cTn>
                                        <p:tgtEl>
                                          <p:spTgt spid="33"/>
                                        </p:tgtEl>
                                        <p:attrNameLst>
                                          <p:attrName>style.visibility</p:attrName>
                                        </p:attrNameLst>
                                      </p:cBhvr>
                                      <p:to>
                                        <p:strVal val="hidden"/>
                                      </p:to>
                                    </p:set>
                                  </p:childTnLst>
                                </p:cTn>
                              </p:par>
                              <p:par>
                                <p:cTn id="853" presetID="19" presetClass="exit" presetSubtype="5" fill="hold" grpId="3" nodeType="withEffect">
                                  <p:stCondLst>
                                    <p:cond delay="0"/>
                                  </p:stCondLst>
                                  <p:childTnLst>
                                    <p:anim calcmode="lin" valueType="num">
                                      <p:cBhvr>
                                        <p:cTn id="854" dur="3000"/>
                                        <p:tgtEl>
                                          <p:spTgt spid="34"/>
                                        </p:tgtEl>
                                        <p:attrNameLst>
                                          <p:attrName>ppt_w</p:attrName>
                                        </p:attrNameLst>
                                      </p:cBhvr>
                                      <p:tavLst>
                                        <p:tav tm="0">
                                          <p:val>
                                            <p:strVal val="ppt_w"/>
                                          </p:val>
                                        </p:tav>
                                        <p:tav tm="100000">
                                          <p:val>
                                            <p:strVal val="ppt_w"/>
                                          </p:val>
                                        </p:tav>
                                      </p:tavLst>
                                    </p:anim>
                                    <p:anim calcmode="lin" valueType="num">
                                      <p:cBhvr>
                                        <p:cTn id="855"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6" dur="1" fill="hold">
                                          <p:stCondLst>
                                            <p:cond delay="2999"/>
                                          </p:stCondLst>
                                        </p:cTn>
                                        <p:tgtEl>
                                          <p:spTgt spid="34"/>
                                        </p:tgtEl>
                                        <p:attrNameLst>
                                          <p:attrName>style.visibility</p:attrName>
                                        </p:attrNameLst>
                                      </p:cBhvr>
                                      <p:to>
                                        <p:strVal val="hidden"/>
                                      </p:to>
                                    </p:set>
                                  </p:childTnLst>
                                </p:cTn>
                              </p:par>
                              <p:par>
                                <p:cTn id="857" presetID="19" presetClass="exit" presetSubtype="5" fill="hold" grpId="3" nodeType="withEffect">
                                  <p:stCondLst>
                                    <p:cond delay="0"/>
                                  </p:stCondLst>
                                  <p:childTnLst>
                                    <p:anim calcmode="lin" valueType="num">
                                      <p:cBhvr>
                                        <p:cTn id="858" dur="3000"/>
                                        <p:tgtEl>
                                          <p:spTgt spid="35"/>
                                        </p:tgtEl>
                                        <p:attrNameLst>
                                          <p:attrName>ppt_w</p:attrName>
                                        </p:attrNameLst>
                                      </p:cBhvr>
                                      <p:tavLst>
                                        <p:tav tm="0">
                                          <p:val>
                                            <p:strVal val="ppt_w"/>
                                          </p:val>
                                        </p:tav>
                                        <p:tav tm="100000">
                                          <p:val>
                                            <p:strVal val="ppt_w"/>
                                          </p:val>
                                        </p:tav>
                                      </p:tavLst>
                                    </p:anim>
                                    <p:anim calcmode="lin" valueType="num">
                                      <p:cBhvr>
                                        <p:cTn id="859"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0" dur="1" fill="hold">
                                          <p:stCondLst>
                                            <p:cond delay="2999"/>
                                          </p:stCondLst>
                                        </p:cTn>
                                        <p:tgtEl>
                                          <p:spTgt spid="35"/>
                                        </p:tgtEl>
                                        <p:attrNameLst>
                                          <p:attrName>style.visibility</p:attrName>
                                        </p:attrNameLst>
                                      </p:cBhvr>
                                      <p:to>
                                        <p:strVal val="hidden"/>
                                      </p:to>
                                    </p:set>
                                  </p:childTnLst>
                                </p:cTn>
                              </p:par>
                              <p:par>
                                <p:cTn id="861" presetID="19" presetClass="exit" presetSubtype="5" fill="hold" grpId="3" nodeType="withEffect">
                                  <p:stCondLst>
                                    <p:cond delay="0"/>
                                  </p:stCondLst>
                                  <p:childTnLst>
                                    <p:anim calcmode="lin" valueType="num">
                                      <p:cBhvr>
                                        <p:cTn id="862" dur="3000"/>
                                        <p:tgtEl>
                                          <p:spTgt spid="36"/>
                                        </p:tgtEl>
                                        <p:attrNameLst>
                                          <p:attrName>ppt_w</p:attrName>
                                        </p:attrNameLst>
                                      </p:cBhvr>
                                      <p:tavLst>
                                        <p:tav tm="0">
                                          <p:val>
                                            <p:strVal val="ppt_w"/>
                                          </p:val>
                                        </p:tav>
                                        <p:tav tm="100000">
                                          <p:val>
                                            <p:strVal val="ppt_w"/>
                                          </p:val>
                                        </p:tav>
                                      </p:tavLst>
                                    </p:anim>
                                    <p:anim calcmode="lin" valueType="num">
                                      <p:cBhvr>
                                        <p:cTn id="863"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4" dur="1" fill="hold">
                                          <p:stCondLst>
                                            <p:cond delay="2999"/>
                                          </p:stCondLst>
                                        </p:cTn>
                                        <p:tgtEl>
                                          <p:spTgt spid="36"/>
                                        </p:tgtEl>
                                        <p:attrNameLst>
                                          <p:attrName>style.visibility</p:attrName>
                                        </p:attrNameLst>
                                      </p:cBhvr>
                                      <p:to>
                                        <p:strVal val="hidden"/>
                                      </p:to>
                                    </p:set>
                                  </p:childTnLst>
                                </p:cTn>
                              </p:par>
                              <p:par>
                                <p:cTn id="865" presetID="19" presetClass="exit" presetSubtype="5" fill="hold" grpId="3" nodeType="withEffect">
                                  <p:stCondLst>
                                    <p:cond delay="0"/>
                                  </p:stCondLst>
                                  <p:childTnLst>
                                    <p:anim calcmode="lin" valueType="num">
                                      <p:cBhvr>
                                        <p:cTn id="866" dur="3000"/>
                                        <p:tgtEl>
                                          <p:spTgt spid="37"/>
                                        </p:tgtEl>
                                        <p:attrNameLst>
                                          <p:attrName>ppt_w</p:attrName>
                                        </p:attrNameLst>
                                      </p:cBhvr>
                                      <p:tavLst>
                                        <p:tav tm="0">
                                          <p:val>
                                            <p:strVal val="ppt_w"/>
                                          </p:val>
                                        </p:tav>
                                        <p:tav tm="100000">
                                          <p:val>
                                            <p:strVal val="ppt_w"/>
                                          </p:val>
                                        </p:tav>
                                      </p:tavLst>
                                    </p:anim>
                                    <p:anim calcmode="lin" valueType="num">
                                      <p:cBhvr>
                                        <p:cTn id="867"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8" dur="1" fill="hold">
                                          <p:stCondLst>
                                            <p:cond delay="2999"/>
                                          </p:stCondLst>
                                        </p:cTn>
                                        <p:tgtEl>
                                          <p:spTgt spid="37"/>
                                        </p:tgtEl>
                                        <p:attrNameLst>
                                          <p:attrName>style.visibility</p:attrName>
                                        </p:attrNameLst>
                                      </p:cBhvr>
                                      <p:to>
                                        <p:strVal val="hidden"/>
                                      </p:to>
                                    </p:set>
                                  </p:childTnLst>
                                </p:cTn>
                              </p:par>
                              <p:par>
                                <p:cTn id="869" presetID="19" presetClass="exit" presetSubtype="5" fill="hold" grpId="3" nodeType="withEffect">
                                  <p:stCondLst>
                                    <p:cond delay="0"/>
                                  </p:stCondLst>
                                  <p:childTnLst>
                                    <p:anim calcmode="lin" valueType="num">
                                      <p:cBhvr>
                                        <p:cTn id="870" dur="3000"/>
                                        <p:tgtEl>
                                          <p:spTgt spid="38"/>
                                        </p:tgtEl>
                                        <p:attrNameLst>
                                          <p:attrName>ppt_w</p:attrName>
                                        </p:attrNameLst>
                                      </p:cBhvr>
                                      <p:tavLst>
                                        <p:tav tm="0">
                                          <p:val>
                                            <p:strVal val="ppt_w"/>
                                          </p:val>
                                        </p:tav>
                                        <p:tav tm="100000">
                                          <p:val>
                                            <p:strVal val="ppt_w"/>
                                          </p:val>
                                        </p:tav>
                                      </p:tavLst>
                                    </p:anim>
                                    <p:anim calcmode="lin" valueType="num">
                                      <p:cBhvr>
                                        <p:cTn id="871"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2" dur="1" fill="hold">
                                          <p:stCondLst>
                                            <p:cond delay="2999"/>
                                          </p:stCondLst>
                                        </p:cTn>
                                        <p:tgtEl>
                                          <p:spTgt spid="38"/>
                                        </p:tgtEl>
                                        <p:attrNameLst>
                                          <p:attrName>style.visibility</p:attrName>
                                        </p:attrNameLst>
                                      </p:cBhvr>
                                      <p:to>
                                        <p:strVal val="hidden"/>
                                      </p:to>
                                    </p:set>
                                  </p:childTnLst>
                                </p:cTn>
                              </p:par>
                              <p:par>
                                <p:cTn id="873" presetID="19" presetClass="exit" presetSubtype="5" fill="hold" grpId="3" nodeType="withEffect">
                                  <p:stCondLst>
                                    <p:cond delay="0"/>
                                  </p:stCondLst>
                                  <p:childTnLst>
                                    <p:anim calcmode="lin" valueType="num">
                                      <p:cBhvr>
                                        <p:cTn id="874" dur="3000"/>
                                        <p:tgtEl>
                                          <p:spTgt spid="39"/>
                                        </p:tgtEl>
                                        <p:attrNameLst>
                                          <p:attrName>ppt_w</p:attrName>
                                        </p:attrNameLst>
                                      </p:cBhvr>
                                      <p:tavLst>
                                        <p:tav tm="0">
                                          <p:val>
                                            <p:strVal val="ppt_w"/>
                                          </p:val>
                                        </p:tav>
                                        <p:tav tm="100000">
                                          <p:val>
                                            <p:strVal val="ppt_w"/>
                                          </p:val>
                                        </p:tav>
                                      </p:tavLst>
                                    </p:anim>
                                    <p:anim calcmode="lin" valueType="num">
                                      <p:cBhvr>
                                        <p:cTn id="875"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6" dur="1" fill="hold">
                                          <p:stCondLst>
                                            <p:cond delay="2999"/>
                                          </p:stCondLst>
                                        </p:cTn>
                                        <p:tgtEl>
                                          <p:spTgt spid="39"/>
                                        </p:tgtEl>
                                        <p:attrNameLst>
                                          <p:attrName>style.visibility</p:attrName>
                                        </p:attrNameLst>
                                      </p:cBhvr>
                                      <p:to>
                                        <p:strVal val="hidden"/>
                                      </p:to>
                                    </p:set>
                                  </p:childTnLst>
                                </p:cTn>
                              </p:par>
                              <p:par>
                                <p:cTn id="877" presetID="19" presetClass="exit" presetSubtype="5" fill="hold" grpId="3" nodeType="withEffect">
                                  <p:stCondLst>
                                    <p:cond delay="0"/>
                                  </p:stCondLst>
                                  <p:childTnLst>
                                    <p:anim calcmode="lin" valueType="num">
                                      <p:cBhvr>
                                        <p:cTn id="878" dur="3000"/>
                                        <p:tgtEl>
                                          <p:spTgt spid="40"/>
                                        </p:tgtEl>
                                        <p:attrNameLst>
                                          <p:attrName>ppt_w</p:attrName>
                                        </p:attrNameLst>
                                      </p:cBhvr>
                                      <p:tavLst>
                                        <p:tav tm="0">
                                          <p:val>
                                            <p:strVal val="ppt_w"/>
                                          </p:val>
                                        </p:tav>
                                        <p:tav tm="100000">
                                          <p:val>
                                            <p:strVal val="ppt_w"/>
                                          </p:val>
                                        </p:tav>
                                      </p:tavLst>
                                    </p:anim>
                                    <p:anim calcmode="lin" valueType="num">
                                      <p:cBhvr>
                                        <p:cTn id="879"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0" dur="1" fill="hold">
                                          <p:stCondLst>
                                            <p:cond delay="2999"/>
                                          </p:stCondLst>
                                        </p:cTn>
                                        <p:tgtEl>
                                          <p:spTgt spid="40"/>
                                        </p:tgtEl>
                                        <p:attrNameLst>
                                          <p:attrName>style.visibility</p:attrName>
                                        </p:attrNameLst>
                                      </p:cBhvr>
                                      <p:to>
                                        <p:strVal val="hidden"/>
                                      </p:to>
                                    </p:set>
                                  </p:childTnLst>
                                </p:cTn>
                              </p:par>
                              <p:par>
                                <p:cTn id="881" presetID="19" presetClass="exit" presetSubtype="5" fill="hold" grpId="3" nodeType="withEffect">
                                  <p:stCondLst>
                                    <p:cond delay="0"/>
                                  </p:stCondLst>
                                  <p:childTnLst>
                                    <p:anim calcmode="lin" valueType="num">
                                      <p:cBhvr>
                                        <p:cTn id="882" dur="3000"/>
                                        <p:tgtEl>
                                          <p:spTgt spid="41"/>
                                        </p:tgtEl>
                                        <p:attrNameLst>
                                          <p:attrName>ppt_w</p:attrName>
                                        </p:attrNameLst>
                                      </p:cBhvr>
                                      <p:tavLst>
                                        <p:tav tm="0">
                                          <p:val>
                                            <p:strVal val="ppt_w"/>
                                          </p:val>
                                        </p:tav>
                                        <p:tav tm="100000">
                                          <p:val>
                                            <p:strVal val="ppt_w"/>
                                          </p:val>
                                        </p:tav>
                                      </p:tavLst>
                                    </p:anim>
                                    <p:anim calcmode="lin" valueType="num">
                                      <p:cBhvr>
                                        <p:cTn id="883"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4" dur="1" fill="hold">
                                          <p:stCondLst>
                                            <p:cond delay="2999"/>
                                          </p:stCondLst>
                                        </p:cTn>
                                        <p:tgtEl>
                                          <p:spTgt spid="41"/>
                                        </p:tgtEl>
                                        <p:attrNameLst>
                                          <p:attrName>style.visibility</p:attrName>
                                        </p:attrNameLst>
                                      </p:cBhvr>
                                      <p:to>
                                        <p:strVal val="hidden"/>
                                      </p:to>
                                    </p:set>
                                  </p:childTnLst>
                                </p:cTn>
                              </p:par>
                              <p:par>
                                <p:cTn id="885" presetID="19" presetClass="exit" presetSubtype="5" fill="hold" grpId="3" nodeType="withEffect">
                                  <p:stCondLst>
                                    <p:cond delay="0"/>
                                  </p:stCondLst>
                                  <p:childTnLst>
                                    <p:anim calcmode="lin" valueType="num">
                                      <p:cBhvr>
                                        <p:cTn id="886" dur="3000"/>
                                        <p:tgtEl>
                                          <p:spTgt spid="42"/>
                                        </p:tgtEl>
                                        <p:attrNameLst>
                                          <p:attrName>ppt_w</p:attrName>
                                        </p:attrNameLst>
                                      </p:cBhvr>
                                      <p:tavLst>
                                        <p:tav tm="0">
                                          <p:val>
                                            <p:strVal val="ppt_w"/>
                                          </p:val>
                                        </p:tav>
                                        <p:tav tm="100000">
                                          <p:val>
                                            <p:strVal val="ppt_w"/>
                                          </p:val>
                                        </p:tav>
                                      </p:tavLst>
                                    </p:anim>
                                    <p:anim calcmode="lin" valueType="num">
                                      <p:cBhvr>
                                        <p:cTn id="887"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8" dur="1" fill="hold">
                                          <p:stCondLst>
                                            <p:cond delay="2999"/>
                                          </p:stCondLst>
                                        </p:cTn>
                                        <p:tgtEl>
                                          <p:spTgt spid="42"/>
                                        </p:tgtEl>
                                        <p:attrNameLst>
                                          <p:attrName>style.visibility</p:attrName>
                                        </p:attrNameLst>
                                      </p:cBhvr>
                                      <p:to>
                                        <p:strVal val="hidden"/>
                                      </p:to>
                                    </p:set>
                                  </p:childTnLst>
                                </p:cTn>
                              </p:par>
                              <p:par>
                                <p:cTn id="889" presetID="19" presetClass="exit" presetSubtype="5" fill="hold" grpId="3" nodeType="withEffect">
                                  <p:stCondLst>
                                    <p:cond delay="0"/>
                                  </p:stCondLst>
                                  <p:childTnLst>
                                    <p:anim calcmode="lin" valueType="num">
                                      <p:cBhvr>
                                        <p:cTn id="890" dur="3000"/>
                                        <p:tgtEl>
                                          <p:spTgt spid="43"/>
                                        </p:tgtEl>
                                        <p:attrNameLst>
                                          <p:attrName>ppt_w</p:attrName>
                                        </p:attrNameLst>
                                      </p:cBhvr>
                                      <p:tavLst>
                                        <p:tav tm="0">
                                          <p:val>
                                            <p:strVal val="ppt_w"/>
                                          </p:val>
                                        </p:tav>
                                        <p:tav tm="100000">
                                          <p:val>
                                            <p:strVal val="ppt_w"/>
                                          </p:val>
                                        </p:tav>
                                      </p:tavLst>
                                    </p:anim>
                                    <p:anim calcmode="lin" valueType="num">
                                      <p:cBhvr>
                                        <p:cTn id="891"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2" dur="1" fill="hold">
                                          <p:stCondLst>
                                            <p:cond delay="2999"/>
                                          </p:stCondLst>
                                        </p:cTn>
                                        <p:tgtEl>
                                          <p:spTgt spid="43"/>
                                        </p:tgtEl>
                                        <p:attrNameLst>
                                          <p:attrName>style.visibility</p:attrName>
                                        </p:attrNameLst>
                                      </p:cBhvr>
                                      <p:to>
                                        <p:strVal val="hidden"/>
                                      </p:to>
                                    </p:set>
                                  </p:childTnLst>
                                </p:cTn>
                              </p:par>
                              <p:par>
                                <p:cTn id="893" presetID="19" presetClass="exit" presetSubtype="5" fill="hold" grpId="3" nodeType="withEffect">
                                  <p:stCondLst>
                                    <p:cond delay="0"/>
                                  </p:stCondLst>
                                  <p:childTnLst>
                                    <p:anim calcmode="lin" valueType="num">
                                      <p:cBhvr>
                                        <p:cTn id="894" dur="3000"/>
                                        <p:tgtEl>
                                          <p:spTgt spid="44"/>
                                        </p:tgtEl>
                                        <p:attrNameLst>
                                          <p:attrName>ppt_w</p:attrName>
                                        </p:attrNameLst>
                                      </p:cBhvr>
                                      <p:tavLst>
                                        <p:tav tm="0">
                                          <p:val>
                                            <p:strVal val="ppt_w"/>
                                          </p:val>
                                        </p:tav>
                                        <p:tav tm="100000">
                                          <p:val>
                                            <p:strVal val="ppt_w"/>
                                          </p:val>
                                        </p:tav>
                                      </p:tavLst>
                                    </p:anim>
                                    <p:anim calcmode="lin" valueType="num">
                                      <p:cBhvr>
                                        <p:cTn id="895"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6" dur="1" fill="hold">
                                          <p:stCondLst>
                                            <p:cond delay="2999"/>
                                          </p:stCondLst>
                                        </p:cTn>
                                        <p:tgtEl>
                                          <p:spTgt spid="44"/>
                                        </p:tgtEl>
                                        <p:attrNameLst>
                                          <p:attrName>style.visibility</p:attrName>
                                        </p:attrNameLst>
                                      </p:cBhvr>
                                      <p:to>
                                        <p:strVal val="hidden"/>
                                      </p:to>
                                    </p:set>
                                  </p:childTnLst>
                                </p:cTn>
                              </p:par>
                              <p:par>
                                <p:cTn id="897" presetID="19" presetClass="exit" presetSubtype="5" fill="hold" grpId="3" nodeType="withEffect">
                                  <p:stCondLst>
                                    <p:cond delay="0"/>
                                  </p:stCondLst>
                                  <p:childTnLst>
                                    <p:anim calcmode="lin" valueType="num">
                                      <p:cBhvr>
                                        <p:cTn id="898" dur="3000"/>
                                        <p:tgtEl>
                                          <p:spTgt spid="45"/>
                                        </p:tgtEl>
                                        <p:attrNameLst>
                                          <p:attrName>ppt_w</p:attrName>
                                        </p:attrNameLst>
                                      </p:cBhvr>
                                      <p:tavLst>
                                        <p:tav tm="0">
                                          <p:val>
                                            <p:strVal val="ppt_w"/>
                                          </p:val>
                                        </p:tav>
                                        <p:tav tm="100000">
                                          <p:val>
                                            <p:strVal val="ppt_w"/>
                                          </p:val>
                                        </p:tav>
                                      </p:tavLst>
                                    </p:anim>
                                    <p:anim calcmode="lin" valueType="num">
                                      <p:cBhvr>
                                        <p:cTn id="899"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0" dur="1" fill="hold">
                                          <p:stCondLst>
                                            <p:cond delay="2999"/>
                                          </p:stCondLst>
                                        </p:cTn>
                                        <p:tgtEl>
                                          <p:spTgt spid="45"/>
                                        </p:tgtEl>
                                        <p:attrNameLst>
                                          <p:attrName>style.visibility</p:attrName>
                                        </p:attrNameLst>
                                      </p:cBhvr>
                                      <p:to>
                                        <p:strVal val="hidden"/>
                                      </p:to>
                                    </p:set>
                                  </p:childTnLst>
                                </p:cTn>
                              </p:par>
                              <p:par>
                                <p:cTn id="901" presetID="19" presetClass="exit" presetSubtype="5" fill="hold" grpId="3" nodeType="withEffect">
                                  <p:stCondLst>
                                    <p:cond delay="0"/>
                                  </p:stCondLst>
                                  <p:childTnLst>
                                    <p:anim calcmode="lin" valueType="num">
                                      <p:cBhvr>
                                        <p:cTn id="902" dur="3000"/>
                                        <p:tgtEl>
                                          <p:spTgt spid="46"/>
                                        </p:tgtEl>
                                        <p:attrNameLst>
                                          <p:attrName>ppt_w</p:attrName>
                                        </p:attrNameLst>
                                      </p:cBhvr>
                                      <p:tavLst>
                                        <p:tav tm="0">
                                          <p:val>
                                            <p:strVal val="ppt_w"/>
                                          </p:val>
                                        </p:tav>
                                        <p:tav tm="100000">
                                          <p:val>
                                            <p:strVal val="ppt_w"/>
                                          </p:val>
                                        </p:tav>
                                      </p:tavLst>
                                    </p:anim>
                                    <p:anim calcmode="lin" valueType="num">
                                      <p:cBhvr>
                                        <p:cTn id="903" dur="3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4" dur="1" fill="hold">
                                          <p:stCondLst>
                                            <p:cond delay="2999"/>
                                          </p:stCondLst>
                                        </p:cTn>
                                        <p:tgtEl>
                                          <p:spTgt spid="46"/>
                                        </p:tgtEl>
                                        <p:attrNameLst>
                                          <p:attrName>style.visibility</p:attrName>
                                        </p:attrNameLst>
                                      </p:cBhvr>
                                      <p:to>
                                        <p:strVal val="hidden"/>
                                      </p:to>
                                    </p:set>
                                  </p:childTnLst>
                                </p:cTn>
                              </p:par>
                              <p:par>
                                <p:cTn id="905" presetID="19" presetClass="exit" presetSubtype="5" fill="hold" grpId="3" nodeType="withEffect">
                                  <p:stCondLst>
                                    <p:cond delay="0"/>
                                  </p:stCondLst>
                                  <p:childTnLst>
                                    <p:anim calcmode="lin" valueType="num">
                                      <p:cBhvr>
                                        <p:cTn id="906" dur="3000"/>
                                        <p:tgtEl>
                                          <p:spTgt spid="47"/>
                                        </p:tgtEl>
                                        <p:attrNameLst>
                                          <p:attrName>ppt_w</p:attrName>
                                        </p:attrNameLst>
                                      </p:cBhvr>
                                      <p:tavLst>
                                        <p:tav tm="0">
                                          <p:val>
                                            <p:strVal val="ppt_w"/>
                                          </p:val>
                                        </p:tav>
                                        <p:tav tm="100000">
                                          <p:val>
                                            <p:strVal val="ppt_w"/>
                                          </p:val>
                                        </p:tav>
                                      </p:tavLst>
                                    </p:anim>
                                    <p:anim calcmode="lin" valueType="num">
                                      <p:cBhvr>
                                        <p:cTn id="907"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8" dur="1" fill="hold">
                                          <p:stCondLst>
                                            <p:cond delay="2999"/>
                                          </p:stCondLst>
                                        </p:cTn>
                                        <p:tgtEl>
                                          <p:spTgt spid="47"/>
                                        </p:tgtEl>
                                        <p:attrNameLst>
                                          <p:attrName>style.visibility</p:attrName>
                                        </p:attrNameLst>
                                      </p:cBhvr>
                                      <p:to>
                                        <p:strVal val="hidden"/>
                                      </p:to>
                                    </p:set>
                                  </p:childTnLst>
                                </p:cTn>
                              </p:par>
                              <p:par>
                                <p:cTn id="909" presetID="19" presetClass="exit" presetSubtype="5" fill="hold" grpId="3" nodeType="withEffect">
                                  <p:stCondLst>
                                    <p:cond delay="0"/>
                                  </p:stCondLst>
                                  <p:childTnLst>
                                    <p:anim calcmode="lin" valueType="num">
                                      <p:cBhvr>
                                        <p:cTn id="910" dur="3000"/>
                                        <p:tgtEl>
                                          <p:spTgt spid="48"/>
                                        </p:tgtEl>
                                        <p:attrNameLst>
                                          <p:attrName>ppt_w</p:attrName>
                                        </p:attrNameLst>
                                      </p:cBhvr>
                                      <p:tavLst>
                                        <p:tav tm="0">
                                          <p:val>
                                            <p:strVal val="ppt_w"/>
                                          </p:val>
                                        </p:tav>
                                        <p:tav tm="100000">
                                          <p:val>
                                            <p:strVal val="ppt_w"/>
                                          </p:val>
                                        </p:tav>
                                      </p:tavLst>
                                    </p:anim>
                                    <p:anim calcmode="lin" valueType="num">
                                      <p:cBhvr>
                                        <p:cTn id="911"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2" dur="1" fill="hold">
                                          <p:stCondLst>
                                            <p:cond delay="2999"/>
                                          </p:stCondLst>
                                        </p:cTn>
                                        <p:tgtEl>
                                          <p:spTgt spid="48"/>
                                        </p:tgtEl>
                                        <p:attrNameLst>
                                          <p:attrName>style.visibility</p:attrName>
                                        </p:attrNameLst>
                                      </p:cBhvr>
                                      <p:to>
                                        <p:strVal val="hidden"/>
                                      </p:to>
                                    </p:set>
                                  </p:childTnLst>
                                </p:cTn>
                              </p:par>
                              <p:par>
                                <p:cTn id="913" presetID="19" presetClass="exit" presetSubtype="5" fill="hold" grpId="3" nodeType="withEffect">
                                  <p:stCondLst>
                                    <p:cond delay="0"/>
                                  </p:stCondLst>
                                  <p:childTnLst>
                                    <p:anim calcmode="lin" valueType="num">
                                      <p:cBhvr>
                                        <p:cTn id="914" dur="3000"/>
                                        <p:tgtEl>
                                          <p:spTgt spid="49"/>
                                        </p:tgtEl>
                                        <p:attrNameLst>
                                          <p:attrName>ppt_w</p:attrName>
                                        </p:attrNameLst>
                                      </p:cBhvr>
                                      <p:tavLst>
                                        <p:tav tm="0">
                                          <p:val>
                                            <p:strVal val="ppt_w"/>
                                          </p:val>
                                        </p:tav>
                                        <p:tav tm="100000">
                                          <p:val>
                                            <p:strVal val="ppt_w"/>
                                          </p:val>
                                        </p:tav>
                                      </p:tavLst>
                                    </p:anim>
                                    <p:anim calcmode="lin" valueType="num">
                                      <p:cBhvr>
                                        <p:cTn id="915"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6" dur="1" fill="hold">
                                          <p:stCondLst>
                                            <p:cond delay="2999"/>
                                          </p:stCondLst>
                                        </p:cTn>
                                        <p:tgtEl>
                                          <p:spTgt spid="49"/>
                                        </p:tgtEl>
                                        <p:attrNameLst>
                                          <p:attrName>style.visibility</p:attrName>
                                        </p:attrNameLst>
                                      </p:cBhvr>
                                      <p:to>
                                        <p:strVal val="hidden"/>
                                      </p:to>
                                    </p:set>
                                  </p:childTnLst>
                                </p:cTn>
                              </p:par>
                              <p:par>
                                <p:cTn id="917" presetID="19" presetClass="exit" presetSubtype="5" fill="hold" grpId="3" nodeType="withEffect">
                                  <p:stCondLst>
                                    <p:cond delay="0"/>
                                  </p:stCondLst>
                                  <p:childTnLst>
                                    <p:anim calcmode="lin" valueType="num">
                                      <p:cBhvr>
                                        <p:cTn id="918" dur="3000"/>
                                        <p:tgtEl>
                                          <p:spTgt spid="50"/>
                                        </p:tgtEl>
                                        <p:attrNameLst>
                                          <p:attrName>ppt_w</p:attrName>
                                        </p:attrNameLst>
                                      </p:cBhvr>
                                      <p:tavLst>
                                        <p:tav tm="0">
                                          <p:val>
                                            <p:strVal val="ppt_w"/>
                                          </p:val>
                                        </p:tav>
                                        <p:tav tm="100000">
                                          <p:val>
                                            <p:strVal val="ppt_w"/>
                                          </p:val>
                                        </p:tav>
                                      </p:tavLst>
                                    </p:anim>
                                    <p:anim calcmode="lin" valueType="num">
                                      <p:cBhvr>
                                        <p:cTn id="919" dur="3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0" dur="1" fill="hold">
                                          <p:stCondLst>
                                            <p:cond delay="2999"/>
                                          </p:stCondLst>
                                        </p:cTn>
                                        <p:tgtEl>
                                          <p:spTgt spid="50"/>
                                        </p:tgtEl>
                                        <p:attrNameLst>
                                          <p:attrName>style.visibility</p:attrName>
                                        </p:attrNameLst>
                                      </p:cBhvr>
                                      <p:to>
                                        <p:strVal val="hidden"/>
                                      </p:to>
                                    </p:set>
                                  </p:childTnLst>
                                </p:cTn>
                              </p:par>
                              <p:par>
                                <p:cTn id="921" presetID="19" presetClass="exit" presetSubtype="5" fill="hold" grpId="3" nodeType="withEffect">
                                  <p:stCondLst>
                                    <p:cond delay="0"/>
                                  </p:stCondLst>
                                  <p:childTnLst>
                                    <p:anim calcmode="lin" valueType="num">
                                      <p:cBhvr>
                                        <p:cTn id="922" dur="3000"/>
                                        <p:tgtEl>
                                          <p:spTgt spid="51"/>
                                        </p:tgtEl>
                                        <p:attrNameLst>
                                          <p:attrName>ppt_w</p:attrName>
                                        </p:attrNameLst>
                                      </p:cBhvr>
                                      <p:tavLst>
                                        <p:tav tm="0">
                                          <p:val>
                                            <p:strVal val="ppt_w"/>
                                          </p:val>
                                        </p:tav>
                                        <p:tav tm="100000">
                                          <p:val>
                                            <p:strVal val="ppt_w"/>
                                          </p:val>
                                        </p:tav>
                                      </p:tavLst>
                                    </p:anim>
                                    <p:anim calcmode="lin" valueType="num">
                                      <p:cBhvr>
                                        <p:cTn id="923" dur="300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4" dur="1" fill="hold">
                                          <p:stCondLst>
                                            <p:cond delay="2999"/>
                                          </p:stCondLst>
                                        </p:cTn>
                                        <p:tgtEl>
                                          <p:spTgt spid="51"/>
                                        </p:tgtEl>
                                        <p:attrNameLst>
                                          <p:attrName>style.visibility</p:attrName>
                                        </p:attrNameLst>
                                      </p:cBhvr>
                                      <p:to>
                                        <p:strVal val="hidden"/>
                                      </p:to>
                                    </p:set>
                                  </p:childTnLst>
                                </p:cTn>
                              </p:par>
                              <p:par>
                                <p:cTn id="925" presetID="19" presetClass="exit" presetSubtype="5" fill="hold" grpId="3" nodeType="withEffect">
                                  <p:stCondLst>
                                    <p:cond delay="0"/>
                                  </p:stCondLst>
                                  <p:childTnLst>
                                    <p:anim calcmode="lin" valueType="num">
                                      <p:cBhvr>
                                        <p:cTn id="926" dur="3000"/>
                                        <p:tgtEl>
                                          <p:spTgt spid="52"/>
                                        </p:tgtEl>
                                        <p:attrNameLst>
                                          <p:attrName>ppt_w</p:attrName>
                                        </p:attrNameLst>
                                      </p:cBhvr>
                                      <p:tavLst>
                                        <p:tav tm="0">
                                          <p:val>
                                            <p:strVal val="ppt_w"/>
                                          </p:val>
                                        </p:tav>
                                        <p:tav tm="100000">
                                          <p:val>
                                            <p:strVal val="ppt_w"/>
                                          </p:val>
                                        </p:tav>
                                      </p:tavLst>
                                    </p:anim>
                                    <p:anim calcmode="lin" valueType="num">
                                      <p:cBhvr>
                                        <p:cTn id="927" dur="3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8" dur="1" fill="hold">
                                          <p:stCondLst>
                                            <p:cond delay="2999"/>
                                          </p:stCondLst>
                                        </p:cTn>
                                        <p:tgtEl>
                                          <p:spTgt spid="52"/>
                                        </p:tgtEl>
                                        <p:attrNameLst>
                                          <p:attrName>style.visibility</p:attrName>
                                        </p:attrNameLst>
                                      </p:cBhvr>
                                      <p:to>
                                        <p:strVal val="hidden"/>
                                      </p:to>
                                    </p:set>
                                  </p:childTnLst>
                                </p:cTn>
                              </p:par>
                              <p:par>
                                <p:cTn id="929" presetID="19" presetClass="exit" presetSubtype="5" fill="hold" grpId="3" nodeType="withEffect">
                                  <p:stCondLst>
                                    <p:cond delay="0"/>
                                  </p:stCondLst>
                                  <p:childTnLst>
                                    <p:anim calcmode="lin" valueType="num">
                                      <p:cBhvr>
                                        <p:cTn id="930" dur="3000"/>
                                        <p:tgtEl>
                                          <p:spTgt spid="53"/>
                                        </p:tgtEl>
                                        <p:attrNameLst>
                                          <p:attrName>ppt_w</p:attrName>
                                        </p:attrNameLst>
                                      </p:cBhvr>
                                      <p:tavLst>
                                        <p:tav tm="0">
                                          <p:val>
                                            <p:strVal val="ppt_w"/>
                                          </p:val>
                                        </p:tav>
                                        <p:tav tm="100000">
                                          <p:val>
                                            <p:strVal val="ppt_w"/>
                                          </p:val>
                                        </p:tav>
                                      </p:tavLst>
                                    </p:anim>
                                    <p:anim calcmode="lin" valueType="num">
                                      <p:cBhvr>
                                        <p:cTn id="931" dur="300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2" dur="1" fill="hold">
                                          <p:stCondLst>
                                            <p:cond delay="2999"/>
                                          </p:stCondLst>
                                        </p:cTn>
                                        <p:tgtEl>
                                          <p:spTgt spid="53"/>
                                        </p:tgtEl>
                                        <p:attrNameLst>
                                          <p:attrName>style.visibility</p:attrName>
                                        </p:attrNameLst>
                                      </p:cBhvr>
                                      <p:to>
                                        <p:strVal val="hidden"/>
                                      </p:to>
                                    </p:set>
                                  </p:childTnLst>
                                </p:cTn>
                              </p:par>
                              <p:par>
                                <p:cTn id="933" presetID="19" presetClass="exit" presetSubtype="5" fill="hold" grpId="3" nodeType="withEffect">
                                  <p:stCondLst>
                                    <p:cond delay="0"/>
                                  </p:stCondLst>
                                  <p:childTnLst>
                                    <p:anim calcmode="lin" valueType="num">
                                      <p:cBhvr>
                                        <p:cTn id="934" dur="3000"/>
                                        <p:tgtEl>
                                          <p:spTgt spid="54"/>
                                        </p:tgtEl>
                                        <p:attrNameLst>
                                          <p:attrName>ppt_w</p:attrName>
                                        </p:attrNameLst>
                                      </p:cBhvr>
                                      <p:tavLst>
                                        <p:tav tm="0">
                                          <p:val>
                                            <p:strVal val="ppt_w"/>
                                          </p:val>
                                        </p:tav>
                                        <p:tav tm="100000">
                                          <p:val>
                                            <p:strVal val="ppt_w"/>
                                          </p:val>
                                        </p:tav>
                                      </p:tavLst>
                                    </p:anim>
                                    <p:anim calcmode="lin" valueType="num">
                                      <p:cBhvr>
                                        <p:cTn id="935" dur="3000"/>
                                        <p:tgtEl>
                                          <p:spTgt spid="5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6" dur="1" fill="hold">
                                          <p:stCondLst>
                                            <p:cond delay="2999"/>
                                          </p:stCondLst>
                                        </p:cTn>
                                        <p:tgtEl>
                                          <p:spTgt spid="54"/>
                                        </p:tgtEl>
                                        <p:attrNameLst>
                                          <p:attrName>style.visibility</p:attrName>
                                        </p:attrNameLst>
                                      </p:cBhvr>
                                      <p:to>
                                        <p:strVal val="hidden"/>
                                      </p:to>
                                    </p:set>
                                  </p:childTnLst>
                                </p:cTn>
                              </p:par>
                              <p:par>
                                <p:cTn id="937" presetID="19" presetClass="exit" presetSubtype="5" fill="hold" grpId="3" nodeType="withEffect">
                                  <p:stCondLst>
                                    <p:cond delay="0"/>
                                  </p:stCondLst>
                                  <p:childTnLst>
                                    <p:anim calcmode="lin" valueType="num">
                                      <p:cBhvr>
                                        <p:cTn id="938" dur="3000"/>
                                        <p:tgtEl>
                                          <p:spTgt spid="55"/>
                                        </p:tgtEl>
                                        <p:attrNameLst>
                                          <p:attrName>ppt_w</p:attrName>
                                        </p:attrNameLst>
                                      </p:cBhvr>
                                      <p:tavLst>
                                        <p:tav tm="0">
                                          <p:val>
                                            <p:strVal val="ppt_w"/>
                                          </p:val>
                                        </p:tav>
                                        <p:tav tm="100000">
                                          <p:val>
                                            <p:strVal val="ppt_w"/>
                                          </p:val>
                                        </p:tav>
                                      </p:tavLst>
                                    </p:anim>
                                    <p:anim calcmode="lin" valueType="num">
                                      <p:cBhvr>
                                        <p:cTn id="939" dur="3000"/>
                                        <p:tgtEl>
                                          <p:spTgt spid="5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0" dur="1" fill="hold">
                                          <p:stCondLst>
                                            <p:cond delay="2999"/>
                                          </p:stCondLst>
                                        </p:cTn>
                                        <p:tgtEl>
                                          <p:spTgt spid="55"/>
                                        </p:tgtEl>
                                        <p:attrNameLst>
                                          <p:attrName>style.visibility</p:attrName>
                                        </p:attrNameLst>
                                      </p:cBhvr>
                                      <p:to>
                                        <p:strVal val="hidden"/>
                                      </p:to>
                                    </p:set>
                                  </p:childTnLst>
                                </p:cTn>
                              </p:par>
                              <p:par>
                                <p:cTn id="941" presetID="19" presetClass="exit" presetSubtype="5" fill="hold" grpId="3" nodeType="withEffect">
                                  <p:stCondLst>
                                    <p:cond delay="0"/>
                                  </p:stCondLst>
                                  <p:childTnLst>
                                    <p:anim calcmode="lin" valueType="num">
                                      <p:cBhvr>
                                        <p:cTn id="942" dur="3000"/>
                                        <p:tgtEl>
                                          <p:spTgt spid="56"/>
                                        </p:tgtEl>
                                        <p:attrNameLst>
                                          <p:attrName>ppt_w</p:attrName>
                                        </p:attrNameLst>
                                      </p:cBhvr>
                                      <p:tavLst>
                                        <p:tav tm="0">
                                          <p:val>
                                            <p:strVal val="ppt_w"/>
                                          </p:val>
                                        </p:tav>
                                        <p:tav tm="100000">
                                          <p:val>
                                            <p:strVal val="ppt_w"/>
                                          </p:val>
                                        </p:tav>
                                      </p:tavLst>
                                    </p:anim>
                                    <p:anim calcmode="lin" valueType="num">
                                      <p:cBhvr>
                                        <p:cTn id="943" dur="3000"/>
                                        <p:tgtEl>
                                          <p:spTgt spid="5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4" dur="1" fill="hold">
                                          <p:stCondLst>
                                            <p:cond delay="2999"/>
                                          </p:stCondLst>
                                        </p:cTn>
                                        <p:tgtEl>
                                          <p:spTgt spid="56"/>
                                        </p:tgtEl>
                                        <p:attrNameLst>
                                          <p:attrName>style.visibility</p:attrName>
                                        </p:attrNameLst>
                                      </p:cBhvr>
                                      <p:to>
                                        <p:strVal val="hidden"/>
                                      </p:to>
                                    </p:set>
                                  </p:childTnLst>
                                </p:cTn>
                              </p:par>
                              <p:par>
                                <p:cTn id="945" presetID="19" presetClass="exit" presetSubtype="5" fill="hold" grpId="3" nodeType="withEffect">
                                  <p:stCondLst>
                                    <p:cond delay="0"/>
                                  </p:stCondLst>
                                  <p:childTnLst>
                                    <p:anim calcmode="lin" valueType="num">
                                      <p:cBhvr>
                                        <p:cTn id="946" dur="3000"/>
                                        <p:tgtEl>
                                          <p:spTgt spid="57"/>
                                        </p:tgtEl>
                                        <p:attrNameLst>
                                          <p:attrName>ppt_w</p:attrName>
                                        </p:attrNameLst>
                                      </p:cBhvr>
                                      <p:tavLst>
                                        <p:tav tm="0">
                                          <p:val>
                                            <p:strVal val="ppt_w"/>
                                          </p:val>
                                        </p:tav>
                                        <p:tav tm="100000">
                                          <p:val>
                                            <p:strVal val="ppt_w"/>
                                          </p:val>
                                        </p:tav>
                                      </p:tavLst>
                                    </p:anim>
                                    <p:anim calcmode="lin" valueType="num">
                                      <p:cBhvr>
                                        <p:cTn id="947" dur="30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8" dur="1" fill="hold">
                                          <p:stCondLst>
                                            <p:cond delay="2999"/>
                                          </p:stCondLst>
                                        </p:cTn>
                                        <p:tgtEl>
                                          <p:spTgt spid="57"/>
                                        </p:tgtEl>
                                        <p:attrNameLst>
                                          <p:attrName>style.visibility</p:attrName>
                                        </p:attrNameLst>
                                      </p:cBhvr>
                                      <p:to>
                                        <p:strVal val="hidden"/>
                                      </p:to>
                                    </p:set>
                                  </p:childTnLst>
                                </p:cTn>
                              </p:par>
                              <p:par>
                                <p:cTn id="949" presetID="19" presetClass="exit" presetSubtype="5" fill="hold" grpId="3" nodeType="withEffect">
                                  <p:stCondLst>
                                    <p:cond delay="0"/>
                                  </p:stCondLst>
                                  <p:childTnLst>
                                    <p:anim calcmode="lin" valueType="num">
                                      <p:cBhvr>
                                        <p:cTn id="950" dur="3000"/>
                                        <p:tgtEl>
                                          <p:spTgt spid="58"/>
                                        </p:tgtEl>
                                        <p:attrNameLst>
                                          <p:attrName>ppt_w</p:attrName>
                                        </p:attrNameLst>
                                      </p:cBhvr>
                                      <p:tavLst>
                                        <p:tav tm="0">
                                          <p:val>
                                            <p:strVal val="ppt_w"/>
                                          </p:val>
                                        </p:tav>
                                        <p:tav tm="100000">
                                          <p:val>
                                            <p:strVal val="ppt_w"/>
                                          </p:val>
                                        </p:tav>
                                      </p:tavLst>
                                    </p:anim>
                                    <p:anim calcmode="lin" valueType="num">
                                      <p:cBhvr>
                                        <p:cTn id="951" dur="3000"/>
                                        <p:tgtEl>
                                          <p:spTgt spid="5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2" dur="1" fill="hold">
                                          <p:stCondLst>
                                            <p:cond delay="2999"/>
                                          </p:stCondLst>
                                        </p:cTn>
                                        <p:tgtEl>
                                          <p:spTgt spid="58"/>
                                        </p:tgtEl>
                                        <p:attrNameLst>
                                          <p:attrName>style.visibility</p:attrName>
                                        </p:attrNameLst>
                                      </p:cBhvr>
                                      <p:to>
                                        <p:strVal val="hidden"/>
                                      </p:to>
                                    </p:set>
                                  </p:childTnLst>
                                </p:cTn>
                              </p:par>
                              <p:par>
                                <p:cTn id="953" presetID="19" presetClass="exit" presetSubtype="5" fill="hold" grpId="3" nodeType="withEffect">
                                  <p:stCondLst>
                                    <p:cond delay="0"/>
                                  </p:stCondLst>
                                  <p:childTnLst>
                                    <p:anim calcmode="lin" valueType="num">
                                      <p:cBhvr>
                                        <p:cTn id="954" dur="3000"/>
                                        <p:tgtEl>
                                          <p:spTgt spid="59"/>
                                        </p:tgtEl>
                                        <p:attrNameLst>
                                          <p:attrName>ppt_w</p:attrName>
                                        </p:attrNameLst>
                                      </p:cBhvr>
                                      <p:tavLst>
                                        <p:tav tm="0">
                                          <p:val>
                                            <p:strVal val="ppt_w"/>
                                          </p:val>
                                        </p:tav>
                                        <p:tav tm="100000">
                                          <p:val>
                                            <p:strVal val="ppt_w"/>
                                          </p:val>
                                        </p:tav>
                                      </p:tavLst>
                                    </p:anim>
                                    <p:anim calcmode="lin" valueType="num">
                                      <p:cBhvr>
                                        <p:cTn id="955" dur="3000"/>
                                        <p:tgtEl>
                                          <p:spTgt spid="5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6" dur="1" fill="hold">
                                          <p:stCondLst>
                                            <p:cond delay="2999"/>
                                          </p:stCondLst>
                                        </p:cTn>
                                        <p:tgtEl>
                                          <p:spTgt spid="59"/>
                                        </p:tgtEl>
                                        <p:attrNameLst>
                                          <p:attrName>style.visibility</p:attrName>
                                        </p:attrNameLst>
                                      </p:cBhvr>
                                      <p:to>
                                        <p:strVal val="hidden"/>
                                      </p:to>
                                    </p:set>
                                  </p:childTnLst>
                                </p:cTn>
                              </p:par>
                              <p:par>
                                <p:cTn id="957" presetID="19" presetClass="exit" presetSubtype="5" fill="hold" grpId="3" nodeType="withEffect">
                                  <p:stCondLst>
                                    <p:cond delay="0"/>
                                  </p:stCondLst>
                                  <p:childTnLst>
                                    <p:anim calcmode="lin" valueType="num">
                                      <p:cBhvr>
                                        <p:cTn id="958" dur="3000"/>
                                        <p:tgtEl>
                                          <p:spTgt spid="60"/>
                                        </p:tgtEl>
                                        <p:attrNameLst>
                                          <p:attrName>ppt_w</p:attrName>
                                        </p:attrNameLst>
                                      </p:cBhvr>
                                      <p:tavLst>
                                        <p:tav tm="0">
                                          <p:val>
                                            <p:strVal val="ppt_w"/>
                                          </p:val>
                                        </p:tav>
                                        <p:tav tm="100000">
                                          <p:val>
                                            <p:strVal val="ppt_w"/>
                                          </p:val>
                                        </p:tav>
                                      </p:tavLst>
                                    </p:anim>
                                    <p:anim calcmode="lin" valueType="num">
                                      <p:cBhvr>
                                        <p:cTn id="959" dur="3000"/>
                                        <p:tgtEl>
                                          <p:spTgt spid="6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0" dur="1" fill="hold">
                                          <p:stCondLst>
                                            <p:cond delay="2999"/>
                                          </p:stCondLst>
                                        </p:cTn>
                                        <p:tgtEl>
                                          <p:spTgt spid="60"/>
                                        </p:tgtEl>
                                        <p:attrNameLst>
                                          <p:attrName>style.visibility</p:attrName>
                                        </p:attrNameLst>
                                      </p:cBhvr>
                                      <p:to>
                                        <p:strVal val="hidden"/>
                                      </p:to>
                                    </p:set>
                                  </p:childTnLst>
                                </p:cTn>
                              </p:par>
                              <p:par>
                                <p:cTn id="961" presetID="19" presetClass="exit" presetSubtype="5" fill="hold" grpId="3" nodeType="withEffect">
                                  <p:stCondLst>
                                    <p:cond delay="0"/>
                                  </p:stCondLst>
                                  <p:childTnLst>
                                    <p:anim calcmode="lin" valueType="num">
                                      <p:cBhvr>
                                        <p:cTn id="962" dur="3000"/>
                                        <p:tgtEl>
                                          <p:spTgt spid="61"/>
                                        </p:tgtEl>
                                        <p:attrNameLst>
                                          <p:attrName>ppt_w</p:attrName>
                                        </p:attrNameLst>
                                      </p:cBhvr>
                                      <p:tavLst>
                                        <p:tav tm="0">
                                          <p:val>
                                            <p:strVal val="ppt_w"/>
                                          </p:val>
                                        </p:tav>
                                        <p:tav tm="100000">
                                          <p:val>
                                            <p:strVal val="ppt_w"/>
                                          </p:val>
                                        </p:tav>
                                      </p:tavLst>
                                    </p:anim>
                                    <p:anim calcmode="lin" valueType="num">
                                      <p:cBhvr>
                                        <p:cTn id="963" dur="3000"/>
                                        <p:tgtEl>
                                          <p:spTgt spid="6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4" dur="1" fill="hold">
                                          <p:stCondLst>
                                            <p:cond delay="2999"/>
                                          </p:stCondLst>
                                        </p:cTn>
                                        <p:tgtEl>
                                          <p:spTgt spid="61"/>
                                        </p:tgtEl>
                                        <p:attrNameLst>
                                          <p:attrName>style.visibility</p:attrName>
                                        </p:attrNameLst>
                                      </p:cBhvr>
                                      <p:to>
                                        <p:strVal val="hidden"/>
                                      </p:to>
                                    </p:set>
                                  </p:childTnLst>
                                </p:cTn>
                              </p:par>
                              <p:par>
                                <p:cTn id="965" presetID="19" presetClass="exit" presetSubtype="5" fill="hold" grpId="3" nodeType="withEffect">
                                  <p:stCondLst>
                                    <p:cond delay="0"/>
                                  </p:stCondLst>
                                  <p:childTnLst>
                                    <p:anim calcmode="lin" valueType="num">
                                      <p:cBhvr>
                                        <p:cTn id="966" dur="3000"/>
                                        <p:tgtEl>
                                          <p:spTgt spid="62"/>
                                        </p:tgtEl>
                                        <p:attrNameLst>
                                          <p:attrName>ppt_w</p:attrName>
                                        </p:attrNameLst>
                                      </p:cBhvr>
                                      <p:tavLst>
                                        <p:tav tm="0">
                                          <p:val>
                                            <p:strVal val="ppt_w"/>
                                          </p:val>
                                        </p:tav>
                                        <p:tav tm="100000">
                                          <p:val>
                                            <p:strVal val="ppt_w"/>
                                          </p:val>
                                        </p:tav>
                                      </p:tavLst>
                                    </p:anim>
                                    <p:anim calcmode="lin" valueType="num">
                                      <p:cBhvr>
                                        <p:cTn id="967" dur="3000"/>
                                        <p:tgtEl>
                                          <p:spTgt spid="6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8" dur="1" fill="hold">
                                          <p:stCondLst>
                                            <p:cond delay="2999"/>
                                          </p:stCondLst>
                                        </p:cTn>
                                        <p:tgtEl>
                                          <p:spTgt spid="62"/>
                                        </p:tgtEl>
                                        <p:attrNameLst>
                                          <p:attrName>style.visibility</p:attrName>
                                        </p:attrNameLst>
                                      </p:cBhvr>
                                      <p:to>
                                        <p:strVal val="hidden"/>
                                      </p:to>
                                    </p:set>
                                  </p:childTnLst>
                                </p:cTn>
                              </p:par>
                              <p:par>
                                <p:cTn id="969" presetID="17" presetClass="entr" presetSubtype="1" fill="hold" nodeType="withEffect">
                                  <p:stCondLst>
                                    <p:cond delay="0"/>
                                  </p:stCondLst>
                                  <p:childTnLst>
                                    <p:set>
                                      <p:cBhvr>
                                        <p:cTn id="970" dur="1" fill="hold">
                                          <p:stCondLst>
                                            <p:cond delay="0"/>
                                          </p:stCondLst>
                                        </p:cTn>
                                        <p:tgtEl>
                                          <p:spTgt spid="2"/>
                                        </p:tgtEl>
                                        <p:attrNameLst>
                                          <p:attrName>style.visibility</p:attrName>
                                        </p:attrNameLst>
                                      </p:cBhvr>
                                      <p:to>
                                        <p:strVal val="visible"/>
                                      </p:to>
                                    </p:set>
                                    <p:anim calcmode="lin" valueType="num">
                                      <p:cBhvr>
                                        <p:cTn id="971" dur="3000" fill="hold"/>
                                        <p:tgtEl>
                                          <p:spTgt spid="2"/>
                                        </p:tgtEl>
                                        <p:attrNameLst>
                                          <p:attrName>ppt_x</p:attrName>
                                        </p:attrNameLst>
                                      </p:cBhvr>
                                      <p:tavLst>
                                        <p:tav tm="0">
                                          <p:val>
                                            <p:strVal val="#ppt_x"/>
                                          </p:val>
                                        </p:tav>
                                        <p:tav tm="100000">
                                          <p:val>
                                            <p:strVal val="#ppt_x"/>
                                          </p:val>
                                        </p:tav>
                                      </p:tavLst>
                                    </p:anim>
                                    <p:anim calcmode="lin" valueType="num">
                                      <p:cBhvr>
                                        <p:cTn id="972" dur="3000" fill="hold"/>
                                        <p:tgtEl>
                                          <p:spTgt spid="2"/>
                                        </p:tgtEl>
                                        <p:attrNameLst>
                                          <p:attrName>ppt_y</p:attrName>
                                        </p:attrNameLst>
                                      </p:cBhvr>
                                      <p:tavLst>
                                        <p:tav tm="0">
                                          <p:val>
                                            <p:strVal val="#ppt_y-#ppt_h/2"/>
                                          </p:val>
                                        </p:tav>
                                        <p:tav tm="100000">
                                          <p:val>
                                            <p:strVal val="#ppt_y"/>
                                          </p:val>
                                        </p:tav>
                                      </p:tavLst>
                                    </p:anim>
                                    <p:anim calcmode="lin" valueType="num">
                                      <p:cBhvr>
                                        <p:cTn id="973" dur="3000" fill="hold"/>
                                        <p:tgtEl>
                                          <p:spTgt spid="2"/>
                                        </p:tgtEl>
                                        <p:attrNameLst>
                                          <p:attrName>ppt_w</p:attrName>
                                        </p:attrNameLst>
                                      </p:cBhvr>
                                      <p:tavLst>
                                        <p:tav tm="0">
                                          <p:val>
                                            <p:strVal val="#ppt_w"/>
                                          </p:val>
                                        </p:tav>
                                        <p:tav tm="100000">
                                          <p:val>
                                            <p:strVal val="#ppt_w"/>
                                          </p:val>
                                        </p:tav>
                                      </p:tavLst>
                                    </p:anim>
                                    <p:anim calcmode="lin" valueType="num">
                                      <p:cBhvr>
                                        <p:cTn id="97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ent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286116"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572000"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286116"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72000"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86116"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72000"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286116"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86116"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286116"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86116"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72000"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14348"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000232"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14348"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000232"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14348"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000232"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14348"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000232"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14348"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2000232"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14348"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2000232"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714348"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2000232"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5857884"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7143768"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5857884"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143768"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5857884"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143768"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5857884"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7143768"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5857884"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7143768"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5857884"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7143768"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5857884"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7143768"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ppt_x"/>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ppt_x"/>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ppt_x"/>
                                          </p:val>
                                        </p:tav>
                                        <p:tav tm="100000">
                                          <p:val>
                                            <p:strVal val="#ppt_x"/>
                                          </p:val>
                                        </p:tav>
                                      </p:tavLst>
                                    </p:anim>
                                    <p:anim calcmode="lin" valueType="num">
                                      <p:cBhvr additive="base">
                                        <p:cTn id="47" dur="30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ppt_x"/>
                                          </p:val>
                                        </p:tav>
                                        <p:tav tm="100000">
                                          <p:val>
                                            <p:strVal val="#ppt_x"/>
                                          </p:val>
                                        </p:tav>
                                      </p:tavLst>
                                    </p:anim>
                                    <p:anim calcmode="lin" valueType="num">
                                      <p:cBhvr additive="base">
                                        <p:cTn id="51" dur="30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ppt_x"/>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3000" fill="hold"/>
                                        <p:tgtEl>
                                          <p:spTgt spid="22"/>
                                        </p:tgtEl>
                                        <p:attrNameLst>
                                          <p:attrName>ppt_x</p:attrName>
                                        </p:attrNameLst>
                                      </p:cBhvr>
                                      <p:tavLst>
                                        <p:tav tm="0">
                                          <p:val>
                                            <p:strVal val="#ppt_x"/>
                                          </p:val>
                                        </p:tav>
                                        <p:tav tm="100000">
                                          <p:val>
                                            <p:strVal val="#ppt_x"/>
                                          </p:val>
                                        </p:tav>
                                      </p:tavLst>
                                    </p:anim>
                                    <p:anim calcmode="lin" valueType="num">
                                      <p:cBhvr additive="base">
                                        <p:cTn id="59" dur="3000" fill="hold"/>
                                        <p:tgtEl>
                                          <p:spTgt spid="2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3000" fill="hold"/>
                                        <p:tgtEl>
                                          <p:spTgt spid="23"/>
                                        </p:tgtEl>
                                        <p:attrNameLst>
                                          <p:attrName>ppt_x</p:attrName>
                                        </p:attrNameLst>
                                      </p:cBhvr>
                                      <p:tavLst>
                                        <p:tav tm="0">
                                          <p:val>
                                            <p:strVal val="#ppt_x"/>
                                          </p:val>
                                        </p:tav>
                                        <p:tav tm="100000">
                                          <p:val>
                                            <p:strVal val="#ppt_x"/>
                                          </p:val>
                                        </p:tav>
                                      </p:tavLst>
                                    </p:anim>
                                    <p:anim calcmode="lin" valueType="num">
                                      <p:cBhvr additive="base">
                                        <p:cTn id="63" dur="3000" fill="hold"/>
                                        <p:tgtEl>
                                          <p:spTgt spid="2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ppt_x"/>
                                          </p:val>
                                        </p:tav>
                                        <p:tav tm="100000">
                                          <p:val>
                                            <p:strVal val="#ppt_x"/>
                                          </p:val>
                                        </p:tav>
                                      </p:tavLst>
                                    </p:anim>
                                    <p:anim calcmode="lin" valueType="num">
                                      <p:cBhvr additive="base">
                                        <p:cTn id="67" dur="3000" fill="hold"/>
                                        <p:tgtEl>
                                          <p:spTgt spid="24"/>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3000" fill="hold"/>
                                        <p:tgtEl>
                                          <p:spTgt spid="25"/>
                                        </p:tgtEl>
                                        <p:attrNameLst>
                                          <p:attrName>ppt_x</p:attrName>
                                        </p:attrNameLst>
                                      </p:cBhvr>
                                      <p:tavLst>
                                        <p:tav tm="0">
                                          <p:val>
                                            <p:strVal val="#ppt_x"/>
                                          </p:val>
                                        </p:tav>
                                        <p:tav tm="100000">
                                          <p:val>
                                            <p:strVal val="#ppt_x"/>
                                          </p:val>
                                        </p:tav>
                                      </p:tavLst>
                                    </p:anim>
                                    <p:anim calcmode="lin" valueType="num">
                                      <p:cBhvr additive="base">
                                        <p:cTn id="71" dur="3000" fill="hold"/>
                                        <p:tgtEl>
                                          <p:spTgt spid="25"/>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3000" fill="hold"/>
                                        <p:tgtEl>
                                          <p:spTgt spid="26"/>
                                        </p:tgtEl>
                                        <p:attrNameLst>
                                          <p:attrName>ppt_x</p:attrName>
                                        </p:attrNameLst>
                                      </p:cBhvr>
                                      <p:tavLst>
                                        <p:tav tm="0">
                                          <p:val>
                                            <p:strVal val="#ppt_x"/>
                                          </p:val>
                                        </p:tav>
                                        <p:tav tm="100000">
                                          <p:val>
                                            <p:strVal val="#ppt_x"/>
                                          </p:val>
                                        </p:tav>
                                      </p:tavLst>
                                    </p:anim>
                                    <p:anim calcmode="lin" valueType="num">
                                      <p:cBhvr additive="base">
                                        <p:cTn id="75" dur="3000" fill="hold"/>
                                        <p:tgtEl>
                                          <p:spTgt spid="26"/>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 calcmode="lin" valueType="num">
                                      <p:cBhvr additive="base">
                                        <p:cTn id="78" dur="3000" fill="hold"/>
                                        <p:tgtEl>
                                          <p:spTgt spid="27"/>
                                        </p:tgtEl>
                                        <p:attrNameLst>
                                          <p:attrName>ppt_x</p:attrName>
                                        </p:attrNameLst>
                                      </p:cBhvr>
                                      <p:tavLst>
                                        <p:tav tm="0">
                                          <p:val>
                                            <p:strVal val="#ppt_x"/>
                                          </p:val>
                                        </p:tav>
                                        <p:tav tm="100000">
                                          <p:val>
                                            <p:strVal val="#ppt_x"/>
                                          </p:val>
                                        </p:tav>
                                      </p:tavLst>
                                    </p:anim>
                                    <p:anim calcmode="lin" valueType="num">
                                      <p:cBhvr additive="base">
                                        <p:cTn id="79" dur="3000" fill="hold"/>
                                        <p:tgtEl>
                                          <p:spTgt spid="27"/>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additive="base">
                                        <p:cTn id="82" dur="3000" fill="hold"/>
                                        <p:tgtEl>
                                          <p:spTgt spid="28"/>
                                        </p:tgtEl>
                                        <p:attrNameLst>
                                          <p:attrName>ppt_x</p:attrName>
                                        </p:attrNameLst>
                                      </p:cBhvr>
                                      <p:tavLst>
                                        <p:tav tm="0">
                                          <p:val>
                                            <p:strVal val="#ppt_x"/>
                                          </p:val>
                                        </p:tav>
                                        <p:tav tm="100000">
                                          <p:val>
                                            <p:strVal val="#ppt_x"/>
                                          </p:val>
                                        </p:tav>
                                      </p:tavLst>
                                    </p:anim>
                                    <p:anim calcmode="lin" valueType="num">
                                      <p:cBhvr additive="base">
                                        <p:cTn id="83" dur="3000" fill="hold"/>
                                        <p:tgtEl>
                                          <p:spTgt spid="28"/>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9"/>
                                        </p:tgtEl>
                                        <p:attrNameLst>
                                          <p:attrName>style.visibility</p:attrName>
                                        </p:attrNameLst>
                                      </p:cBhvr>
                                      <p:to>
                                        <p:strVal val="visible"/>
                                      </p:to>
                                    </p:set>
                                    <p:anim calcmode="lin" valueType="num">
                                      <p:cBhvr additive="base">
                                        <p:cTn id="86" dur="3000" fill="hold"/>
                                        <p:tgtEl>
                                          <p:spTgt spid="29"/>
                                        </p:tgtEl>
                                        <p:attrNameLst>
                                          <p:attrName>ppt_x</p:attrName>
                                        </p:attrNameLst>
                                      </p:cBhvr>
                                      <p:tavLst>
                                        <p:tav tm="0">
                                          <p:val>
                                            <p:strVal val="#ppt_x"/>
                                          </p:val>
                                        </p:tav>
                                        <p:tav tm="100000">
                                          <p:val>
                                            <p:strVal val="#ppt_x"/>
                                          </p:val>
                                        </p:tav>
                                      </p:tavLst>
                                    </p:anim>
                                    <p:anim calcmode="lin" valueType="num">
                                      <p:cBhvr additive="base">
                                        <p:cTn id="87" dur="3000" fill="hold"/>
                                        <p:tgtEl>
                                          <p:spTgt spid="29"/>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 calcmode="lin" valueType="num">
                                      <p:cBhvr additive="base">
                                        <p:cTn id="90" dur="3000" fill="hold"/>
                                        <p:tgtEl>
                                          <p:spTgt spid="30"/>
                                        </p:tgtEl>
                                        <p:attrNameLst>
                                          <p:attrName>ppt_x</p:attrName>
                                        </p:attrNameLst>
                                      </p:cBhvr>
                                      <p:tavLst>
                                        <p:tav tm="0">
                                          <p:val>
                                            <p:strVal val="#ppt_x"/>
                                          </p:val>
                                        </p:tav>
                                        <p:tav tm="100000">
                                          <p:val>
                                            <p:strVal val="#ppt_x"/>
                                          </p:val>
                                        </p:tav>
                                      </p:tavLst>
                                    </p:anim>
                                    <p:anim calcmode="lin" valueType="num">
                                      <p:cBhvr additive="base">
                                        <p:cTn id="91" dur="3000" fill="hold"/>
                                        <p:tgtEl>
                                          <p:spTgt spid="30"/>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additive="base">
                                        <p:cTn id="94" dur="3000" fill="hold"/>
                                        <p:tgtEl>
                                          <p:spTgt spid="4"/>
                                        </p:tgtEl>
                                        <p:attrNameLst>
                                          <p:attrName>ppt_x</p:attrName>
                                        </p:attrNameLst>
                                      </p:cBhvr>
                                      <p:tavLst>
                                        <p:tav tm="0">
                                          <p:val>
                                            <p:strVal val="#ppt_x"/>
                                          </p:val>
                                        </p:tav>
                                        <p:tav tm="100000">
                                          <p:val>
                                            <p:strVal val="#ppt_x"/>
                                          </p:val>
                                        </p:tav>
                                      </p:tavLst>
                                    </p:anim>
                                    <p:anim calcmode="lin" valueType="num">
                                      <p:cBhvr additive="base">
                                        <p:cTn id="95" dur="3000" fill="hold"/>
                                        <p:tgtEl>
                                          <p:spTgt spid="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additive="base">
                                        <p:cTn id="98" dur="3000" fill="hold"/>
                                        <p:tgtEl>
                                          <p:spTgt spid="6"/>
                                        </p:tgtEl>
                                        <p:attrNameLst>
                                          <p:attrName>ppt_x</p:attrName>
                                        </p:attrNameLst>
                                      </p:cBhvr>
                                      <p:tavLst>
                                        <p:tav tm="0">
                                          <p:val>
                                            <p:strVal val="#ppt_x"/>
                                          </p:val>
                                        </p:tav>
                                        <p:tav tm="100000">
                                          <p:val>
                                            <p:strVal val="#ppt_x"/>
                                          </p:val>
                                        </p:tav>
                                      </p:tavLst>
                                    </p:anim>
                                    <p:anim calcmode="lin" valueType="num">
                                      <p:cBhvr additive="base">
                                        <p:cTn id="99" dur="3000" fill="hold"/>
                                        <p:tgtEl>
                                          <p:spTgt spid="6"/>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ppt_x"/>
                                          </p:val>
                                        </p:tav>
                                        <p:tav tm="100000">
                                          <p:val>
                                            <p:strVal val="#ppt_x"/>
                                          </p:val>
                                        </p:tav>
                                      </p:tavLst>
                                    </p:anim>
                                    <p:anim calcmode="lin" valueType="num">
                                      <p:cBhvr additive="base">
                                        <p:cTn id="103" dur="3000" fill="hold"/>
                                        <p:tgtEl>
                                          <p:spTgt spid="8"/>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3000" fill="hold"/>
                                        <p:tgtEl>
                                          <p:spTgt spid="10"/>
                                        </p:tgtEl>
                                        <p:attrNameLst>
                                          <p:attrName>ppt_x</p:attrName>
                                        </p:attrNameLst>
                                      </p:cBhvr>
                                      <p:tavLst>
                                        <p:tav tm="0">
                                          <p:val>
                                            <p:strVal val="#ppt_x"/>
                                          </p:val>
                                        </p:tav>
                                        <p:tav tm="100000">
                                          <p:val>
                                            <p:strVal val="#ppt_x"/>
                                          </p:val>
                                        </p:tav>
                                      </p:tavLst>
                                    </p:anim>
                                    <p:anim calcmode="lin" valueType="num">
                                      <p:cBhvr additive="base">
                                        <p:cTn id="107" dur="3000" fill="hold"/>
                                        <p:tgtEl>
                                          <p:spTgt spid="10"/>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ppt_x"/>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additive="base">
                                        <p:cTn id="114" dur="3000" fill="hold"/>
                                        <p:tgtEl>
                                          <p:spTgt spid="14"/>
                                        </p:tgtEl>
                                        <p:attrNameLst>
                                          <p:attrName>ppt_x</p:attrName>
                                        </p:attrNameLst>
                                      </p:cBhvr>
                                      <p:tavLst>
                                        <p:tav tm="0">
                                          <p:val>
                                            <p:strVal val="#ppt_x"/>
                                          </p:val>
                                        </p:tav>
                                        <p:tav tm="100000">
                                          <p:val>
                                            <p:strVal val="#ppt_x"/>
                                          </p:val>
                                        </p:tav>
                                      </p:tavLst>
                                    </p:anim>
                                    <p:anim calcmode="lin" valueType="num">
                                      <p:cBhvr additive="base">
                                        <p:cTn id="115" dur="3000" fill="hold"/>
                                        <p:tgtEl>
                                          <p:spTgt spid="14"/>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ppt_x"/>
                                          </p:val>
                                        </p:tav>
                                        <p:tav tm="100000">
                                          <p:val>
                                            <p:strVal val="#ppt_x"/>
                                          </p:val>
                                        </p:tav>
                                      </p:tavLst>
                                    </p:anim>
                                    <p:anim calcmode="lin" valueType="num">
                                      <p:cBhvr additive="base">
                                        <p:cTn id="119" dur="3000" fill="hold"/>
                                        <p:tgtEl>
                                          <p:spTgt spid="16"/>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0-#ppt_h/2"/>
                                          </p:val>
                                        </p:tav>
                                        <p:tav tm="100000">
                                          <p:val>
                                            <p:strVal val="#ppt_y"/>
                                          </p:val>
                                        </p:tav>
                                      </p:tavLst>
                                    </p:anim>
                                  </p:childTnLst>
                                </p:cTn>
                              </p:par>
                              <p:par>
                                <p:cTn id="168" presetID="2" presetClass="entr" presetSubtype="1" fill="hold" grpId="0" nodeType="withEffect">
                                  <p:stCondLst>
                                    <p:cond delay="0"/>
                                  </p:stCondLst>
                                  <p:childTnLst>
                                    <p:set>
                                      <p:cBhvr>
                                        <p:cTn id="169" dur="1" fill="hold">
                                          <p:stCondLst>
                                            <p:cond delay="0"/>
                                          </p:stCondLst>
                                        </p:cTn>
                                        <p:tgtEl>
                                          <p:spTgt spid="43"/>
                                        </p:tgtEl>
                                        <p:attrNameLst>
                                          <p:attrName>style.visibility</p:attrName>
                                        </p:attrNameLst>
                                      </p:cBhvr>
                                      <p:to>
                                        <p:strVal val="visible"/>
                                      </p:to>
                                    </p:set>
                                    <p:anim calcmode="lin" valueType="num">
                                      <p:cBhvr additive="base">
                                        <p:cTn id="170" dur="3000" fill="hold"/>
                                        <p:tgtEl>
                                          <p:spTgt spid="43"/>
                                        </p:tgtEl>
                                        <p:attrNameLst>
                                          <p:attrName>ppt_x</p:attrName>
                                        </p:attrNameLst>
                                      </p:cBhvr>
                                      <p:tavLst>
                                        <p:tav tm="0">
                                          <p:val>
                                            <p:strVal val="#ppt_x"/>
                                          </p:val>
                                        </p:tav>
                                        <p:tav tm="100000">
                                          <p:val>
                                            <p:strVal val="#ppt_x"/>
                                          </p:val>
                                        </p:tav>
                                      </p:tavLst>
                                    </p:anim>
                                    <p:anim calcmode="lin" valueType="num">
                                      <p:cBhvr additive="base">
                                        <p:cTn id="171" dur="3000" fill="hold"/>
                                        <p:tgtEl>
                                          <p:spTgt spid="43"/>
                                        </p:tgtEl>
                                        <p:attrNameLst>
                                          <p:attrName>ppt_y</p:attrName>
                                        </p:attrNameLst>
                                      </p:cBhvr>
                                      <p:tavLst>
                                        <p:tav tm="0">
                                          <p:val>
                                            <p:strVal val="0-#ppt_h/2"/>
                                          </p:val>
                                        </p:tav>
                                        <p:tav tm="100000">
                                          <p:val>
                                            <p:strVal val="#ppt_y"/>
                                          </p:val>
                                        </p:tav>
                                      </p:tavLst>
                                    </p:anim>
                                  </p:childTnLst>
                                </p:cTn>
                              </p:par>
                              <p:par>
                                <p:cTn id="172" presetID="2" presetClass="entr" presetSubtype="1" fill="hold" grpId="0" nodeType="withEffect">
                                  <p:stCondLst>
                                    <p:cond delay="0"/>
                                  </p:stCondLst>
                                  <p:childTnLst>
                                    <p:set>
                                      <p:cBhvr>
                                        <p:cTn id="173" dur="1" fill="hold">
                                          <p:stCondLst>
                                            <p:cond delay="0"/>
                                          </p:stCondLst>
                                        </p:cTn>
                                        <p:tgtEl>
                                          <p:spTgt spid="44"/>
                                        </p:tgtEl>
                                        <p:attrNameLst>
                                          <p:attrName>style.visibility</p:attrName>
                                        </p:attrNameLst>
                                      </p:cBhvr>
                                      <p:to>
                                        <p:strVal val="visible"/>
                                      </p:to>
                                    </p:set>
                                    <p:anim calcmode="lin" valueType="num">
                                      <p:cBhvr additive="base">
                                        <p:cTn id="174" dur="3000" fill="hold"/>
                                        <p:tgtEl>
                                          <p:spTgt spid="44"/>
                                        </p:tgtEl>
                                        <p:attrNameLst>
                                          <p:attrName>ppt_x</p:attrName>
                                        </p:attrNameLst>
                                      </p:cBhvr>
                                      <p:tavLst>
                                        <p:tav tm="0">
                                          <p:val>
                                            <p:strVal val="#ppt_x"/>
                                          </p:val>
                                        </p:tav>
                                        <p:tav tm="100000">
                                          <p:val>
                                            <p:strVal val="#ppt_x"/>
                                          </p:val>
                                        </p:tav>
                                      </p:tavLst>
                                    </p:anim>
                                    <p:anim calcmode="lin" valueType="num">
                                      <p:cBhvr additive="base">
                                        <p:cTn id="175" dur="3000" fill="hold"/>
                                        <p:tgtEl>
                                          <p:spTgt spid="44"/>
                                        </p:tgtEl>
                                        <p:attrNameLst>
                                          <p:attrName>ppt_y</p:attrName>
                                        </p:attrNameLst>
                                      </p:cBhvr>
                                      <p:tavLst>
                                        <p:tav tm="0">
                                          <p:val>
                                            <p:strVal val="0-#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4"/>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5"/>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6"/>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7"/>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8"/>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9"/>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0"/>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1"/>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2"/>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3"/>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5"/>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6"/>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7"/>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8"/>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9"/>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20"/>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21"/>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3"/>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24"/>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25"/>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6"/>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27"/>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28"/>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29"/>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30"/>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31"/>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32"/>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33"/>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34"/>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35"/>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36"/>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37"/>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38"/>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39"/>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40"/>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41"/>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42"/>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43"/>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44"/>
                                        </p:tgtEl>
                                        <p:attrNameLst>
                                          <p:attrName>r</p:attrName>
                                        </p:attrNameLst>
                                      </p:cBhvr>
                                    </p:animRot>
                                  </p:childTnLst>
                                </p:cTn>
                              </p:par>
                            </p:childTnLst>
                          </p:cTn>
                        </p:par>
                        <p:par>
                          <p:cTn id="260" fill="hold">
                            <p:stCondLst>
                              <p:cond delay="3000"/>
                            </p:stCondLst>
                            <p:childTnLst>
                              <p:par>
                                <p:cTn id="261" presetID="2" presetClass="exit" presetSubtype="2" fill="hold" grpId="2" nodeType="afterEffect">
                                  <p:stCondLst>
                                    <p:cond delay="0"/>
                                  </p:stCondLst>
                                  <p:childTnLst>
                                    <p:anim calcmode="lin" valueType="num">
                                      <p:cBhvr additive="base">
                                        <p:cTn id="262" dur="3000"/>
                                        <p:tgtEl>
                                          <p:spTgt spid="3"/>
                                        </p:tgtEl>
                                        <p:attrNameLst>
                                          <p:attrName>ppt_x</p:attrName>
                                        </p:attrNameLst>
                                      </p:cBhvr>
                                      <p:tavLst>
                                        <p:tav tm="0">
                                          <p:val>
                                            <p:strVal val="ppt_x"/>
                                          </p:val>
                                        </p:tav>
                                        <p:tav tm="100000">
                                          <p:val>
                                            <p:strVal val="1+ppt_w/2"/>
                                          </p:val>
                                        </p:tav>
                                      </p:tavLst>
                                    </p:anim>
                                    <p:anim calcmode="lin" valueType="num">
                                      <p:cBhvr additive="base">
                                        <p:cTn id="263" dur="3000"/>
                                        <p:tgtEl>
                                          <p:spTgt spid="3"/>
                                        </p:tgtEl>
                                        <p:attrNameLst>
                                          <p:attrName>ppt_y</p:attrName>
                                        </p:attrNameLst>
                                      </p:cBhvr>
                                      <p:tavLst>
                                        <p:tav tm="0">
                                          <p:val>
                                            <p:strVal val="ppt_y"/>
                                          </p:val>
                                        </p:tav>
                                        <p:tav tm="100000">
                                          <p:val>
                                            <p:strVal val="ppt_y"/>
                                          </p:val>
                                        </p:tav>
                                      </p:tavLst>
                                    </p:anim>
                                    <p:set>
                                      <p:cBhvr>
                                        <p:cTn id="264" dur="1" fill="hold">
                                          <p:stCondLst>
                                            <p:cond delay="2999"/>
                                          </p:stCondLst>
                                        </p:cTn>
                                        <p:tgtEl>
                                          <p:spTgt spid="3"/>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5"/>
                                        </p:tgtEl>
                                        <p:attrNameLst>
                                          <p:attrName>ppt_x</p:attrName>
                                        </p:attrNameLst>
                                      </p:cBhvr>
                                      <p:tavLst>
                                        <p:tav tm="0">
                                          <p:val>
                                            <p:strVal val="ppt_x"/>
                                          </p:val>
                                        </p:tav>
                                        <p:tav tm="100000">
                                          <p:val>
                                            <p:strVal val="1+ppt_w/2"/>
                                          </p:val>
                                        </p:tav>
                                      </p:tavLst>
                                    </p:anim>
                                    <p:anim calcmode="lin" valueType="num">
                                      <p:cBhvr additive="base">
                                        <p:cTn id="267" dur="3000"/>
                                        <p:tgtEl>
                                          <p:spTgt spid="5"/>
                                        </p:tgtEl>
                                        <p:attrNameLst>
                                          <p:attrName>ppt_y</p:attrName>
                                        </p:attrNameLst>
                                      </p:cBhvr>
                                      <p:tavLst>
                                        <p:tav tm="0">
                                          <p:val>
                                            <p:strVal val="ppt_y"/>
                                          </p:val>
                                        </p:tav>
                                        <p:tav tm="100000">
                                          <p:val>
                                            <p:strVal val="ppt_y"/>
                                          </p:val>
                                        </p:tav>
                                      </p:tavLst>
                                    </p:anim>
                                    <p:set>
                                      <p:cBhvr>
                                        <p:cTn id="268" dur="1" fill="hold">
                                          <p:stCondLst>
                                            <p:cond delay="2999"/>
                                          </p:stCondLst>
                                        </p:cTn>
                                        <p:tgtEl>
                                          <p:spTgt spid="5"/>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7"/>
                                        </p:tgtEl>
                                        <p:attrNameLst>
                                          <p:attrName>ppt_x</p:attrName>
                                        </p:attrNameLst>
                                      </p:cBhvr>
                                      <p:tavLst>
                                        <p:tav tm="0">
                                          <p:val>
                                            <p:strVal val="ppt_x"/>
                                          </p:val>
                                        </p:tav>
                                        <p:tav tm="100000">
                                          <p:val>
                                            <p:strVal val="1+ppt_w/2"/>
                                          </p:val>
                                        </p:tav>
                                      </p:tavLst>
                                    </p:anim>
                                    <p:anim calcmode="lin" valueType="num">
                                      <p:cBhvr additive="base">
                                        <p:cTn id="271" dur="3000"/>
                                        <p:tgtEl>
                                          <p:spTgt spid="7"/>
                                        </p:tgtEl>
                                        <p:attrNameLst>
                                          <p:attrName>ppt_y</p:attrName>
                                        </p:attrNameLst>
                                      </p:cBhvr>
                                      <p:tavLst>
                                        <p:tav tm="0">
                                          <p:val>
                                            <p:strVal val="ppt_y"/>
                                          </p:val>
                                        </p:tav>
                                        <p:tav tm="100000">
                                          <p:val>
                                            <p:strVal val="ppt_y"/>
                                          </p:val>
                                        </p:tav>
                                      </p:tavLst>
                                    </p:anim>
                                    <p:set>
                                      <p:cBhvr>
                                        <p:cTn id="272" dur="1" fill="hold">
                                          <p:stCondLst>
                                            <p:cond delay="2999"/>
                                          </p:stCondLst>
                                        </p:cTn>
                                        <p:tgtEl>
                                          <p:spTgt spid="7"/>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9"/>
                                        </p:tgtEl>
                                        <p:attrNameLst>
                                          <p:attrName>ppt_x</p:attrName>
                                        </p:attrNameLst>
                                      </p:cBhvr>
                                      <p:tavLst>
                                        <p:tav tm="0">
                                          <p:val>
                                            <p:strVal val="ppt_x"/>
                                          </p:val>
                                        </p:tav>
                                        <p:tav tm="100000">
                                          <p:val>
                                            <p:strVal val="1+ppt_w/2"/>
                                          </p:val>
                                        </p:tav>
                                      </p:tavLst>
                                    </p:anim>
                                    <p:anim calcmode="lin" valueType="num">
                                      <p:cBhvr additive="base">
                                        <p:cTn id="275" dur="3000"/>
                                        <p:tgtEl>
                                          <p:spTgt spid="9"/>
                                        </p:tgtEl>
                                        <p:attrNameLst>
                                          <p:attrName>ppt_y</p:attrName>
                                        </p:attrNameLst>
                                      </p:cBhvr>
                                      <p:tavLst>
                                        <p:tav tm="0">
                                          <p:val>
                                            <p:strVal val="ppt_y"/>
                                          </p:val>
                                        </p:tav>
                                        <p:tav tm="100000">
                                          <p:val>
                                            <p:strVal val="ppt_y"/>
                                          </p:val>
                                        </p:tav>
                                      </p:tavLst>
                                    </p:anim>
                                    <p:set>
                                      <p:cBhvr>
                                        <p:cTn id="276" dur="1" fill="hold">
                                          <p:stCondLst>
                                            <p:cond delay="2999"/>
                                          </p:stCondLst>
                                        </p:cTn>
                                        <p:tgtEl>
                                          <p:spTgt spid="9"/>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11"/>
                                        </p:tgtEl>
                                        <p:attrNameLst>
                                          <p:attrName>ppt_x</p:attrName>
                                        </p:attrNameLst>
                                      </p:cBhvr>
                                      <p:tavLst>
                                        <p:tav tm="0">
                                          <p:val>
                                            <p:strVal val="ppt_x"/>
                                          </p:val>
                                        </p:tav>
                                        <p:tav tm="100000">
                                          <p:val>
                                            <p:strVal val="1+ppt_w/2"/>
                                          </p:val>
                                        </p:tav>
                                      </p:tavLst>
                                    </p:anim>
                                    <p:anim calcmode="lin" valueType="num">
                                      <p:cBhvr additive="base">
                                        <p:cTn id="279" dur="3000"/>
                                        <p:tgtEl>
                                          <p:spTgt spid="11"/>
                                        </p:tgtEl>
                                        <p:attrNameLst>
                                          <p:attrName>ppt_y</p:attrName>
                                        </p:attrNameLst>
                                      </p:cBhvr>
                                      <p:tavLst>
                                        <p:tav tm="0">
                                          <p:val>
                                            <p:strVal val="ppt_y"/>
                                          </p:val>
                                        </p:tav>
                                        <p:tav tm="100000">
                                          <p:val>
                                            <p:strVal val="ppt_y"/>
                                          </p:val>
                                        </p:tav>
                                      </p:tavLst>
                                    </p:anim>
                                    <p:set>
                                      <p:cBhvr>
                                        <p:cTn id="280" dur="1" fill="hold">
                                          <p:stCondLst>
                                            <p:cond delay="2999"/>
                                          </p:stCondLst>
                                        </p:cTn>
                                        <p:tgtEl>
                                          <p:spTgt spid="11"/>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13"/>
                                        </p:tgtEl>
                                        <p:attrNameLst>
                                          <p:attrName>ppt_x</p:attrName>
                                        </p:attrNameLst>
                                      </p:cBhvr>
                                      <p:tavLst>
                                        <p:tav tm="0">
                                          <p:val>
                                            <p:strVal val="ppt_x"/>
                                          </p:val>
                                        </p:tav>
                                        <p:tav tm="100000">
                                          <p:val>
                                            <p:strVal val="1+ppt_w/2"/>
                                          </p:val>
                                        </p:tav>
                                      </p:tavLst>
                                    </p:anim>
                                    <p:anim calcmode="lin" valueType="num">
                                      <p:cBhvr additive="base">
                                        <p:cTn id="283" dur="3000"/>
                                        <p:tgtEl>
                                          <p:spTgt spid="13"/>
                                        </p:tgtEl>
                                        <p:attrNameLst>
                                          <p:attrName>ppt_y</p:attrName>
                                        </p:attrNameLst>
                                      </p:cBhvr>
                                      <p:tavLst>
                                        <p:tav tm="0">
                                          <p:val>
                                            <p:strVal val="ppt_y"/>
                                          </p:val>
                                        </p:tav>
                                        <p:tav tm="100000">
                                          <p:val>
                                            <p:strVal val="ppt_y"/>
                                          </p:val>
                                        </p:tav>
                                      </p:tavLst>
                                    </p:anim>
                                    <p:set>
                                      <p:cBhvr>
                                        <p:cTn id="284" dur="1" fill="hold">
                                          <p:stCondLst>
                                            <p:cond delay="2999"/>
                                          </p:stCondLst>
                                        </p:cTn>
                                        <p:tgtEl>
                                          <p:spTgt spid="13"/>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15"/>
                                        </p:tgtEl>
                                        <p:attrNameLst>
                                          <p:attrName>ppt_x</p:attrName>
                                        </p:attrNameLst>
                                      </p:cBhvr>
                                      <p:tavLst>
                                        <p:tav tm="0">
                                          <p:val>
                                            <p:strVal val="ppt_x"/>
                                          </p:val>
                                        </p:tav>
                                        <p:tav tm="100000">
                                          <p:val>
                                            <p:strVal val="1+ppt_w/2"/>
                                          </p:val>
                                        </p:tav>
                                      </p:tavLst>
                                    </p:anim>
                                    <p:anim calcmode="lin" valueType="num">
                                      <p:cBhvr additive="base">
                                        <p:cTn id="287" dur="3000"/>
                                        <p:tgtEl>
                                          <p:spTgt spid="15"/>
                                        </p:tgtEl>
                                        <p:attrNameLst>
                                          <p:attrName>ppt_y</p:attrName>
                                        </p:attrNameLst>
                                      </p:cBhvr>
                                      <p:tavLst>
                                        <p:tav tm="0">
                                          <p:val>
                                            <p:strVal val="ppt_y"/>
                                          </p:val>
                                        </p:tav>
                                        <p:tav tm="100000">
                                          <p:val>
                                            <p:strVal val="ppt_y"/>
                                          </p:val>
                                        </p:tav>
                                      </p:tavLst>
                                    </p:anim>
                                    <p:set>
                                      <p:cBhvr>
                                        <p:cTn id="288" dur="1" fill="hold">
                                          <p:stCondLst>
                                            <p:cond delay="2999"/>
                                          </p:stCondLst>
                                        </p:cTn>
                                        <p:tgtEl>
                                          <p:spTgt spid="15"/>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17"/>
                                        </p:tgtEl>
                                        <p:attrNameLst>
                                          <p:attrName>ppt_x</p:attrName>
                                        </p:attrNameLst>
                                      </p:cBhvr>
                                      <p:tavLst>
                                        <p:tav tm="0">
                                          <p:val>
                                            <p:strVal val="ppt_x"/>
                                          </p:val>
                                        </p:tav>
                                        <p:tav tm="100000">
                                          <p:val>
                                            <p:strVal val="1+ppt_w/2"/>
                                          </p:val>
                                        </p:tav>
                                      </p:tavLst>
                                    </p:anim>
                                    <p:anim calcmode="lin" valueType="num">
                                      <p:cBhvr additive="base">
                                        <p:cTn id="291" dur="3000"/>
                                        <p:tgtEl>
                                          <p:spTgt spid="17"/>
                                        </p:tgtEl>
                                        <p:attrNameLst>
                                          <p:attrName>ppt_y</p:attrName>
                                        </p:attrNameLst>
                                      </p:cBhvr>
                                      <p:tavLst>
                                        <p:tav tm="0">
                                          <p:val>
                                            <p:strVal val="ppt_y"/>
                                          </p:val>
                                        </p:tav>
                                        <p:tav tm="100000">
                                          <p:val>
                                            <p:strVal val="ppt_y"/>
                                          </p:val>
                                        </p:tav>
                                      </p:tavLst>
                                    </p:anim>
                                    <p:set>
                                      <p:cBhvr>
                                        <p:cTn id="292" dur="1" fill="hold">
                                          <p:stCondLst>
                                            <p:cond delay="2999"/>
                                          </p:stCondLst>
                                        </p:cTn>
                                        <p:tgtEl>
                                          <p:spTgt spid="17"/>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18"/>
                                        </p:tgtEl>
                                        <p:attrNameLst>
                                          <p:attrName>ppt_x</p:attrName>
                                        </p:attrNameLst>
                                      </p:cBhvr>
                                      <p:tavLst>
                                        <p:tav tm="0">
                                          <p:val>
                                            <p:strVal val="ppt_x"/>
                                          </p:val>
                                        </p:tav>
                                        <p:tav tm="100000">
                                          <p:val>
                                            <p:strVal val="1+ppt_w/2"/>
                                          </p:val>
                                        </p:tav>
                                      </p:tavLst>
                                    </p:anim>
                                    <p:anim calcmode="lin" valueType="num">
                                      <p:cBhvr additive="base">
                                        <p:cTn id="295" dur="3000"/>
                                        <p:tgtEl>
                                          <p:spTgt spid="18"/>
                                        </p:tgtEl>
                                        <p:attrNameLst>
                                          <p:attrName>ppt_y</p:attrName>
                                        </p:attrNameLst>
                                      </p:cBhvr>
                                      <p:tavLst>
                                        <p:tav tm="0">
                                          <p:val>
                                            <p:strVal val="ppt_y"/>
                                          </p:val>
                                        </p:tav>
                                        <p:tav tm="100000">
                                          <p:val>
                                            <p:strVal val="ppt_y"/>
                                          </p:val>
                                        </p:tav>
                                      </p:tavLst>
                                    </p:anim>
                                    <p:set>
                                      <p:cBhvr>
                                        <p:cTn id="296" dur="1" fill="hold">
                                          <p:stCondLst>
                                            <p:cond delay="2999"/>
                                          </p:stCondLst>
                                        </p:cTn>
                                        <p:tgtEl>
                                          <p:spTgt spid="18"/>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19"/>
                                        </p:tgtEl>
                                        <p:attrNameLst>
                                          <p:attrName>ppt_x</p:attrName>
                                        </p:attrNameLst>
                                      </p:cBhvr>
                                      <p:tavLst>
                                        <p:tav tm="0">
                                          <p:val>
                                            <p:strVal val="ppt_x"/>
                                          </p:val>
                                        </p:tav>
                                        <p:tav tm="100000">
                                          <p:val>
                                            <p:strVal val="1+ppt_w/2"/>
                                          </p:val>
                                        </p:tav>
                                      </p:tavLst>
                                    </p:anim>
                                    <p:anim calcmode="lin" valueType="num">
                                      <p:cBhvr additive="base">
                                        <p:cTn id="299" dur="3000"/>
                                        <p:tgtEl>
                                          <p:spTgt spid="19"/>
                                        </p:tgtEl>
                                        <p:attrNameLst>
                                          <p:attrName>ppt_y</p:attrName>
                                        </p:attrNameLst>
                                      </p:cBhvr>
                                      <p:tavLst>
                                        <p:tav tm="0">
                                          <p:val>
                                            <p:strVal val="ppt_y"/>
                                          </p:val>
                                        </p:tav>
                                        <p:tav tm="100000">
                                          <p:val>
                                            <p:strVal val="ppt_y"/>
                                          </p:val>
                                        </p:tav>
                                      </p:tavLst>
                                    </p:anim>
                                    <p:set>
                                      <p:cBhvr>
                                        <p:cTn id="300" dur="1" fill="hold">
                                          <p:stCondLst>
                                            <p:cond delay="2999"/>
                                          </p:stCondLst>
                                        </p:cTn>
                                        <p:tgtEl>
                                          <p:spTgt spid="19"/>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1+ppt_w/2"/>
                                          </p:val>
                                        </p:tav>
                                      </p:tavLst>
                                    </p:anim>
                                    <p:anim calcmode="lin" valueType="num">
                                      <p:cBhvr additive="base">
                                        <p:cTn id="303" dur="3000"/>
                                        <p:tgtEl>
                                          <p:spTgt spid="20"/>
                                        </p:tgtEl>
                                        <p:attrNameLst>
                                          <p:attrName>ppt_y</p:attrName>
                                        </p:attrNameLst>
                                      </p:cBhvr>
                                      <p:tavLst>
                                        <p:tav tm="0">
                                          <p:val>
                                            <p:strVal val="ppt_y"/>
                                          </p:val>
                                        </p:tav>
                                        <p:tav tm="100000">
                                          <p:val>
                                            <p:strVal val="ppt_y"/>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21"/>
                                        </p:tgtEl>
                                        <p:attrNameLst>
                                          <p:attrName>ppt_x</p:attrName>
                                        </p:attrNameLst>
                                      </p:cBhvr>
                                      <p:tavLst>
                                        <p:tav tm="0">
                                          <p:val>
                                            <p:strVal val="ppt_x"/>
                                          </p:val>
                                        </p:tav>
                                        <p:tav tm="100000">
                                          <p:val>
                                            <p:strVal val="1+ppt_w/2"/>
                                          </p:val>
                                        </p:tav>
                                      </p:tavLst>
                                    </p:anim>
                                    <p:anim calcmode="lin" valueType="num">
                                      <p:cBhvr additive="base">
                                        <p:cTn id="307" dur="3000"/>
                                        <p:tgtEl>
                                          <p:spTgt spid="21"/>
                                        </p:tgtEl>
                                        <p:attrNameLst>
                                          <p:attrName>ppt_y</p:attrName>
                                        </p:attrNameLst>
                                      </p:cBhvr>
                                      <p:tavLst>
                                        <p:tav tm="0">
                                          <p:val>
                                            <p:strVal val="ppt_y"/>
                                          </p:val>
                                        </p:tav>
                                        <p:tav tm="100000">
                                          <p:val>
                                            <p:strVal val="ppt_y"/>
                                          </p:val>
                                        </p:tav>
                                      </p:tavLst>
                                    </p:anim>
                                    <p:set>
                                      <p:cBhvr>
                                        <p:cTn id="308" dur="1" fill="hold">
                                          <p:stCondLst>
                                            <p:cond delay="2999"/>
                                          </p:stCondLst>
                                        </p:cTn>
                                        <p:tgtEl>
                                          <p:spTgt spid="21"/>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22"/>
                                        </p:tgtEl>
                                        <p:attrNameLst>
                                          <p:attrName>ppt_x</p:attrName>
                                        </p:attrNameLst>
                                      </p:cBhvr>
                                      <p:tavLst>
                                        <p:tav tm="0">
                                          <p:val>
                                            <p:strVal val="ppt_x"/>
                                          </p:val>
                                        </p:tav>
                                        <p:tav tm="100000">
                                          <p:val>
                                            <p:strVal val="1+ppt_w/2"/>
                                          </p:val>
                                        </p:tav>
                                      </p:tavLst>
                                    </p:anim>
                                    <p:anim calcmode="lin" valueType="num">
                                      <p:cBhvr additive="base">
                                        <p:cTn id="311" dur="3000"/>
                                        <p:tgtEl>
                                          <p:spTgt spid="22"/>
                                        </p:tgtEl>
                                        <p:attrNameLst>
                                          <p:attrName>ppt_y</p:attrName>
                                        </p:attrNameLst>
                                      </p:cBhvr>
                                      <p:tavLst>
                                        <p:tav tm="0">
                                          <p:val>
                                            <p:strVal val="ppt_y"/>
                                          </p:val>
                                        </p:tav>
                                        <p:tav tm="100000">
                                          <p:val>
                                            <p:strVal val="ppt_y"/>
                                          </p:val>
                                        </p:tav>
                                      </p:tavLst>
                                    </p:anim>
                                    <p:set>
                                      <p:cBhvr>
                                        <p:cTn id="312" dur="1" fill="hold">
                                          <p:stCondLst>
                                            <p:cond delay="2999"/>
                                          </p:stCondLst>
                                        </p:cTn>
                                        <p:tgtEl>
                                          <p:spTgt spid="22"/>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23"/>
                                        </p:tgtEl>
                                        <p:attrNameLst>
                                          <p:attrName>ppt_x</p:attrName>
                                        </p:attrNameLst>
                                      </p:cBhvr>
                                      <p:tavLst>
                                        <p:tav tm="0">
                                          <p:val>
                                            <p:strVal val="ppt_x"/>
                                          </p:val>
                                        </p:tav>
                                        <p:tav tm="100000">
                                          <p:val>
                                            <p:strVal val="1+ppt_w/2"/>
                                          </p:val>
                                        </p:tav>
                                      </p:tavLst>
                                    </p:anim>
                                    <p:anim calcmode="lin" valueType="num">
                                      <p:cBhvr additive="base">
                                        <p:cTn id="315" dur="3000"/>
                                        <p:tgtEl>
                                          <p:spTgt spid="23"/>
                                        </p:tgtEl>
                                        <p:attrNameLst>
                                          <p:attrName>ppt_y</p:attrName>
                                        </p:attrNameLst>
                                      </p:cBhvr>
                                      <p:tavLst>
                                        <p:tav tm="0">
                                          <p:val>
                                            <p:strVal val="ppt_y"/>
                                          </p:val>
                                        </p:tav>
                                        <p:tav tm="100000">
                                          <p:val>
                                            <p:strVal val="ppt_y"/>
                                          </p:val>
                                        </p:tav>
                                      </p:tavLst>
                                    </p:anim>
                                    <p:set>
                                      <p:cBhvr>
                                        <p:cTn id="316" dur="1" fill="hold">
                                          <p:stCondLst>
                                            <p:cond delay="2999"/>
                                          </p:stCondLst>
                                        </p:cTn>
                                        <p:tgtEl>
                                          <p:spTgt spid="23"/>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24"/>
                                        </p:tgtEl>
                                        <p:attrNameLst>
                                          <p:attrName>ppt_x</p:attrName>
                                        </p:attrNameLst>
                                      </p:cBhvr>
                                      <p:tavLst>
                                        <p:tav tm="0">
                                          <p:val>
                                            <p:strVal val="ppt_x"/>
                                          </p:val>
                                        </p:tav>
                                        <p:tav tm="100000">
                                          <p:val>
                                            <p:strVal val="1+ppt_w/2"/>
                                          </p:val>
                                        </p:tav>
                                      </p:tavLst>
                                    </p:anim>
                                    <p:anim calcmode="lin" valueType="num">
                                      <p:cBhvr additive="base">
                                        <p:cTn id="319" dur="3000"/>
                                        <p:tgtEl>
                                          <p:spTgt spid="24"/>
                                        </p:tgtEl>
                                        <p:attrNameLst>
                                          <p:attrName>ppt_y</p:attrName>
                                        </p:attrNameLst>
                                      </p:cBhvr>
                                      <p:tavLst>
                                        <p:tav tm="0">
                                          <p:val>
                                            <p:strVal val="ppt_y"/>
                                          </p:val>
                                        </p:tav>
                                        <p:tav tm="100000">
                                          <p:val>
                                            <p:strVal val="ppt_y"/>
                                          </p:val>
                                        </p:tav>
                                      </p:tavLst>
                                    </p:anim>
                                    <p:set>
                                      <p:cBhvr>
                                        <p:cTn id="320" dur="1" fill="hold">
                                          <p:stCondLst>
                                            <p:cond delay="2999"/>
                                          </p:stCondLst>
                                        </p:cTn>
                                        <p:tgtEl>
                                          <p:spTgt spid="24"/>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25"/>
                                        </p:tgtEl>
                                        <p:attrNameLst>
                                          <p:attrName>ppt_x</p:attrName>
                                        </p:attrNameLst>
                                      </p:cBhvr>
                                      <p:tavLst>
                                        <p:tav tm="0">
                                          <p:val>
                                            <p:strVal val="ppt_x"/>
                                          </p:val>
                                        </p:tav>
                                        <p:tav tm="100000">
                                          <p:val>
                                            <p:strVal val="1+ppt_w/2"/>
                                          </p:val>
                                        </p:tav>
                                      </p:tavLst>
                                    </p:anim>
                                    <p:anim calcmode="lin" valueType="num">
                                      <p:cBhvr additive="base">
                                        <p:cTn id="323" dur="3000"/>
                                        <p:tgtEl>
                                          <p:spTgt spid="25"/>
                                        </p:tgtEl>
                                        <p:attrNameLst>
                                          <p:attrName>ppt_y</p:attrName>
                                        </p:attrNameLst>
                                      </p:cBhvr>
                                      <p:tavLst>
                                        <p:tav tm="0">
                                          <p:val>
                                            <p:strVal val="ppt_y"/>
                                          </p:val>
                                        </p:tav>
                                        <p:tav tm="100000">
                                          <p:val>
                                            <p:strVal val="ppt_y"/>
                                          </p:val>
                                        </p:tav>
                                      </p:tavLst>
                                    </p:anim>
                                    <p:set>
                                      <p:cBhvr>
                                        <p:cTn id="324" dur="1" fill="hold">
                                          <p:stCondLst>
                                            <p:cond delay="2999"/>
                                          </p:stCondLst>
                                        </p:cTn>
                                        <p:tgtEl>
                                          <p:spTgt spid="25"/>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26"/>
                                        </p:tgtEl>
                                        <p:attrNameLst>
                                          <p:attrName>ppt_x</p:attrName>
                                        </p:attrNameLst>
                                      </p:cBhvr>
                                      <p:tavLst>
                                        <p:tav tm="0">
                                          <p:val>
                                            <p:strVal val="ppt_x"/>
                                          </p:val>
                                        </p:tav>
                                        <p:tav tm="100000">
                                          <p:val>
                                            <p:strVal val="1+ppt_w/2"/>
                                          </p:val>
                                        </p:tav>
                                      </p:tavLst>
                                    </p:anim>
                                    <p:anim calcmode="lin" valueType="num">
                                      <p:cBhvr additive="base">
                                        <p:cTn id="327" dur="3000"/>
                                        <p:tgtEl>
                                          <p:spTgt spid="26"/>
                                        </p:tgtEl>
                                        <p:attrNameLst>
                                          <p:attrName>ppt_y</p:attrName>
                                        </p:attrNameLst>
                                      </p:cBhvr>
                                      <p:tavLst>
                                        <p:tav tm="0">
                                          <p:val>
                                            <p:strVal val="ppt_y"/>
                                          </p:val>
                                        </p:tav>
                                        <p:tav tm="100000">
                                          <p:val>
                                            <p:strVal val="ppt_y"/>
                                          </p:val>
                                        </p:tav>
                                      </p:tavLst>
                                    </p:anim>
                                    <p:set>
                                      <p:cBhvr>
                                        <p:cTn id="328" dur="1" fill="hold">
                                          <p:stCondLst>
                                            <p:cond delay="2999"/>
                                          </p:stCondLst>
                                        </p:cTn>
                                        <p:tgtEl>
                                          <p:spTgt spid="26"/>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27"/>
                                        </p:tgtEl>
                                        <p:attrNameLst>
                                          <p:attrName>ppt_x</p:attrName>
                                        </p:attrNameLst>
                                      </p:cBhvr>
                                      <p:tavLst>
                                        <p:tav tm="0">
                                          <p:val>
                                            <p:strVal val="ppt_x"/>
                                          </p:val>
                                        </p:tav>
                                        <p:tav tm="100000">
                                          <p:val>
                                            <p:strVal val="1+ppt_w/2"/>
                                          </p:val>
                                        </p:tav>
                                      </p:tavLst>
                                    </p:anim>
                                    <p:anim calcmode="lin" valueType="num">
                                      <p:cBhvr additive="base">
                                        <p:cTn id="331" dur="3000"/>
                                        <p:tgtEl>
                                          <p:spTgt spid="27"/>
                                        </p:tgtEl>
                                        <p:attrNameLst>
                                          <p:attrName>ppt_y</p:attrName>
                                        </p:attrNameLst>
                                      </p:cBhvr>
                                      <p:tavLst>
                                        <p:tav tm="0">
                                          <p:val>
                                            <p:strVal val="ppt_y"/>
                                          </p:val>
                                        </p:tav>
                                        <p:tav tm="100000">
                                          <p:val>
                                            <p:strVal val="ppt_y"/>
                                          </p:val>
                                        </p:tav>
                                      </p:tavLst>
                                    </p:anim>
                                    <p:set>
                                      <p:cBhvr>
                                        <p:cTn id="332" dur="1" fill="hold">
                                          <p:stCondLst>
                                            <p:cond delay="2999"/>
                                          </p:stCondLst>
                                        </p:cTn>
                                        <p:tgtEl>
                                          <p:spTgt spid="27"/>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28"/>
                                        </p:tgtEl>
                                        <p:attrNameLst>
                                          <p:attrName>ppt_x</p:attrName>
                                        </p:attrNameLst>
                                      </p:cBhvr>
                                      <p:tavLst>
                                        <p:tav tm="0">
                                          <p:val>
                                            <p:strVal val="ppt_x"/>
                                          </p:val>
                                        </p:tav>
                                        <p:tav tm="100000">
                                          <p:val>
                                            <p:strVal val="1+ppt_w/2"/>
                                          </p:val>
                                        </p:tav>
                                      </p:tavLst>
                                    </p:anim>
                                    <p:anim calcmode="lin" valueType="num">
                                      <p:cBhvr additive="base">
                                        <p:cTn id="335" dur="3000"/>
                                        <p:tgtEl>
                                          <p:spTgt spid="28"/>
                                        </p:tgtEl>
                                        <p:attrNameLst>
                                          <p:attrName>ppt_y</p:attrName>
                                        </p:attrNameLst>
                                      </p:cBhvr>
                                      <p:tavLst>
                                        <p:tav tm="0">
                                          <p:val>
                                            <p:strVal val="ppt_y"/>
                                          </p:val>
                                        </p:tav>
                                        <p:tav tm="100000">
                                          <p:val>
                                            <p:strVal val="ppt_y"/>
                                          </p:val>
                                        </p:tav>
                                      </p:tavLst>
                                    </p:anim>
                                    <p:set>
                                      <p:cBhvr>
                                        <p:cTn id="336" dur="1" fill="hold">
                                          <p:stCondLst>
                                            <p:cond delay="2999"/>
                                          </p:stCondLst>
                                        </p:cTn>
                                        <p:tgtEl>
                                          <p:spTgt spid="28"/>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29"/>
                                        </p:tgtEl>
                                        <p:attrNameLst>
                                          <p:attrName>ppt_x</p:attrName>
                                        </p:attrNameLst>
                                      </p:cBhvr>
                                      <p:tavLst>
                                        <p:tav tm="0">
                                          <p:val>
                                            <p:strVal val="ppt_x"/>
                                          </p:val>
                                        </p:tav>
                                        <p:tav tm="100000">
                                          <p:val>
                                            <p:strVal val="1+ppt_w/2"/>
                                          </p:val>
                                        </p:tav>
                                      </p:tavLst>
                                    </p:anim>
                                    <p:anim calcmode="lin" valueType="num">
                                      <p:cBhvr additive="base">
                                        <p:cTn id="339" dur="3000"/>
                                        <p:tgtEl>
                                          <p:spTgt spid="29"/>
                                        </p:tgtEl>
                                        <p:attrNameLst>
                                          <p:attrName>ppt_y</p:attrName>
                                        </p:attrNameLst>
                                      </p:cBhvr>
                                      <p:tavLst>
                                        <p:tav tm="0">
                                          <p:val>
                                            <p:strVal val="ppt_y"/>
                                          </p:val>
                                        </p:tav>
                                        <p:tav tm="100000">
                                          <p:val>
                                            <p:strVal val="ppt_y"/>
                                          </p:val>
                                        </p:tav>
                                      </p:tavLst>
                                    </p:anim>
                                    <p:set>
                                      <p:cBhvr>
                                        <p:cTn id="340" dur="1" fill="hold">
                                          <p:stCondLst>
                                            <p:cond delay="2999"/>
                                          </p:stCondLst>
                                        </p:cTn>
                                        <p:tgtEl>
                                          <p:spTgt spid="29"/>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30"/>
                                        </p:tgtEl>
                                        <p:attrNameLst>
                                          <p:attrName>ppt_x</p:attrName>
                                        </p:attrNameLst>
                                      </p:cBhvr>
                                      <p:tavLst>
                                        <p:tav tm="0">
                                          <p:val>
                                            <p:strVal val="ppt_x"/>
                                          </p:val>
                                        </p:tav>
                                        <p:tav tm="100000">
                                          <p:val>
                                            <p:strVal val="1+ppt_w/2"/>
                                          </p:val>
                                        </p:tav>
                                      </p:tavLst>
                                    </p:anim>
                                    <p:anim calcmode="lin" valueType="num">
                                      <p:cBhvr additive="base">
                                        <p:cTn id="343" dur="3000"/>
                                        <p:tgtEl>
                                          <p:spTgt spid="30"/>
                                        </p:tgtEl>
                                        <p:attrNameLst>
                                          <p:attrName>ppt_y</p:attrName>
                                        </p:attrNameLst>
                                      </p:cBhvr>
                                      <p:tavLst>
                                        <p:tav tm="0">
                                          <p:val>
                                            <p:strVal val="ppt_y"/>
                                          </p:val>
                                        </p:tav>
                                        <p:tav tm="100000">
                                          <p:val>
                                            <p:strVal val="ppt_y"/>
                                          </p:val>
                                        </p:tav>
                                      </p:tavLst>
                                    </p:anim>
                                    <p:set>
                                      <p:cBhvr>
                                        <p:cTn id="344" dur="1" fill="hold">
                                          <p:stCondLst>
                                            <p:cond delay="2999"/>
                                          </p:stCondLst>
                                        </p:cTn>
                                        <p:tgtEl>
                                          <p:spTgt spid="30"/>
                                        </p:tgtEl>
                                        <p:attrNameLst>
                                          <p:attrName>style.visibility</p:attrName>
                                        </p:attrNameLst>
                                      </p:cBhvr>
                                      <p:to>
                                        <p:strVal val="hidden"/>
                                      </p:to>
                                    </p:set>
                                  </p:childTnLst>
                                </p:cTn>
                              </p:par>
                              <p:par>
                                <p:cTn id="345" presetID="8" presetClass="emph" presetSubtype="0" fill="hold" grpId="3" nodeType="withEffect">
                                  <p:stCondLst>
                                    <p:cond delay="0"/>
                                  </p:stCondLst>
                                  <p:childTnLst>
                                    <p:animRot by="21600000">
                                      <p:cBhvr>
                                        <p:cTn id="346" dur="3000" fill="hold"/>
                                        <p:tgtEl>
                                          <p:spTgt spid="3"/>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5"/>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7"/>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9"/>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1"/>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3"/>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5"/>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7"/>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18"/>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19"/>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0"/>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1"/>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22"/>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23"/>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24"/>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25"/>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26"/>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7"/>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28"/>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29"/>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30"/>
                                        </p:tgtEl>
                                        <p:attrNameLst>
                                          <p:attrName>r</p:attrName>
                                        </p:attrNameLst>
                                      </p:cBhvr>
                                    </p:animRot>
                                  </p:childTnLst>
                                </p:cTn>
                              </p:par>
                              <p:par>
                                <p:cTn id="387" presetID="2" presetClass="exit" presetSubtype="8" fill="hold" grpId="2" nodeType="withEffect">
                                  <p:stCondLst>
                                    <p:cond delay="0"/>
                                  </p:stCondLst>
                                  <p:childTnLst>
                                    <p:anim calcmode="lin" valueType="num">
                                      <p:cBhvr additive="base">
                                        <p:cTn id="388" dur="3000"/>
                                        <p:tgtEl>
                                          <p:spTgt spid="4"/>
                                        </p:tgtEl>
                                        <p:attrNameLst>
                                          <p:attrName>ppt_x</p:attrName>
                                        </p:attrNameLst>
                                      </p:cBhvr>
                                      <p:tavLst>
                                        <p:tav tm="0">
                                          <p:val>
                                            <p:strVal val="ppt_x"/>
                                          </p:val>
                                        </p:tav>
                                        <p:tav tm="100000">
                                          <p:val>
                                            <p:strVal val="0-ppt_w/2"/>
                                          </p:val>
                                        </p:tav>
                                      </p:tavLst>
                                    </p:anim>
                                    <p:anim calcmode="lin" valueType="num">
                                      <p:cBhvr additive="base">
                                        <p:cTn id="389" dur="3000"/>
                                        <p:tgtEl>
                                          <p:spTgt spid="4"/>
                                        </p:tgtEl>
                                        <p:attrNameLst>
                                          <p:attrName>ppt_y</p:attrName>
                                        </p:attrNameLst>
                                      </p:cBhvr>
                                      <p:tavLst>
                                        <p:tav tm="0">
                                          <p:val>
                                            <p:strVal val="ppt_y"/>
                                          </p:val>
                                        </p:tav>
                                        <p:tav tm="100000">
                                          <p:val>
                                            <p:strVal val="ppt_y"/>
                                          </p:val>
                                        </p:tav>
                                      </p:tavLst>
                                    </p:anim>
                                    <p:set>
                                      <p:cBhvr>
                                        <p:cTn id="390" dur="1" fill="hold">
                                          <p:stCondLst>
                                            <p:cond delay="2999"/>
                                          </p:stCondLst>
                                        </p:cTn>
                                        <p:tgtEl>
                                          <p:spTgt spid="4"/>
                                        </p:tgtEl>
                                        <p:attrNameLst>
                                          <p:attrName>style.visibility</p:attrName>
                                        </p:attrNameLst>
                                      </p:cBhvr>
                                      <p:to>
                                        <p:strVal val="hidden"/>
                                      </p:to>
                                    </p:set>
                                  </p:childTnLst>
                                </p:cTn>
                              </p:par>
                              <p:par>
                                <p:cTn id="391" presetID="2" presetClass="exit" presetSubtype="8" fill="hold" grpId="2" nodeType="withEffect">
                                  <p:stCondLst>
                                    <p:cond delay="0"/>
                                  </p:stCondLst>
                                  <p:childTnLst>
                                    <p:anim calcmode="lin" valueType="num">
                                      <p:cBhvr additive="base">
                                        <p:cTn id="392" dur="3000"/>
                                        <p:tgtEl>
                                          <p:spTgt spid="6"/>
                                        </p:tgtEl>
                                        <p:attrNameLst>
                                          <p:attrName>ppt_x</p:attrName>
                                        </p:attrNameLst>
                                      </p:cBhvr>
                                      <p:tavLst>
                                        <p:tav tm="0">
                                          <p:val>
                                            <p:strVal val="ppt_x"/>
                                          </p:val>
                                        </p:tav>
                                        <p:tav tm="100000">
                                          <p:val>
                                            <p:strVal val="0-ppt_w/2"/>
                                          </p:val>
                                        </p:tav>
                                      </p:tavLst>
                                    </p:anim>
                                    <p:anim calcmode="lin" valueType="num">
                                      <p:cBhvr additive="base">
                                        <p:cTn id="393" dur="3000"/>
                                        <p:tgtEl>
                                          <p:spTgt spid="6"/>
                                        </p:tgtEl>
                                        <p:attrNameLst>
                                          <p:attrName>ppt_y</p:attrName>
                                        </p:attrNameLst>
                                      </p:cBhvr>
                                      <p:tavLst>
                                        <p:tav tm="0">
                                          <p:val>
                                            <p:strVal val="ppt_y"/>
                                          </p:val>
                                        </p:tav>
                                        <p:tav tm="100000">
                                          <p:val>
                                            <p:strVal val="ppt_y"/>
                                          </p:val>
                                        </p:tav>
                                      </p:tavLst>
                                    </p:anim>
                                    <p:set>
                                      <p:cBhvr>
                                        <p:cTn id="394" dur="1" fill="hold">
                                          <p:stCondLst>
                                            <p:cond delay="2999"/>
                                          </p:stCondLst>
                                        </p:cTn>
                                        <p:tgtEl>
                                          <p:spTgt spid="6"/>
                                        </p:tgtEl>
                                        <p:attrNameLst>
                                          <p:attrName>style.visibility</p:attrName>
                                        </p:attrNameLst>
                                      </p:cBhvr>
                                      <p:to>
                                        <p:strVal val="hidden"/>
                                      </p:to>
                                    </p:set>
                                  </p:childTnLst>
                                </p:cTn>
                              </p:par>
                              <p:par>
                                <p:cTn id="395" presetID="2" presetClass="exit" presetSubtype="8" fill="hold" grpId="2" nodeType="withEffect">
                                  <p:stCondLst>
                                    <p:cond delay="0"/>
                                  </p:stCondLst>
                                  <p:childTnLst>
                                    <p:anim calcmode="lin" valueType="num">
                                      <p:cBhvr additive="base">
                                        <p:cTn id="396" dur="3000"/>
                                        <p:tgtEl>
                                          <p:spTgt spid="8"/>
                                        </p:tgtEl>
                                        <p:attrNameLst>
                                          <p:attrName>ppt_x</p:attrName>
                                        </p:attrNameLst>
                                      </p:cBhvr>
                                      <p:tavLst>
                                        <p:tav tm="0">
                                          <p:val>
                                            <p:strVal val="ppt_x"/>
                                          </p:val>
                                        </p:tav>
                                        <p:tav tm="100000">
                                          <p:val>
                                            <p:strVal val="0-ppt_w/2"/>
                                          </p:val>
                                        </p:tav>
                                      </p:tavLst>
                                    </p:anim>
                                    <p:anim calcmode="lin" valueType="num">
                                      <p:cBhvr additive="base">
                                        <p:cTn id="397" dur="3000"/>
                                        <p:tgtEl>
                                          <p:spTgt spid="8"/>
                                        </p:tgtEl>
                                        <p:attrNameLst>
                                          <p:attrName>ppt_y</p:attrName>
                                        </p:attrNameLst>
                                      </p:cBhvr>
                                      <p:tavLst>
                                        <p:tav tm="0">
                                          <p:val>
                                            <p:strVal val="ppt_y"/>
                                          </p:val>
                                        </p:tav>
                                        <p:tav tm="100000">
                                          <p:val>
                                            <p:strVal val="ppt_y"/>
                                          </p:val>
                                        </p:tav>
                                      </p:tavLst>
                                    </p:anim>
                                    <p:set>
                                      <p:cBhvr>
                                        <p:cTn id="398" dur="1" fill="hold">
                                          <p:stCondLst>
                                            <p:cond delay="2999"/>
                                          </p:stCondLst>
                                        </p:cTn>
                                        <p:tgtEl>
                                          <p:spTgt spid="8"/>
                                        </p:tgtEl>
                                        <p:attrNameLst>
                                          <p:attrName>style.visibility</p:attrName>
                                        </p:attrNameLst>
                                      </p:cBhvr>
                                      <p:to>
                                        <p:strVal val="hidden"/>
                                      </p:to>
                                    </p:set>
                                  </p:childTnLst>
                                </p:cTn>
                              </p:par>
                              <p:par>
                                <p:cTn id="399" presetID="2" presetClass="exit" presetSubtype="8" fill="hold" grpId="2" nodeType="withEffect">
                                  <p:stCondLst>
                                    <p:cond delay="0"/>
                                  </p:stCondLst>
                                  <p:childTnLst>
                                    <p:anim calcmode="lin" valueType="num">
                                      <p:cBhvr additive="base">
                                        <p:cTn id="400" dur="3000"/>
                                        <p:tgtEl>
                                          <p:spTgt spid="10"/>
                                        </p:tgtEl>
                                        <p:attrNameLst>
                                          <p:attrName>ppt_x</p:attrName>
                                        </p:attrNameLst>
                                      </p:cBhvr>
                                      <p:tavLst>
                                        <p:tav tm="0">
                                          <p:val>
                                            <p:strVal val="ppt_x"/>
                                          </p:val>
                                        </p:tav>
                                        <p:tav tm="100000">
                                          <p:val>
                                            <p:strVal val="0-ppt_w/2"/>
                                          </p:val>
                                        </p:tav>
                                      </p:tavLst>
                                    </p:anim>
                                    <p:anim calcmode="lin" valueType="num">
                                      <p:cBhvr additive="base">
                                        <p:cTn id="401" dur="3000"/>
                                        <p:tgtEl>
                                          <p:spTgt spid="10"/>
                                        </p:tgtEl>
                                        <p:attrNameLst>
                                          <p:attrName>ppt_y</p:attrName>
                                        </p:attrNameLst>
                                      </p:cBhvr>
                                      <p:tavLst>
                                        <p:tav tm="0">
                                          <p:val>
                                            <p:strVal val="ppt_y"/>
                                          </p:val>
                                        </p:tav>
                                        <p:tav tm="100000">
                                          <p:val>
                                            <p:strVal val="ppt_y"/>
                                          </p:val>
                                        </p:tav>
                                      </p:tavLst>
                                    </p:anim>
                                    <p:set>
                                      <p:cBhvr>
                                        <p:cTn id="402" dur="1" fill="hold">
                                          <p:stCondLst>
                                            <p:cond delay="2999"/>
                                          </p:stCondLst>
                                        </p:cTn>
                                        <p:tgtEl>
                                          <p:spTgt spid="10"/>
                                        </p:tgtEl>
                                        <p:attrNameLst>
                                          <p:attrName>style.visibility</p:attrName>
                                        </p:attrNameLst>
                                      </p:cBhvr>
                                      <p:to>
                                        <p:strVal val="hidden"/>
                                      </p:to>
                                    </p:set>
                                  </p:childTnLst>
                                </p:cTn>
                              </p:par>
                              <p:par>
                                <p:cTn id="403" presetID="2" presetClass="exit" presetSubtype="8" fill="hold" grpId="2" nodeType="withEffect">
                                  <p:stCondLst>
                                    <p:cond delay="0"/>
                                  </p:stCondLst>
                                  <p:childTnLst>
                                    <p:anim calcmode="lin" valueType="num">
                                      <p:cBhvr additive="base">
                                        <p:cTn id="404" dur="3000"/>
                                        <p:tgtEl>
                                          <p:spTgt spid="12"/>
                                        </p:tgtEl>
                                        <p:attrNameLst>
                                          <p:attrName>ppt_x</p:attrName>
                                        </p:attrNameLst>
                                      </p:cBhvr>
                                      <p:tavLst>
                                        <p:tav tm="0">
                                          <p:val>
                                            <p:strVal val="ppt_x"/>
                                          </p:val>
                                        </p:tav>
                                        <p:tav tm="100000">
                                          <p:val>
                                            <p:strVal val="0-ppt_w/2"/>
                                          </p:val>
                                        </p:tav>
                                      </p:tavLst>
                                    </p:anim>
                                    <p:anim calcmode="lin" valueType="num">
                                      <p:cBhvr additive="base">
                                        <p:cTn id="405" dur="3000"/>
                                        <p:tgtEl>
                                          <p:spTgt spid="12"/>
                                        </p:tgtEl>
                                        <p:attrNameLst>
                                          <p:attrName>ppt_y</p:attrName>
                                        </p:attrNameLst>
                                      </p:cBhvr>
                                      <p:tavLst>
                                        <p:tav tm="0">
                                          <p:val>
                                            <p:strVal val="ppt_y"/>
                                          </p:val>
                                        </p:tav>
                                        <p:tav tm="100000">
                                          <p:val>
                                            <p:strVal val="ppt_y"/>
                                          </p:val>
                                        </p:tav>
                                      </p:tavLst>
                                    </p:anim>
                                    <p:set>
                                      <p:cBhvr>
                                        <p:cTn id="406" dur="1" fill="hold">
                                          <p:stCondLst>
                                            <p:cond delay="2999"/>
                                          </p:stCondLst>
                                        </p:cTn>
                                        <p:tgtEl>
                                          <p:spTgt spid="12"/>
                                        </p:tgtEl>
                                        <p:attrNameLst>
                                          <p:attrName>style.visibility</p:attrName>
                                        </p:attrNameLst>
                                      </p:cBhvr>
                                      <p:to>
                                        <p:strVal val="hidden"/>
                                      </p:to>
                                    </p:set>
                                  </p:childTnLst>
                                </p:cTn>
                              </p:par>
                              <p:par>
                                <p:cTn id="407" presetID="2" presetClass="exit" presetSubtype="8" fill="hold" grpId="2" nodeType="withEffect">
                                  <p:stCondLst>
                                    <p:cond delay="0"/>
                                  </p:stCondLst>
                                  <p:childTnLst>
                                    <p:anim calcmode="lin" valueType="num">
                                      <p:cBhvr additive="base">
                                        <p:cTn id="408" dur="3000"/>
                                        <p:tgtEl>
                                          <p:spTgt spid="14"/>
                                        </p:tgtEl>
                                        <p:attrNameLst>
                                          <p:attrName>ppt_x</p:attrName>
                                        </p:attrNameLst>
                                      </p:cBhvr>
                                      <p:tavLst>
                                        <p:tav tm="0">
                                          <p:val>
                                            <p:strVal val="ppt_x"/>
                                          </p:val>
                                        </p:tav>
                                        <p:tav tm="100000">
                                          <p:val>
                                            <p:strVal val="0-ppt_w/2"/>
                                          </p:val>
                                        </p:tav>
                                      </p:tavLst>
                                    </p:anim>
                                    <p:anim calcmode="lin" valueType="num">
                                      <p:cBhvr additive="base">
                                        <p:cTn id="409" dur="3000"/>
                                        <p:tgtEl>
                                          <p:spTgt spid="14"/>
                                        </p:tgtEl>
                                        <p:attrNameLst>
                                          <p:attrName>ppt_y</p:attrName>
                                        </p:attrNameLst>
                                      </p:cBhvr>
                                      <p:tavLst>
                                        <p:tav tm="0">
                                          <p:val>
                                            <p:strVal val="ppt_y"/>
                                          </p:val>
                                        </p:tav>
                                        <p:tav tm="100000">
                                          <p:val>
                                            <p:strVal val="ppt_y"/>
                                          </p:val>
                                        </p:tav>
                                      </p:tavLst>
                                    </p:anim>
                                    <p:set>
                                      <p:cBhvr>
                                        <p:cTn id="410" dur="1" fill="hold">
                                          <p:stCondLst>
                                            <p:cond delay="2999"/>
                                          </p:stCondLst>
                                        </p:cTn>
                                        <p:tgtEl>
                                          <p:spTgt spid="14"/>
                                        </p:tgtEl>
                                        <p:attrNameLst>
                                          <p:attrName>style.visibility</p:attrName>
                                        </p:attrNameLst>
                                      </p:cBhvr>
                                      <p:to>
                                        <p:strVal val="hidden"/>
                                      </p:to>
                                    </p:set>
                                  </p:childTnLst>
                                </p:cTn>
                              </p:par>
                              <p:par>
                                <p:cTn id="411" presetID="2" presetClass="exit" presetSubtype="8" fill="hold" grpId="2" nodeType="withEffect">
                                  <p:stCondLst>
                                    <p:cond delay="0"/>
                                  </p:stCondLst>
                                  <p:childTnLst>
                                    <p:anim calcmode="lin" valueType="num">
                                      <p:cBhvr additive="base">
                                        <p:cTn id="412" dur="3000"/>
                                        <p:tgtEl>
                                          <p:spTgt spid="16"/>
                                        </p:tgtEl>
                                        <p:attrNameLst>
                                          <p:attrName>ppt_x</p:attrName>
                                        </p:attrNameLst>
                                      </p:cBhvr>
                                      <p:tavLst>
                                        <p:tav tm="0">
                                          <p:val>
                                            <p:strVal val="ppt_x"/>
                                          </p:val>
                                        </p:tav>
                                        <p:tav tm="100000">
                                          <p:val>
                                            <p:strVal val="0-ppt_w/2"/>
                                          </p:val>
                                        </p:tav>
                                      </p:tavLst>
                                    </p:anim>
                                    <p:anim calcmode="lin" valueType="num">
                                      <p:cBhvr additive="base">
                                        <p:cTn id="413" dur="3000"/>
                                        <p:tgtEl>
                                          <p:spTgt spid="16"/>
                                        </p:tgtEl>
                                        <p:attrNameLst>
                                          <p:attrName>ppt_y</p:attrName>
                                        </p:attrNameLst>
                                      </p:cBhvr>
                                      <p:tavLst>
                                        <p:tav tm="0">
                                          <p:val>
                                            <p:strVal val="ppt_y"/>
                                          </p:val>
                                        </p:tav>
                                        <p:tav tm="100000">
                                          <p:val>
                                            <p:strVal val="ppt_y"/>
                                          </p:val>
                                        </p:tav>
                                      </p:tavLst>
                                    </p:anim>
                                    <p:set>
                                      <p:cBhvr>
                                        <p:cTn id="414" dur="1" fill="hold">
                                          <p:stCondLst>
                                            <p:cond delay="2999"/>
                                          </p:stCondLst>
                                        </p:cTn>
                                        <p:tgtEl>
                                          <p:spTgt spid="16"/>
                                        </p:tgtEl>
                                        <p:attrNameLst>
                                          <p:attrName>style.visibility</p:attrName>
                                        </p:attrNameLst>
                                      </p:cBhvr>
                                      <p:to>
                                        <p:strVal val="hidden"/>
                                      </p:to>
                                    </p:set>
                                  </p:childTnLst>
                                </p:cTn>
                              </p:par>
                              <p:par>
                                <p:cTn id="415" presetID="2" presetClass="exit" presetSubtype="8" fill="hold" grpId="2" nodeType="withEffect">
                                  <p:stCondLst>
                                    <p:cond delay="0"/>
                                  </p:stCondLst>
                                  <p:childTnLst>
                                    <p:anim calcmode="lin" valueType="num">
                                      <p:cBhvr additive="base">
                                        <p:cTn id="416" dur="3000"/>
                                        <p:tgtEl>
                                          <p:spTgt spid="31"/>
                                        </p:tgtEl>
                                        <p:attrNameLst>
                                          <p:attrName>ppt_x</p:attrName>
                                        </p:attrNameLst>
                                      </p:cBhvr>
                                      <p:tavLst>
                                        <p:tav tm="0">
                                          <p:val>
                                            <p:strVal val="ppt_x"/>
                                          </p:val>
                                        </p:tav>
                                        <p:tav tm="100000">
                                          <p:val>
                                            <p:strVal val="0-ppt_w/2"/>
                                          </p:val>
                                        </p:tav>
                                      </p:tavLst>
                                    </p:anim>
                                    <p:anim calcmode="lin" valueType="num">
                                      <p:cBhvr additive="base">
                                        <p:cTn id="417" dur="3000"/>
                                        <p:tgtEl>
                                          <p:spTgt spid="31"/>
                                        </p:tgtEl>
                                        <p:attrNameLst>
                                          <p:attrName>ppt_y</p:attrName>
                                        </p:attrNameLst>
                                      </p:cBhvr>
                                      <p:tavLst>
                                        <p:tav tm="0">
                                          <p:val>
                                            <p:strVal val="ppt_y"/>
                                          </p:val>
                                        </p:tav>
                                        <p:tav tm="100000">
                                          <p:val>
                                            <p:strVal val="ppt_y"/>
                                          </p:val>
                                        </p:tav>
                                      </p:tavLst>
                                    </p:anim>
                                    <p:set>
                                      <p:cBhvr>
                                        <p:cTn id="418" dur="1" fill="hold">
                                          <p:stCondLst>
                                            <p:cond delay="2999"/>
                                          </p:stCondLst>
                                        </p:cTn>
                                        <p:tgtEl>
                                          <p:spTgt spid="31"/>
                                        </p:tgtEl>
                                        <p:attrNameLst>
                                          <p:attrName>style.visibility</p:attrName>
                                        </p:attrNameLst>
                                      </p:cBhvr>
                                      <p:to>
                                        <p:strVal val="hidden"/>
                                      </p:to>
                                    </p:set>
                                  </p:childTnLst>
                                </p:cTn>
                              </p:par>
                              <p:par>
                                <p:cTn id="419" presetID="2" presetClass="exit" presetSubtype="8" fill="hold" grpId="2" nodeType="withEffect">
                                  <p:stCondLst>
                                    <p:cond delay="0"/>
                                  </p:stCondLst>
                                  <p:childTnLst>
                                    <p:anim calcmode="lin" valueType="num">
                                      <p:cBhvr additive="base">
                                        <p:cTn id="420" dur="3000"/>
                                        <p:tgtEl>
                                          <p:spTgt spid="32"/>
                                        </p:tgtEl>
                                        <p:attrNameLst>
                                          <p:attrName>ppt_x</p:attrName>
                                        </p:attrNameLst>
                                      </p:cBhvr>
                                      <p:tavLst>
                                        <p:tav tm="0">
                                          <p:val>
                                            <p:strVal val="ppt_x"/>
                                          </p:val>
                                        </p:tav>
                                        <p:tav tm="100000">
                                          <p:val>
                                            <p:strVal val="0-ppt_w/2"/>
                                          </p:val>
                                        </p:tav>
                                      </p:tavLst>
                                    </p:anim>
                                    <p:anim calcmode="lin" valueType="num">
                                      <p:cBhvr additive="base">
                                        <p:cTn id="421" dur="3000"/>
                                        <p:tgtEl>
                                          <p:spTgt spid="32"/>
                                        </p:tgtEl>
                                        <p:attrNameLst>
                                          <p:attrName>ppt_y</p:attrName>
                                        </p:attrNameLst>
                                      </p:cBhvr>
                                      <p:tavLst>
                                        <p:tav tm="0">
                                          <p:val>
                                            <p:strVal val="ppt_y"/>
                                          </p:val>
                                        </p:tav>
                                        <p:tav tm="100000">
                                          <p:val>
                                            <p:strVal val="ppt_y"/>
                                          </p:val>
                                        </p:tav>
                                      </p:tavLst>
                                    </p:anim>
                                    <p:set>
                                      <p:cBhvr>
                                        <p:cTn id="422" dur="1" fill="hold">
                                          <p:stCondLst>
                                            <p:cond delay="2999"/>
                                          </p:stCondLst>
                                        </p:cTn>
                                        <p:tgtEl>
                                          <p:spTgt spid="32"/>
                                        </p:tgtEl>
                                        <p:attrNameLst>
                                          <p:attrName>style.visibility</p:attrName>
                                        </p:attrNameLst>
                                      </p:cBhvr>
                                      <p:to>
                                        <p:strVal val="hidden"/>
                                      </p:to>
                                    </p:set>
                                  </p:childTnLst>
                                </p:cTn>
                              </p:par>
                              <p:par>
                                <p:cTn id="423" presetID="2" presetClass="exit" presetSubtype="8" fill="hold" grpId="2" nodeType="withEffect">
                                  <p:stCondLst>
                                    <p:cond delay="0"/>
                                  </p:stCondLst>
                                  <p:childTnLst>
                                    <p:anim calcmode="lin" valueType="num">
                                      <p:cBhvr additive="base">
                                        <p:cTn id="424" dur="3000"/>
                                        <p:tgtEl>
                                          <p:spTgt spid="33"/>
                                        </p:tgtEl>
                                        <p:attrNameLst>
                                          <p:attrName>ppt_x</p:attrName>
                                        </p:attrNameLst>
                                      </p:cBhvr>
                                      <p:tavLst>
                                        <p:tav tm="0">
                                          <p:val>
                                            <p:strVal val="ppt_x"/>
                                          </p:val>
                                        </p:tav>
                                        <p:tav tm="100000">
                                          <p:val>
                                            <p:strVal val="0-ppt_w/2"/>
                                          </p:val>
                                        </p:tav>
                                      </p:tavLst>
                                    </p:anim>
                                    <p:anim calcmode="lin" valueType="num">
                                      <p:cBhvr additive="base">
                                        <p:cTn id="425" dur="3000"/>
                                        <p:tgtEl>
                                          <p:spTgt spid="33"/>
                                        </p:tgtEl>
                                        <p:attrNameLst>
                                          <p:attrName>ppt_y</p:attrName>
                                        </p:attrNameLst>
                                      </p:cBhvr>
                                      <p:tavLst>
                                        <p:tav tm="0">
                                          <p:val>
                                            <p:strVal val="ppt_y"/>
                                          </p:val>
                                        </p:tav>
                                        <p:tav tm="100000">
                                          <p:val>
                                            <p:strVal val="ppt_y"/>
                                          </p:val>
                                        </p:tav>
                                      </p:tavLst>
                                    </p:anim>
                                    <p:set>
                                      <p:cBhvr>
                                        <p:cTn id="426" dur="1" fill="hold">
                                          <p:stCondLst>
                                            <p:cond delay="2999"/>
                                          </p:stCondLst>
                                        </p:cTn>
                                        <p:tgtEl>
                                          <p:spTgt spid="33"/>
                                        </p:tgtEl>
                                        <p:attrNameLst>
                                          <p:attrName>style.visibility</p:attrName>
                                        </p:attrNameLst>
                                      </p:cBhvr>
                                      <p:to>
                                        <p:strVal val="hidden"/>
                                      </p:to>
                                    </p:set>
                                  </p:childTnLst>
                                </p:cTn>
                              </p:par>
                              <p:par>
                                <p:cTn id="427" presetID="2" presetClass="exit" presetSubtype="8" fill="hold" grpId="2" nodeType="withEffect">
                                  <p:stCondLst>
                                    <p:cond delay="0"/>
                                  </p:stCondLst>
                                  <p:childTnLst>
                                    <p:anim calcmode="lin" valueType="num">
                                      <p:cBhvr additive="base">
                                        <p:cTn id="428" dur="3000"/>
                                        <p:tgtEl>
                                          <p:spTgt spid="34"/>
                                        </p:tgtEl>
                                        <p:attrNameLst>
                                          <p:attrName>ppt_x</p:attrName>
                                        </p:attrNameLst>
                                      </p:cBhvr>
                                      <p:tavLst>
                                        <p:tav tm="0">
                                          <p:val>
                                            <p:strVal val="ppt_x"/>
                                          </p:val>
                                        </p:tav>
                                        <p:tav tm="100000">
                                          <p:val>
                                            <p:strVal val="0-ppt_w/2"/>
                                          </p:val>
                                        </p:tav>
                                      </p:tavLst>
                                    </p:anim>
                                    <p:anim calcmode="lin" valueType="num">
                                      <p:cBhvr additive="base">
                                        <p:cTn id="429" dur="3000"/>
                                        <p:tgtEl>
                                          <p:spTgt spid="34"/>
                                        </p:tgtEl>
                                        <p:attrNameLst>
                                          <p:attrName>ppt_y</p:attrName>
                                        </p:attrNameLst>
                                      </p:cBhvr>
                                      <p:tavLst>
                                        <p:tav tm="0">
                                          <p:val>
                                            <p:strVal val="ppt_y"/>
                                          </p:val>
                                        </p:tav>
                                        <p:tav tm="100000">
                                          <p:val>
                                            <p:strVal val="ppt_y"/>
                                          </p:val>
                                        </p:tav>
                                      </p:tavLst>
                                    </p:anim>
                                    <p:set>
                                      <p:cBhvr>
                                        <p:cTn id="430" dur="1" fill="hold">
                                          <p:stCondLst>
                                            <p:cond delay="2999"/>
                                          </p:stCondLst>
                                        </p:cTn>
                                        <p:tgtEl>
                                          <p:spTgt spid="34"/>
                                        </p:tgtEl>
                                        <p:attrNameLst>
                                          <p:attrName>style.visibility</p:attrName>
                                        </p:attrNameLst>
                                      </p:cBhvr>
                                      <p:to>
                                        <p:strVal val="hidden"/>
                                      </p:to>
                                    </p:set>
                                  </p:childTnLst>
                                </p:cTn>
                              </p:par>
                              <p:par>
                                <p:cTn id="431" presetID="2" presetClass="exit" presetSubtype="8" fill="hold" grpId="2" nodeType="withEffect">
                                  <p:stCondLst>
                                    <p:cond delay="0"/>
                                  </p:stCondLst>
                                  <p:childTnLst>
                                    <p:anim calcmode="lin" valueType="num">
                                      <p:cBhvr additive="base">
                                        <p:cTn id="432" dur="3000"/>
                                        <p:tgtEl>
                                          <p:spTgt spid="35"/>
                                        </p:tgtEl>
                                        <p:attrNameLst>
                                          <p:attrName>ppt_x</p:attrName>
                                        </p:attrNameLst>
                                      </p:cBhvr>
                                      <p:tavLst>
                                        <p:tav tm="0">
                                          <p:val>
                                            <p:strVal val="ppt_x"/>
                                          </p:val>
                                        </p:tav>
                                        <p:tav tm="100000">
                                          <p:val>
                                            <p:strVal val="0-ppt_w/2"/>
                                          </p:val>
                                        </p:tav>
                                      </p:tavLst>
                                    </p:anim>
                                    <p:anim calcmode="lin" valueType="num">
                                      <p:cBhvr additive="base">
                                        <p:cTn id="433" dur="3000"/>
                                        <p:tgtEl>
                                          <p:spTgt spid="35"/>
                                        </p:tgtEl>
                                        <p:attrNameLst>
                                          <p:attrName>ppt_y</p:attrName>
                                        </p:attrNameLst>
                                      </p:cBhvr>
                                      <p:tavLst>
                                        <p:tav tm="0">
                                          <p:val>
                                            <p:strVal val="ppt_y"/>
                                          </p:val>
                                        </p:tav>
                                        <p:tav tm="100000">
                                          <p:val>
                                            <p:strVal val="ppt_y"/>
                                          </p:val>
                                        </p:tav>
                                      </p:tavLst>
                                    </p:anim>
                                    <p:set>
                                      <p:cBhvr>
                                        <p:cTn id="434" dur="1" fill="hold">
                                          <p:stCondLst>
                                            <p:cond delay="2999"/>
                                          </p:stCondLst>
                                        </p:cTn>
                                        <p:tgtEl>
                                          <p:spTgt spid="35"/>
                                        </p:tgtEl>
                                        <p:attrNameLst>
                                          <p:attrName>style.visibility</p:attrName>
                                        </p:attrNameLst>
                                      </p:cBhvr>
                                      <p:to>
                                        <p:strVal val="hidden"/>
                                      </p:to>
                                    </p:set>
                                  </p:childTnLst>
                                </p:cTn>
                              </p:par>
                              <p:par>
                                <p:cTn id="435" presetID="2" presetClass="exit" presetSubtype="8" fill="hold" grpId="2" nodeType="withEffect">
                                  <p:stCondLst>
                                    <p:cond delay="0"/>
                                  </p:stCondLst>
                                  <p:childTnLst>
                                    <p:anim calcmode="lin" valueType="num">
                                      <p:cBhvr additive="base">
                                        <p:cTn id="436" dur="3000"/>
                                        <p:tgtEl>
                                          <p:spTgt spid="36"/>
                                        </p:tgtEl>
                                        <p:attrNameLst>
                                          <p:attrName>ppt_x</p:attrName>
                                        </p:attrNameLst>
                                      </p:cBhvr>
                                      <p:tavLst>
                                        <p:tav tm="0">
                                          <p:val>
                                            <p:strVal val="ppt_x"/>
                                          </p:val>
                                        </p:tav>
                                        <p:tav tm="100000">
                                          <p:val>
                                            <p:strVal val="0-ppt_w/2"/>
                                          </p:val>
                                        </p:tav>
                                      </p:tavLst>
                                    </p:anim>
                                    <p:anim calcmode="lin" valueType="num">
                                      <p:cBhvr additive="base">
                                        <p:cTn id="437" dur="3000"/>
                                        <p:tgtEl>
                                          <p:spTgt spid="36"/>
                                        </p:tgtEl>
                                        <p:attrNameLst>
                                          <p:attrName>ppt_y</p:attrName>
                                        </p:attrNameLst>
                                      </p:cBhvr>
                                      <p:tavLst>
                                        <p:tav tm="0">
                                          <p:val>
                                            <p:strVal val="ppt_y"/>
                                          </p:val>
                                        </p:tav>
                                        <p:tav tm="100000">
                                          <p:val>
                                            <p:strVal val="ppt_y"/>
                                          </p:val>
                                        </p:tav>
                                      </p:tavLst>
                                    </p:anim>
                                    <p:set>
                                      <p:cBhvr>
                                        <p:cTn id="438" dur="1" fill="hold">
                                          <p:stCondLst>
                                            <p:cond delay="2999"/>
                                          </p:stCondLst>
                                        </p:cTn>
                                        <p:tgtEl>
                                          <p:spTgt spid="36"/>
                                        </p:tgtEl>
                                        <p:attrNameLst>
                                          <p:attrName>style.visibility</p:attrName>
                                        </p:attrNameLst>
                                      </p:cBhvr>
                                      <p:to>
                                        <p:strVal val="hidden"/>
                                      </p:to>
                                    </p:set>
                                  </p:childTnLst>
                                </p:cTn>
                              </p:par>
                              <p:par>
                                <p:cTn id="439" presetID="2" presetClass="exit" presetSubtype="8" fill="hold" grpId="2" nodeType="withEffect">
                                  <p:stCondLst>
                                    <p:cond delay="0"/>
                                  </p:stCondLst>
                                  <p:childTnLst>
                                    <p:anim calcmode="lin" valueType="num">
                                      <p:cBhvr additive="base">
                                        <p:cTn id="440" dur="3000"/>
                                        <p:tgtEl>
                                          <p:spTgt spid="37"/>
                                        </p:tgtEl>
                                        <p:attrNameLst>
                                          <p:attrName>ppt_x</p:attrName>
                                        </p:attrNameLst>
                                      </p:cBhvr>
                                      <p:tavLst>
                                        <p:tav tm="0">
                                          <p:val>
                                            <p:strVal val="ppt_x"/>
                                          </p:val>
                                        </p:tav>
                                        <p:tav tm="100000">
                                          <p:val>
                                            <p:strVal val="0-ppt_w/2"/>
                                          </p:val>
                                        </p:tav>
                                      </p:tavLst>
                                    </p:anim>
                                    <p:anim calcmode="lin" valueType="num">
                                      <p:cBhvr additive="base">
                                        <p:cTn id="441" dur="3000"/>
                                        <p:tgtEl>
                                          <p:spTgt spid="37"/>
                                        </p:tgtEl>
                                        <p:attrNameLst>
                                          <p:attrName>ppt_y</p:attrName>
                                        </p:attrNameLst>
                                      </p:cBhvr>
                                      <p:tavLst>
                                        <p:tav tm="0">
                                          <p:val>
                                            <p:strVal val="ppt_y"/>
                                          </p:val>
                                        </p:tav>
                                        <p:tav tm="100000">
                                          <p:val>
                                            <p:strVal val="ppt_y"/>
                                          </p:val>
                                        </p:tav>
                                      </p:tavLst>
                                    </p:anim>
                                    <p:set>
                                      <p:cBhvr>
                                        <p:cTn id="442" dur="1" fill="hold">
                                          <p:stCondLst>
                                            <p:cond delay="2999"/>
                                          </p:stCondLst>
                                        </p:cTn>
                                        <p:tgtEl>
                                          <p:spTgt spid="37"/>
                                        </p:tgtEl>
                                        <p:attrNameLst>
                                          <p:attrName>style.visibility</p:attrName>
                                        </p:attrNameLst>
                                      </p:cBhvr>
                                      <p:to>
                                        <p:strVal val="hidden"/>
                                      </p:to>
                                    </p:set>
                                  </p:childTnLst>
                                </p:cTn>
                              </p:par>
                              <p:par>
                                <p:cTn id="443" presetID="2" presetClass="exit" presetSubtype="8" fill="hold" grpId="2" nodeType="withEffect">
                                  <p:stCondLst>
                                    <p:cond delay="0"/>
                                  </p:stCondLst>
                                  <p:childTnLst>
                                    <p:anim calcmode="lin" valueType="num">
                                      <p:cBhvr additive="base">
                                        <p:cTn id="444" dur="3000"/>
                                        <p:tgtEl>
                                          <p:spTgt spid="38"/>
                                        </p:tgtEl>
                                        <p:attrNameLst>
                                          <p:attrName>ppt_x</p:attrName>
                                        </p:attrNameLst>
                                      </p:cBhvr>
                                      <p:tavLst>
                                        <p:tav tm="0">
                                          <p:val>
                                            <p:strVal val="ppt_x"/>
                                          </p:val>
                                        </p:tav>
                                        <p:tav tm="100000">
                                          <p:val>
                                            <p:strVal val="0-ppt_w/2"/>
                                          </p:val>
                                        </p:tav>
                                      </p:tavLst>
                                    </p:anim>
                                    <p:anim calcmode="lin" valueType="num">
                                      <p:cBhvr additive="base">
                                        <p:cTn id="445" dur="3000"/>
                                        <p:tgtEl>
                                          <p:spTgt spid="38"/>
                                        </p:tgtEl>
                                        <p:attrNameLst>
                                          <p:attrName>ppt_y</p:attrName>
                                        </p:attrNameLst>
                                      </p:cBhvr>
                                      <p:tavLst>
                                        <p:tav tm="0">
                                          <p:val>
                                            <p:strVal val="ppt_y"/>
                                          </p:val>
                                        </p:tav>
                                        <p:tav tm="100000">
                                          <p:val>
                                            <p:strVal val="ppt_y"/>
                                          </p:val>
                                        </p:tav>
                                      </p:tavLst>
                                    </p:anim>
                                    <p:set>
                                      <p:cBhvr>
                                        <p:cTn id="446" dur="1" fill="hold">
                                          <p:stCondLst>
                                            <p:cond delay="2999"/>
                                          </p:stCondLst>
                                        </p:cTn>
                                        <p:tgtEl>
                                          <p:spTgt spid="38"/>
                                        </p:tgtEl>
                                        <p:attrNameLst>
                                          <p:attrName>style.visibility</p:attrName>
                                        </p:attrNameLst>
                                      </p:cBhvr>
                                      <p:to>
                                        <p:strVal val="hidden"/>
                                      </p:to>
                                    </p:set>
                                  </p:childTnLst>
                                </p:cTn>
                              </p:par>
                              <p:par>
                                <p:cTn id="447" presetID="2" presetClass="exit" presetSubtype="8" fill="hold" grpId="2" nodeType="withEffect">
                                  <p:stCondLst>
                                    <p:cond delay="0"/>
                                  </p:stCondLst>
                                  <p:childTnLst>
                                    <p:anim calcmode="lin" valueType="num">
                                      <p:cBhvr additive="base">
                                        <p:cTn id="448" dur="3000"/>
                                        <p:tgtEl>
                                          <p:spTgt spid="39"/>
                                        </p:tgtEl>
                                        <p:attrNameLst>
                                          <p:attrName>ppt_x</p:attrName>
                                        </p:attrNameLst>
                                      </p:cBhvr>
                                      <p:tavLst>
                                        <p:tav tm="0">
                                          <p:val>
                                            <p:strVal val="ppt_x"/>
                                          </p:val>
                                        </p:tav>
                                        <p:tav tm="100000">
                                          <p:val>
                                            <p:strVal val="0-ppt_w/2"/>
                                          </p:val>
                                        </p:tav>
                                      </p:tavLst>
                                    </p:anim>
                                    <p:anim calcmode="lin" valueType="num">
                                      <p:cBhvr additive="base">
                                        <p:cTn id="449" dur="3000"/>
                                        <p:tgtEl>
                                          <p:spTgt spid="39"/>
                                        </p:tgtEl>
                                        <p:attrNameLst>
                                          <p:attrName>ppt_y</p:attrName>
                                        </p:attrNameLst>
                                      </p:cBhvr>
                                      <p:tavLst>
                                        <p:tav tm="0">
                                          <p:val>
                                            <p:strVal val="ppt_y"/>
                                          </p:val>
                                        </p:tav>
                                        <p:tav tm="100000">
                                          <p:val>
                                            <p:strVal val="ppt_y"/>
                                          </p:val>
                                        </p:tav>
                                      </p:tavLst>
                                    </p:anim>
                                    <p:set>
                                      <p:cBhvr>
                                        <p:cTn id="450" dur="1" fill="hold">
                                          <p:stCondLst>
                                            <p:cond delay="2999"/>
                                          </p:stCondLst>
                                        </p:cTn>
                                        <p:tgtEl>
                                          <p:spTgt spid="39"/>
                                        </p:tgtEl>
                                        <p:attrNameLst>
                                          <p:attrName>style.visibility</p:attrName>
                                        </p:attrNameLst>
                                      </p:cBhvr>
                                      <p:to>
                                        <p:strVal val="hidden"/>
                                      </p:to>
                                    </p:set>
                                  </p:childTnLst>
                                </p:cTn>
                              </p:par>
                              <p:par>
                                <p:cTn id="451" presetID="2" presetClass="exit" presetSubtype="8" fill="hold" grpId="2" nodeType="withEffect">
                                  <p:stCondLst>
                                    <p:cond delay="0"/>
                                  </p:stCondLst>
                                  <p:childTnLst>
                                    <p:anim calcmode="lin" valueType="num">
                                      <p:cBhvr additive="base">
                                        <p:cTn id="452" dur="3000"/>
                                        <p:tgtEl>
                                          <p:spTgt spid="40"/>
                                        </p:tgtEl>
                                        <p:attrNameLst>
                                          <p:attrName>ppt_x</p:attrName>
                                        </p:attrNameLst>
                                      </p:cBhvr>
                                      <p:tavLst>
                                        <p:tav tm="0">
                                          <p:val>
                                            <p:strVal val="ppt_x"/>
                                          </p:val>
                                        </p:tav>
                                        <p:tav tm="100000">
                                          <p:val>
                                            <p:strVal val="0-ppt_w/2"/>
                                          </p:val>
                                        </p:tav>
                                      </p:tavLst>
                                    </p:anim>
                                    <p:anim calcmode="lin" valueType="num">
                                      <p:cBhvr additive="base">
                                        <p:cTn id="453" dur="3000"/>
                                        <p:tgtEl>
                                          <p:spTgt spid="40"/>
                                        </p:tgtEl>
                                        <p:attrNameLst>
                                          <p:attrName>ppt_y</p:attrName>
                                        </p:attrNameLst>
                                      </p:cBhvr>
                                      <p:tavLst>
                                        <p:tav tm="0">
                                          <p:val>
                                            <p:strVal val="ppt_y"/>
                                          </p:val>
                                        </p:tav>
                                        <p:tav tm="100000">
                                          <p:val>
                                            <p:strVal val="ppt_y"/>
                                          </p:val>
                                        </p:tav>
                                      </p:tavLst>
                                    </p:anim>
                                    <p:set>
                                      <p:cBhvr>
                                        <p:cTn id="454" dur="1" fill="hold">
                                          <p:stCondLst>
                                            <p:cond delay="2999"/>
                                          </p:stCondLst>
                                        </p:cTn>
                                        <p:tgtEl>
                                          <p:spTgt spid="40"/>
                                        </p:tgtEl>
                                        <p:attrNameLst>
                                          <p:attrName>style.visibility</p:attrName>
                                        </p:attrNameLst>
                                      </p:cBhvr>
                                      <p:to>
                                        <p:strVal val="hidden"/>
                                      </p:to>
                                    </p:set>
                                  </p:childTnLst>
                                </p:cTn>
                              </p:par>
                              <p:par>
                                <p:cTn id="455" presetID="2" presetClass="exit" presetSubtype="8" fill="hold" grpId="2" nodeType="withEffect">
                                  <p:stCondLst>
                                    <p:cond delay="0"/>
                                  </p:stCondLst>
                                  <p:childTnLst>
                                    <p:anim calcmode="lin" valueType="num">
                                      <p:cBhvr additive="base">
                                        <p:cTn id="456" dur="3000"/>
                                        <p:tgtEl>
                                          <p:spTgt spid="41"/>
                                        </p:tgtEl>
                                        <p:attrNameLst>
                                          <p:attrName>ppt_x</p:attrName>
                                        </p:attrNameLst>
                                      </p:cBhvr>
                                      <p:tavLst>
                                        <p:tav tm="0">
                                          <p:val>
                                            <p:strVal val="ppt_x"/>
                                          </p:val>
                                        </p:tav>
                                        <p:tav tm="100000">
                                          <p:val>
                                            <p:strVal val="0-ppt_w/2"/>
                                          </p:val>
                                        </p:tav>
                                      </p:tavLst>
                                    </p:anim>
                                    <p:anim calcmode="lin" valueType="num">
                                      <p:cBhvr additive="base">
                                        <p:cTn id="457" dur="3000"/>
                                        <p:tgtEl>
                                          <p:spTgt spid="41"/>
                                        </p:tgtEl>
                                        <p:attrNameLst>
                                          <p:attrName>ppt_y</p:attrName>
                                        </p:attrNameLst>
                                      </p:cBhvr>
                                      <p:tavLst>
                                        <p:tav tm="0">
                                          <p:val>
                                            <p:strVal val="ppt_y"/>
                                          </p:val>
                                        </p:tav>
                                        <p:tav tm="100000">
                                          <p:val>
                                            <p:strVal val="ppt_y"/>
                                          </p:val>
                                        </p:tav>
                                      </p:tavLst>
                                    </p:anim>
                                    <p:set>
                                      <p:cBhvr>
                                        <p:cTn id="458" dur="1" fill="hold">
                                          <p:stCondLst>
                                            <p:cond delay="2999"/>
                                          </p:stCondLst>
                                        </p:cTn>
                                        <p:tgtEl>
                                          <p:spTgt spid="41"/>
                                        </p:tgtEl>
                                        <p:attrNameLst>
                                          <p:attrName>style.visibility</p:attrName>
                                        </p:attrNameLst>
                                      </p:cBhvr>
                                      <p:to>
                                        <p:strVal val="hidden"/>
                                      </p:to>
                                    </p:set>
                                  </p:childTnLst>
                                </p:cTn>
                              </p:par>
                              <p:par>
                                <p:cTn id="459" presetID="2" presetClass="exit" presetSubtype="8" fill="hold" grpId="2" nodeType="withEffect">
                                  <p:stCondLst>
                                    <p:cond delay="0"/>
                                  </p:stCondLst>
                                  <p:childTnLst>
                                    <p:anim calcmode="lin" valueType="num">
                                      <p:cBhvr additive="base">
                                        <p:cTn id="460" dur="3000"/>
                                        <p:tgtEl>
                                          <p:spTgt spid="42"/>
                                        </p:tgtEl>
                                        <p:attrNameLst>
                                          <p:attrName>ppt_x</p:attrName>
                                        </p:attrNameLst>
                                      </p:cBhvr>
                                      <p:tavLst>
                                        <p:tav tm="0">
                                          <p:val>
                                            <p:strVal val="ppt_x"/>
                                          </p:val>
                                        </p:tav>
                                        <p:tav tm="100000">
                                          <p:val>
                                            <p:strVal val="0-ppt_w/2"/>
                                          </p:val>
                                        </p:tav>
                                      </p:tavLst>
                                    </p:anim>
                                    <p:anim calcmode="lin" valueType="num">
                                      <p:cBhvr additive="base">
                                        <p:cTn id="461" dur="3000"/>
                                        <p:tgtEl>
                                          <p:spTgt spid="42"/>
                                        </p:tgtEl>
                                        <p:attrNameLst>
                                          <p:attrName>ppt_y</p:attrName>
                                        </p:attrNameLst>
                                      </p:cBhvr>
                                      <p:tavLst>
                                        <p:tav tm="0">
                                          <p:val>
                                            <p:strVal val="ppt_y"/>
                                          </p:val>
                                        </p:tav>
                                        <p:tav tm="100000">
                                          <p:val>
                                            <p:strVal val="ppt_y"/>
                                          </p:val>
                                        </p:tav>
                                      </p:tavLst>
                                    </p:anim>
                                    <p:set>
                                      <p:cBhvr>
                                        <p:cTn id="462" dur="1" fill="hold">
                                          <p:stCondLst>
                                            <p:cond delay="2999"/>
                                          </p:stCondLst>
                                        </p:cTn>
                                        <p:tgtEl>
                                          <p:spTgt spid="42"/>
                                        </p:tgtEl>
                                        <p:attrNameLst>
                                          <p:attrName>style.visibility</p:attrName>
                                        </p:attrNameLst>
                                      </p:cBhvr>
                                      <p:to>
                                        <p:strVal val="hidden"/>
                                      </p:to>
                                    </p:set>
                                  </p:childTnLst>
                                </p:cTn>
                              </p:par>
                              <p:par>
                                <p:cTn id="463" presetID="2" presetClass="exit" presetSubtype="8" fill="hold" grpId="2" nodeType="withEffect">
                                  <p:stCondLst>
                                    <p:cond delay="0"/>
                                  </p:stCondLst>
                                  <p:childTnLst>
                                    <p:anim calcmode="lin" valueType="num">
                                      <p:cBhvr additive="base">
                                        <p:cTn id="464" dur="3000"/>
                                        <p:tgtEl>
                                          <p:spTgt spid="43"/>
                                        </p:tgtEl>
                                        <p:attrNameLst>
                                          <p:attrName>ppt_x</p:attrName>
                                        </p:attrNameLst>
                                      </p:cBhvr>
                                      <p:tavLst>
                                        <p:tav tm="0">
                                          <p:val>
                                            <p:strVal val="ppt_x"/>
                                          </p:val>
                                        </p:tav>
                                        <p:tav tm="100000">
                                          <p:val>
                                            <p:strVal val="0-ppt_w/2"/>
                                          </p:val>
                                        </p:tav>
                                      </p:tavLst>
                                    </p:anim>
                                    <p:anim calcmode="lin" valueType="num">
                                      <p:cBhvr additive="base">
                                        <p:cTn id="465" dur="3000"/>
                                        <p:tgtEl>
                                          <p:spTgt spid="43"/>
                                        </p:tgtEl>
                                        <p:attrNameLst>
                                          <p:attrName>ppt_y</p:attrName>
                                        </p:attrNameLst>
                                      </p:cBhvr>
                                      <p:tavLst>
                                        <p:tav tm="0">
                                          <p:val>
                                            <p:strVal val="ppt_y"/>
                                          </p:val>
                                        </p:tav>
                                        <p:tav tm="100000">
                                          <p:val>
                                            <p:strVal val="ppt_y"/>
                                          </p:val>
                                        </p:tav>
                                      </p:tavLst>
                                    </p:anim>
                                    <p:set>
                                      <p:cBhvr>
                                        <p:cTn id="466" dur="1" fill="hold">
                                          <p:stCondLst>
                                            <p:cond delay="2999"/>
                                          </p:stCondLst>
                                        </p:cTn>
                                        <p:tgtEl>
                                          <p:spTgt spid="43"/>
                                        </p:tgtEl>
                                        <p:attrNameLst>
                                          <p:attrName>style.visibility</p:attrName>
                                        </p:attrNameLst>
                                      </p:cBhvr>
                                      <p:to>
                                        <p:strVal val="hidden"/>
                                      </p:to>
                                    </p:set>
                                  </p:childTnLst>
                                </p:cTn>
                              </p:par>
                              <p:par>
                                <p:cTn id="467" presetID="2" presetClass="exit" presetSubtype="8" fill="hold" grpId="2" nodeType="withEffect">
                                  <p:stCondLst>
                                    <p:cond delay="0"/>
                                  </p:stCondLst>
                                  <p:childTnLst>
                                    <p:anim calcmode="lin" valueType="num">
                                      <p:cBhvr additive="base">
                                        <p:cTn id="468" dur="3000"/>
                                        <p:tgtEl>
                                          <p:spTgt spid="44"/>
                                        </p:tgtEl>
                                        <p:attrNameLst>
                                          <p:attrName>ppt_x</p:attrName>
                                        </p:attrNameLst>
                                      </p:cBhvr>
                                      <p:tavLst>
                                        <p:tav tm="0">
                                          <p:val>
                                            <p:strVal val="ppt_x"/>
                                          </p:val>
                                        </p:tav>
                                        <p:tav tm="100000">
                                          <p:val>
                                            <p:strVal val="0-ppt_w/2"/>
                                          </p:val>
                                        </p:tav>
                                      </p:tavLst>
                                    </p:anim>
                                    <p:anim calcmode="lin" valueType="num">
                                      <p:cBhvr additive="base">
                                        <p:cTn id="469" dur="3000"/>
                                        <p:tgtEl>
                                          <p:spTgt spid="44"/>
                                        </p:tgtEl>
                                        <p:attrNameLst>
                                          <p:attrName>ppt_y</p:attrName>
                                        </p:attrNameLst>
                                      </p:cBhvr>
                                      <p:tavLst>
                                        <p:tav tm="0">
                                          <p:val>
                                            <p:strVal val="ppt_y"/>
                                          </p:val>
                                        </p:tav>
                                        <p:tav tm="100000">
                                          <p:val>
                                            <p:strVal val="ppt_y"/>
                                          </p:val>
                                        </p:tav>
                                      </p:tavLst>
                                    </p:anim>
                                    <p:set>
                                      <p:cBhvr>
                                        <p:cTn id="470" dur="1" fill="hold">
                                          <p:stCondLst>
                                            <p:cond delay="2999"/>
                                          </p:stCondLst>
                                        </p:cTn>
                                        <p:tgtEl>
                                          <p:spTgt spid="44"/>
                                        </p:tgtEl>
                                        <p:attrNameLst>
                                          <p:attrName>style.visibility</p:attrName>
                                        </p:attrNameLst>
                                      </p:cBhvr>
                                      <p:to>
                                        <p:strVal val="hidden"/>
                                      </p:to>
                                    </p:set>
                                  </p:childTnLst>
                                </p:cTn>
                              </p:par>
                              <p:par>
                                <p:cTn id="471" presetID="8" presetClass="emph" presetSubtype="0" fill="hold" grpId="3" nodeType="withEffect">
                                  <p:stCondLst>
                                    <p:cond delay="0"/>
                                  </p:stCondLst>
                                  <p:childTnLst>
                                    <p:animRot by="-21600000">
                                      <p:cBhvr>
                                        <p:cTn id="472" dur="3000" fill="hold"/>
                                        <p:tgtEl>
                                          <p:spTgt spid="4"/>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6"/>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8"/>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10"/>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12"/>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14"/>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16"/>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31"/>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32"/>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33"/>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34"/>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35"/>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36"/>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37"/>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38"/>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39"/>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40"/>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41"/>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42"/>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43"/>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44"/>
                                        </p:tgtEl>
                                        <p:attrNameLst>
                                          <p:attrName>r</p:attrName>
                                        </p:attrNameLst>
                                      </p:cBhvr>
                                    </p:animRot>
                                  </p:childTnLst>
                                </p:cTn>
                              </p:par>
                              <p:par>
                                <p:cTn id="513" presetID="23" presetClass="entr" presetSubtype="288" fill="hold" nodeType="withEffect">
                                  <p:stCondLst>
                                    <p:cond delay="0"/>
                                  </p:stCondLst>
                                  <p:childTnLst>
                                    <p:set>
                                      <p:cBhvr>
                                        <p:cTn id="514" dur="1" fill="hold">
                                          <p:stCondLst>
                                            <p:cond delay="0"/>
                                          </p:stCondLst>
                                        </p:cTn>
                                        <p:tgtEl>
                                          <p:spTgt spid="2"/>
                                        </p:tgtEl>
                                        <p:attrNameLst>
                                          <p:attrName>style.visibility</p:attrName>
                                        </p:attrNameLst>
                                      </p:cBhvr>
                                      <p:to>
                                        <p:strVal val="visible"/>
                                      </p:to>
                                    </p:set>
                                    <p:anim calcmode="lin" valueType="num">
                                      <p:cBhvr>
                                        <p:cTn id="515" dur="3000" fill="hold"/>
                                        <p:tgtEl>
                                          <p:spTgt spid="2"/>
                                        </p:tgtEl>
                                        <p:attrNameLst>
                                          <p:attrName>ppt_w</p:attrName>
                                        </p:attrNameLst>
                                      </p:cBhvr>
                                      <p:tavLst>
                                        <p:tav tm="0">
                                          <p:val>
                                            <p:strVal val="4/3*#ppt_w"/>
                                          </p:val>
                                        </p:tav>
                                        <p:tav tm="100000">
                                          <p:val>
                                            <p:strVal val="#ppt_w"/>
                                          </p:val>
                                        </p:tav>
                                      </p:tavLst>
                                    </p:anim>
                                    <p:anim calcmode="lin" valueType="num">
                                      <p:cBhvr>
                                        <p:cTn id="516" dur="3000" fill="hold"/>
                                        <p:tgtEl>
                                          <p:spTgt spid="2"/>
                                        </p:tgtEl>
                                        <p:attrNameLst>
                                          <p:attrName>ppt_h</p:attrName>
                                        </p:attrNameLst>
                                      </p:cBhvr>
                                      <p:tavLst>
                                        <p:tav tm="0">
                                          <p:val>
                                            <p:strVal val="4/3*#ppt_h"/>
                                          </p:val>
                                        </p:tav>
                                        <p:tav tm="100000">
                                          <p:val>
                                            <p:strVal val="#ppt_h"/>
                                          </p:val>
                                        </p:tav>
                                      </p:tavLst>
                                    </p:anim>
                                  </p:childTnLst>
                                </p:cTn>
                              </p:par>
                              <p:par>
                                <p:cTn id="517" presetID="16" presetClass="entr" presetSubtype="37" fill="hold" nodeType="withEffect">
                                  <p:stCondLst>
                                    <p:cond delay="0"/>
                                  </p:stCondLst>
                                  <p:childTnLst>
                                    <p:set>
                                      <p:cBhvr>
                                        <p:cTn id="518" dur="1" fill="hold">
                                          <p:stCondLst>
                                            <p:cond delay="0"/>
                                          </p:stCondLst>
                                        </p:cTn>
                                        <p:tgtEl>
                                          <p:spTgt spid="2"/>
                                        </p:tgtEl>
                                        <p:attrNameLst>
                                          <p:attrName>style.visibility</p:attrName>
                                        </p:attrNameLst>
                                      </p:cBhvr>
                                      <p:to>
                                        <p:strVal val="visible"/>
                                      </p:to>
                                    </p:set>
                                    <p:animEffect transition="in" filter="barn(outVertical)">
                                      <p:cBhvr>
                                        <p:cTn id="5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db2fa4cfc71282b71b33303408305a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589566">
            <a:off x="2571211" y="1995769"/>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50539">
            <a:off x="3857541" y="3273357"/>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161747">
            <a:off x="3857481" y="567311"/>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546529">
            <a:off x="5286399" y="1996046"/>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400173">
            <a:off x="2813548" y="1236774"/>
            <a:ext cx="1368044"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2907776" y="2907464"/>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538945">
            <a:off x="4836473" y="907072"/>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39552">
            <a:off x="4836339" y="2970983"/>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eb41851c4d55393b69bd15d791c9af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857488" cy="5143500"/>
          </a:xfrm>
          <a:prstGeom prst="moon">
            <a:avLst>
              <a:gd name="adj" fmla="val 12666"/>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357950" y="0"/>
            <a:ext cx="2786050" cy="5143500"/>
          </a:xfrm>
          <a:prstGeom prst="moon">
            <a:avLst>
              <a:gd name="adj" fmla="val 14495"/>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48" y="0"/>
            <a:ext cx="2857488" cy="5143500"/>
          </a:xfrm>
          <a:prstGeom prst="moon">
            <a:avLst>
              <a:gd name="adj" fmla="val 11999"/>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643570" y="0"/>
            <a:ext cx="2786050" cy="5143500"/>
          </a:xfrm>
          <a:prstGeom prst="moon">
            <a:avLst>
              <a:gd name="adj" fmla="val 14495"/>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0"/>
            <a:ext cx="2786050" cy="5143500"/>
          </a:xfrm>
          <a:prstGeom prst="moon">
            <a:avLst>
              <a:gd name="adj" fmla="val 13128"/>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0"/>
            <a:ext cx="2857488" cy="5143500"/>
          </a:xfrm>
          <a:prstGeom prst="moon">
            <a:avLst>
              <a:gd name="adj" fmla="val 14000"/>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14546" y="0"/>
            <a:ext cx="2857488" cy="5143500"/>
          </a:xfrm>
          <a:prstGeom prst="moon">
            <a:avLst>
              <a:gd name="adj" fmla="val 14000"/>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14810" y="0"/>
            <a:ext cx="2786050" cy="5143500"/>
          </a:xfrm>
          <a:prstGeom prst="moon">
            <a:avLst>
              <a:gd name="adj" fmla="val 12444"/>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fmla="#ppt_w*sin(2.5*pi*$)">
                                          <p:val>
                                            <p:fltVal val="0"/>
                                          </p:val>
                                        </p:tav>
                                        <p:tav tm="100000">
                                          <p:val>
                                            <p:fltVal val="1"/>
                                          </p:val>
                                        </p:tav>
                                      </p:tavLst>
                                    </p:anim>
                                    <p:anim calcmode="lin" valueType="num">
                                      <p:cBhvr>
                                        <p:cTn id="43" dur="3000" fill="hold"/>
                                        <p:tgtEl>
                                          <p:spTgt spid="4"/>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3" presetClass="entr" presetSubtype="16" fill="hold" grpId="2"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3000"/>
                                        <p:tgtEl>
                                          <p:spTgt spid="4"/>
                                        </p:tgtEl>
                                      </p:cBhvr>
                                    </p:animEffect>
                                  </p:childTnLst>
                                </p:cTn>
                              </p:par>
                              <p:par>
                                <p:cTn id="75" presetID="13" presetClass="entr" presetSubtype="16" fill="hold" grpId="2"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2"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3000"/>
                                        <p:tgtEl>
                                          <p:spTgt spid="9"/>
                                        </p:tgtEl>
                                      </p:cBhvr>
                                    </p:animEffect>
                                  </p:childTnLst>
                                </p:cTn>
                              </p:par>
                              <p:par>
                                <p:cTn id="81" presetID="13" presetClass="entr" presetSubtype="16" fill="hold" grpId="2"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3000"/>
                                        <p:tgtEl>
                                          <p:spTgt spid="10"/>
                                        </p:tgtEl>
                                      </p:cBhvr>
                                    </p:animEffect>
                                  </p:childTnLst>
                                </p:cTn>
                              </p:par>
                              <p:par>
                                <p:cTn id="84" presetID="13" presetClass="entr" presetSubtype="16"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plus(in)">
                                      <p:cBhvr>
                                        <p:cTn id="86" dur="3000"/>
                                        <p:tgtEl>
                                          <p:spTgt spid="5"/>
                                        </p:tgtEl>
                                      </p:cBhvr>
                                    </p:animEffect>
                                  </p:childTnLst>
                                </p:cTn>
                              </p:par>
                              <p:par>
                                <p:cTn id="87" presetID="13" presetClass="entr" presetSubtype="16" fill="hold" grpId="2"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plus(in)">
                                      <p:cBhvr>
                                        <p:cTn id="89" dur="3000"/>
                                        <p:tgtEl>
                                          <p:spTgt spid="7"/>
                                        </p:tgtEl>
                                      </p:cBhvr>
                                    </p:animEffect>
                                  </p:childTnLst>
                                </p:cTn>
                              </p:par>
                              <p:par>
                                <p:cTn id="90" presetID="13" presetClass="entr" presetSubtype="16" fill="hold" grpId="2"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plus(in)">
                                      <p:cBhvr>
                                        <p:cTn id="92" dur="3000"/>
                                        <p:tgtEl>
                                          <p:spTgt spid="8"/>
                                        </p:tgtEl>
                                      </p:cBhvr>
                                    </p:animEffect>
                                  </p:childTnLst>
                                </p:cTn>
                              </p:par>
                              <p:par>
                                <p:cTn id="93" presetID="13" presetClass="entr" presetSubtype="16" fill="hold" grpId="2"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childTnLst>
                          </p:cTn>
                        </p:par>
                        <p:par>
                          <p:cTn id="96" fill="hold">
                            <p:stCondLst>
                              <p:cond delay="3000"/>
                            </p:stCondLst>
                            <p:childTnLst>
                              <p:par>
                                <p:cTn id="97" presetID="2" presetClass="exit" presetSubtype="2" fill="hold" grpId="3"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10" fill="hold" grpId="4" nodeType="withEffect">
                                  <p:stCondLst>
                                    <p:cond delay="0"/>
                                  </p:stCondLst>
                                  <p:childTnLst>
                                    <p:anim calcmode="lin" valueType="num">
                                      <p:cBhvr>
                                        <p:cTn id="130" dur="3000"/>
                                        <p:tgtEl>
                                          <p:spTgt spid="4"/>
                                        </p:tgtEl>
                                        <p:attrNameLst>
                                          <p:attrName>ppt_h</p:attrName>
                                        </p:attrNameLst>
                                      </p:cBhvr>
                                      <p:tavLst>
                                        <p:tav tm="0">
                                          <p:val>
                                            <p:strVal val="ppt_h"/>
                                          </p:val>
                                        </p:tav>
                                        <p:tav tm="100000">
                                          <p:val>
                                            <p:strVal val="ppt_h"/>
                                          </p:val>
                                        </p:tav>
                                      </p:tavLst>
                                    </p:anim>
                                    <p:anim calcmode="lin" valueType="num">
                                      <p:cBhvr>
                                        <p:cTn id="13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10" fill="hold" grpId="4" nodeType="withEffect">
                                  <p:stCondLst>
                                    <p:cond delay="0"/>
                                  </p:stCondLst>
                                  <p:childTnLst>
                                    <p:anim calcmode="lin" valueType="num">
                                      <p:cBhvr>
                                        <p:cTn id="134" dur="3000"/>
                                        <p:tgtEl>
                                          <p:spTgt spid="6"/>
                                        </p:tgtEl>
                                        <p:attrNameLst>
                                          <p:attrName>ppt_h</p:attrName>
                                        </p:attrNameLst>
                                      </p:cBhvr>
                                      <p:tavLst>
                                        <p:tav tm="0">
                                          <p:val>
                                            <p:strVal val="ppt_h"/>
                                          </p:val>
                                        </p:tav>
                                        <p:tav tm="100000">
                                          <p:val>
                                            <p:strVal val="ppt_h"/>
                                          </p:val>
                                        </p:tav>
                                      </p:tavLst>
                                    </p:anim>
                                    <p:anim calcmode="lin" valueType="num">
                                      <p:cBhvr>
                                        <p:cTn id="13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10" fill="hold" grpId="4" nodeType="withEffect">
                                  <p:stCondLst>
                                    <p:cond delay="0"/>
                                  </p:stCondLst>
                                  <p:childTnLst>
                                    <p:anim calcmode="lin" valueType="num">
                                      <p:cBhvr>
                                        <p:cTn id="138" dur="3000"/>
                                        <p:tgtEl>
                                          <p:spTgt spid="9"/>
                                        </p:tgtEl>
                                        <p:attrNameLst>
                                          <p:attrName>ppt_h</p:attrName>
                                        </p:attrNameLst>
                                      </p:cBhvr>
                                      <p:tavLst>
                                        <p:tav tm="0">
                                          <p:val>
                                            <p:strVal val="ppt_h"/>
                                          </p:val>
                                        </p:tav>
                                        <p:tav tm="100000">
                                          <p:val>
                                            <p:strVal val="ppt_h"/>
                                          </p:val>
                                        </p:tav>
                                      </p:tavLst>
                                    </p:anim>
                                    <p:anim calcmode="lin" valueType="num">
                                      <p:cBhvr>
                                        <p:cTn id="1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9"/>
                                        </p:tgtEl>
                                        <p:attrNameLst>
                                          <p:attrName>style.visibility</p:attrName>
                                        </p:attrNameLst>
                                      </p:cBhvr>
                                      <p:to>
                                        <p:strVal val="hidden"/>
                                      </p:to>
                                    </p:set>
                                  </p:childTnLst>
                                </p:cTn>
                              </p:par>
                              <p:par>
                                <p:cTn id="141" presetID="19" presetClass="exit" presetSubtype="10" fill="hold" grpId="4" nodeType="withEffect">
                                  <p:stCondLst>
                                    <p:cond delay="0"/>
                                  </p:stCondLst>
                                  <p:childTnLst>
                                    <p:anim calcmode="lin" valueType="num">
                                      <p:cBhvr>
                                        <p:cTn id="142" dur="3000"/>
                                        <p:tgtEl>
                                          <p:spTgt spid="10"/>
                                        </p:tgtEl>
                                        <p:attrNameLst>
                                          <p:attrName>ppt_h</p:attrName>
                                        </p:attrNameLst>
                                      </p:cBhvr>
                                      <p:tavLst>
                                        <p:tav tm="0">
                                          <p:val>
                                            <p:strVal val="ppt_h"/>
                                          </p:val>
                                        </p:tav>
                                        <p:tav tm="100000">
                                          <p:val>
                                            <p:strVal val="ppt_h"/>
                                          </p:val>
                                        </p:tav>
                                      </p:tavLst>
                                    </p:anim>
                                    <p:anim calcmode="lin" valueType="num">
                                      <p:cBhvr>
                                        <p:cTn id="1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3000"/>
                                        <p:tgtEl>
                                          <p:spTgt spid="5"/>
                                        </p:tgtEl>
                                        <p:attrNameLst>
                                          <p:attrName>ppt_h</p:attrName>
                                        </p:attrNameLst>
                                      </p:cBhvr>
                                      <p:tavLst>
                                        <p:tav tm="0">
                                          <p:val>
                                            <p:strVal val="ppt_h"/>
                                          </p:val>
                                        </p:tav>
                                        <p:tav tm="100000">
                                          <p:val>
                                            <p:strVal val="ppt_h"/>
                                          </p:val>
                                        </p:tav>
                                      </p:tavLst>
                                    </p:anim>
                                    <p:anim calcmode="lin" valueType="num">
                                      <p:cBhvr>
                                        <p:cTn id="1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5"/>
                                        </p:tgtEl>
                                        <p:attrNameLst>
                                          <p:attrName>style.visibility</p:attrName>
                                        </p:attrNameLst>
                                      </p:cBhvr>
                                      <p:to>
                                        <p:strVal val="hidden"/>
                                      </p:to>
                                    </p:set>
                                  </p:childTnLst>
                                </p:cTn>
                              </p:par>
                              <p:par>
                                <p:cTn id="149" presetID="19" presetClass="exit" presetSubtype="10" fill="hold" grpId="4" nodeType="withEffect">
                                  <p:stCondLst>
                                    <p:cond delay="0"/>
                                  </p:stCondLst>
                                  <p:childTnLst>
                                    <p:anim calcmode="lin" valueType="num">
                                      <p:cBhvr>
                                        <p:cTn id="150" dur="3000"/>
                                        <p:tgtEl>
                                          <p:spTgt spid="7"/>
                                        </p:tgtEl>
                                        <p:attrNameLst>
                                          <p:attrName>ppt_h</p:attrName>
                                        </p:attrNameLst>
                                      </p:cBhvr>
                                      <p:tavLst>
                                        <p:tav tm="0">
                                          <p:val>
                                            <p:strVal val="ppt_h"/>
                                          </p:val>
                                        </p:tav>
                                        <p:tav tm="100000">
                                          <p:val>
                                            <p:strVal val="ppt_h"/>
                                          </p:val>
                                        </p:tav>
                                      </p:tavLst>
                                    </p:anim>
                                    <p:anim calcmode="lin" valueType="num">
                                      <p:cBhvr>
                                        <p:cTn id="1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7"/>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3000"/>
                                        <p:tgtEl>
                                          <p:spTgt spid="8"/>
                                        </p:tgtEl>
                                        <p:attrNameLst>
                                          <p:attrName>ppt_h</p:attrName>
                                        </p:attrNameLst>
                                      </p:cBhvr>
                                      <p:tavLst>
                                        <p:tav tm="0">
                                          <p:val>
                                            <p:strVal val="ppt_h"/>
                                          </p:val>
                                        </p:tav>
                                        <p:tav tm="100000">
                                          <p:val>
                                            <p:strVal val="ppt_h"/>
                                          </p:val>
                                        </p:tav>
                                      </p:tavLst>
                                    </p:anim>
                                    <p:anim calcmode="lin" valueType="num">
                                      <p:cBhvr>
                                        <p:cTn id="1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8"/>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3000"/>
                                        <p:tgtEl>
                                          <p:spTgt spid="11"/>
                                        </p:tgtEl>
                                        <p:attrNameLst>
                                          <p:attrName>ppt_h</p:attrName>
                                        </p:attrNameLst>
                                      </p:cBhvr>
                                      <p:tavLst>
                                        <p:tav tm="0">
                                          <p:val>
                                            <p:strVal val="ppt_h"/>
                                          </p:val>
                                        </p:tav>
                                        <p:tav tm="100000">
                                          <p:val>
                                            <p:strVal val="ppt_h"/>
                                          </p:val>
                                        </p:tav>
                                      </p:tavLst>
                                    </p:anim>
                                    <p:anim calcmode="lin" valueType="num">
                                      <p:cBhvr>
                                        <p:cTn id="15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11"/>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37"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Vertical)">
                                      <p:cBhvr>
                                        <p:cTn id="1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9f9a145385e3ec1546d3160b14a02c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321471" y="1178709"/>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5400000">
            <a:off x="321471" y="217884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107389" y="1178709"/>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2107389" y="217884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929090" y="114299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929090" y="2143122"/>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5786462" y="1142974"/>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5786462" y="2143106"/>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643834" y="114299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7643834" y="2143122"/>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21471" y="678643"/>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107389" y="678643"/>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29090" y="642924"/>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786462" y="642908"/>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643834" y="642924"/>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321471" y="107139"/>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2107389" y="107139"/>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3929090" y="7142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5786462" y="71404"/>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643834" y="7142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321471" y="-32147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2107389" y="-32147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3929090" y="-35719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5786462" y="-357206"/>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643834" y="-35719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5400000">
            <a:off x="321471" y="2750345"/>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5400000">
            <a:off x="2107389" y="2750345"/>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3929090" y="2714626"/>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5786462" y="2714610"/>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7643834" y="2714626"/>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321471" y="325041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2107389" y="325041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3929090" y="3214692"/>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5786462" y="3214676"/>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7643834" y="3214692"/>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ppt_x"/>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ppt_x"/>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ppt_x"/>
                                          </p:val>
                                        </p:tav>
                                        <p:tav tm="100000">
                                          <p:val>
                                            <p:strVal val="#ppt_x"/>
                                          </p:val>
                                        </p:tav>
                                      </p:tavLst>
                                    </p:anim>
                                    <p:anim calcmode="lin" valueType="num">
                                      <p:cBhvr additive="base">
                                        <p:cTn id="47" dur="3000" fill="hold"/>
                                        <p:tgtEl>
                                          <p:spTgt spid="17"/>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ppt_x"/>
                                          </p:val>
                                        </p:tav>
                                        <p:tav tm="100000">
                                          <p:val>
                                            <p:strVal val="#ppt_x"/>
                                          </p:val>
                                        </p:tav>
                                      </p:tavLst>
                                    </p:anim>
                                    <p:anim calcmode="lin" valueType="num">
                                      <p:cBhvr additive="base">
                                        <p:cTn id="51" dur="3000" fill="hold"/>
                                        <p:tgtEl>
                                          <p:spTgt spid="1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3000" fill="hold"/>
                                        <p:tgtEl>
                                          <p:spTgt spid="19"/>
                                        </p:tgtEl>
                                        <p:attrNameLst>
                                          <p:attrName>ppt_x</p:attrName>
                                        </p:attrNameLst>
                                      </p:cBhvr>
                                      <p:tavLst>
                                        <p:tav tm="0">
                                          <p:val>
                                            <p:strVal val="#ppt_x"/>
                                          </p:val>
                                        </p:tav>
                                        <p:tav tm="100000">
                                          <p:val>
                                            <p:strVal val="#ppt_x"/>
                                          </p:val>
                                        </p:tav>
                                      </p:tavLst>
                                    </p:anim>
                                    <p:anim calcmode="lin" valueType="num">
                                      <p:cBhvr additive="base">
                                        <p:cTn id="55" dur="3000" fill="hold"/>
                                        <p:tgtEl>
                                          <p:spTgt spid="19"/>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3000" fill="hold"/>
                                        <p:tgtEl>
                                          <p:spTgt spid="20"/>
                                        </p:tgtEl>
                                        <p:attrNameLst>
                                          <p:attrName>ppt_x</p:attrName>
                                        </p:attrNameLst>
                                      </p:cBhvr>
                                      <p:tavLst>
                                        <p:tav tm="0">
                                          <p:val>
                                            <p:strVal val="#ppt_x"/>
                                          </p:val>
                                        </p:tav>
                                        <p:tav tm="100000">
                                          <p:val>
                                            <p:strVal val="#ppt_x"/>
                                          </p:val>
                                        </p:tav>
                                      </p:tavLst>
                                    </p:anim>
                                    <p:anim calcmode="lin" valueType="num">
                                      <p:cBhvr additive="base">
                                        <p:cTn id="59" dur="3000" fill="hold"/>
                                        <p:tgtEl>
                                          <p:spTgt spid="20"/>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3000" fill="hold"/>
                                        <p:tgtEl>
                                          <p:spTgt spid="21"/>
                                        </p:tgtEl>
                                        <p:attrNameLst>
                                          <p:attrName>ppt_x</p:attrName>
                                        </p:attrNameLst>
                                      </p:cBhvr>
                                      <p:tavLst>
                                        <p:tav tm="0">
                                          <p:val>
                                            <p:strVal val="#ppt_x"/>
                                          </p:val>
                                        </p:tav>
                                        <p:tav tm="100000">
                                          <p:val>
                                            <p:strVal val="#ppt_x"/>
                                          </p:val>
                                        </p:tav>
                                      </p:tavLst>
                                    </p:anim>
                                    <p:anim calcmode="lin" valueType="num">
                                      <p:cBhvr additive="base">
                                        <p:cTn id="63" dur="3000" fill="hold"/>
                                        <p:tgtEl>
                                          <p:spTgt spid="2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3000" fill="hold"/>
                                        <p:tgtEl>
                                          <p:spTgt spid="22"/>
                                        </p:tgtEl>
                                        <p:attrNameLst>
                                          <p:attrName>ppt_x</p:attrName>
                                        </p:attrNameLst>
                                      </p:cBhvr>
                                      <p:tavLst>
                                        <p:tav tm="0">
                                          <p:val>
                                            <p:strVal val="#ppt_x"/>
                                          </p:val>
                                        </p:tav>
                                        <p:tav tm="100000">
                                          <p:val>
                                            <p:strVal val="#ppt_x"/>
                                          </p:val>
                                        </p:tav>
                                      </p:tavLst>
                                    </p:anim>
                                    <p:anim calcmode="lin" valueType="num">
                                      <p:cBhvr additive="base">
                                        <p:cTn id="67" dur="3000" fill="hold"/>
                                        <p:tgtEl>
                                          <p:spTgt spid="22"/>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3000" fill="hold"/>
                                        <p:tgtEl>
                                          <p:spTgt spid="23"/>
                                        </p:tgtEl>
                                        <p:attrNameLst>
                                          <p:attrName>ppt_x</p:attrName>
                                        </p:attrNameLst>
                                      </p:cBhvr>
                                      <p:tavLst>
                                        <p:tav tm="0">
                                          <p:val>
                                            <p:strVal val="#ppt_x"/>
                                          </p:val>
                                        </p:tav>
                                        <p:tav tm="100000">
                                          <p:val>
                                            <p:strVal val="#ppt_x"/>
                                          </p:val>
                                        </p:tav>
                                      </p:tavLst>
                                    </p:anim>
                                    <p:anim calcmode="lin" valueType="num">
                                      <p:cBhvr additive="base">
                                        <p:cTn id="71" dur="3000" fill="hold"/>
                                        <p:tgtEl>
                                          <p:spTgt spid="23"/>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3000" fill="hold"/>
                                        <p:tgtEl>
                                          <p:spTgt spid="24"/>
                                        </p:tgtEl>
                                        <p:attrNameLst>
                                          <p:attrName>ppt_x</p:attrName>
                                        </p:attrNameLst>
                                      </p:cBhvr>
                                      <p:tavLst>
                                        <p:tav tm="0">
                                          <p:val>
                                            <p:strVal val="#ppt_x"/>
                                          </p:val>
                                        </p:tav>
                                        <p:tav tm="100000">
                                          <p:val>
                                            <p:strVal val="#ppt_x"/>
                                          </p:val>
                                        </p:tav>
                                      </p:tavLst>
                                    </p:anim>
                                    <p:anim calcmode="lin" valueType="num">
                                      <p:cBhvr additive="base">
                                        <p:cTn id="75" dur="3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3000" fill="hold"/>
                                        <p:tgtEl>
                                          <p:spTgt spid="25"/>
                                        </p:tgtEl>
                                        <p:attrNameLst>
                                          <p:attrName>ppt_x</p:attrName>
                                        </p:attrNameLst>
                                      </p:cBhvr>
                                      <p:tavLst>
                                        <p:tav tm="0">
                                          <p:val>
                                            <p:strVal val="#ppt_x"/>
                                          </p:val>
                                        </p:tav>
                                        <p:tav tm="100000">
                                          <p:val>
                                            <p:strVal val="#ppt_x"/>
                                          </p:val>
                                        </p:tav>
                                      </p:tavLst>
                                    </p:anim>
                                    <p:anim calcmode="lin" valueType="num">
                                      <p:cBhvr additive="base">
                                        <p:cTn id="79" dur="3000" fill="hold"/>
                                        <p:tgtEl>
                                          <p:spTgt spid="25"/>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3000" fill="hold"/>
                                        <p:tgtEl>
                                          <p:spTgt spid="26"/>
                                        </p:tgtEl>
                                        <p:attrNameLst>
                                          <p:attrName>ppt_x</p:attrName>
                                        </p:attrNameLst>
                                      </p:cBhvr>
                                      <p:tavLst>
                                        <p:tav tm="0">
                                          <p:val>
                                            <p:strVal val="#ppt_x"/>
                                          </p:val>
                                        </p:tav>
                                        <p:tav tm="100000">
                                          <p:val>
                                            <p:strVal val="#ppt_x"/>
                                          </p:val>
                                        </p:tav>
                                      </p:tavLst>
                                    </p:anim>
                                    <p:anim calcmode="lin" valueType="num">
                                      <p:cBhvr additive="base">
                                        <p:cTn id="83" dur="3000" fill="hold"/>
                                        <p:tgtEl>
                                          <p:spTgt spid="2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3000" fill="hold"/>
                                        <p:tgtEl>
                                          <p:spTgt spid="27"/>
                                        </p:tgtEl>
                                        <p:attrNameLst>
                                          <p:attrName>ppt_x</p:attrName>
                                        </p:attrNameLst>
                                      </p:cBhvr>
                                      <p:tavLst>
                                        <p:tav tm="0">
                                          <p:val>
                                            <p:strVal val="#ppt_x"/>
                                          </p:val>
                                        </p:tav>
                                        <p:tav tm="100000">
                                          <p:val>
                                            <p:strVal val="#ppt_x"/>
                                          </p:val>
                                        </p:tav>
                                      </p:tavLst>
                                    </p:anim>
                                    <p:anim calcmode="lin" valueType="num">
                                      <p:cBhvr additive="base">
                                        <p:cTn id="87" dur="3000" fill="hold"/>
                                        <p:tgtEl>
                                          <p:spTgt spid="27"/>
                                        </p:tgtEl>
                                        <p:attrNameLst>
                                          <p:attrName>ppt_y</p:attrName>
                                        </p:attrNameLst>
                                      </p:cBhvr>
                                      <p:tavLst>
                                        <p:tav tm="0">
                                          <p:val>
                                            <p:strVal val="1+#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4"/>
                                        </p:tgtEl>
                                        <p:attrNameLst>
                                          <p:attrName>style.visibility</p:attrName>
                                        </p:attrNameLst>
                                      </p:cBhvr>
                                      <p:to>
                                        <p:strVal val="visible"/>
                                      </p:to>
                                    </p:set>
                                    <p:anim calcmode="lin" valueType="num">
                                      <p:cBhvr additive="base">
                                        <p:cTn id="90" dur="3000" fill="hold"/>
                                        <p:tgtEl>
                                          <p:spTgt spid="4"/>
                                        </p:tgtEl>
                                        <p:attrNameLst>
                                          <p:attrName>ppt_x</p:attrName>
                                        </p:attrNameLst>
                                      </p:cBhvr>
                                      <p:tavLst>
                                        <p:tav tm="0">
                                          <p:val>
                                            <p:strVal val="#ppt_x"/>
                                          </p:val>
                                        </p:tav>
                                        <p:tav tm="100000">
                                          <p:val>
                                            <p:strVal val="#ppt_x"/>
                                          </p:val>
                                        </p:tav>
                                      </p:tavLst>
                                    </p:anim>
                                    <p:anim calcmode="lin" valueType="num">
                                      <p:cBhvr additive="base">
                                        <p:cTn id="91" dur="3000" fill="hold"/>
                                        <p:tgtEl>
                                          <p:spTgt spid="4"/>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ppt_x"/>
                                          </p:val>
                                        </p:tav>
                                        <p:tav tm="100000">
                                          <p:val>
                                            <p:strVal val="#ppt_x"/>
                                          </p:val>
                                        </p:tav>
                                      </p:tavLst>
                                    </p:anim>
                                    <p:anim calcmode="lin" valueType="num">
                                      <p:cBhvr additive="base">
                                        <p:cTn id="95" dur="3000" fill="hold"/>
                                        <p:tgtEl>
                                          <p:spTgt spid="6"/>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ppt_x"/>
                                          </p:val>
                                        </p:tav>
                                        <p:tav tm="100000">
                                          <p:val>
                                            <p:strVal val="#ppt_x"/>
                                          </p:val>
                                        </p:tav>
                                      </p:tavLst>
                                    </p:anim>
                                    <p:anim calcmode="lin" valueType="num">
                                      <p:cBhvr additive="base">
                                        <p:cTn id="99" dur="3000" fill="hold"/>
                                        <p:tgtEl>
                                          <p:spTgt spid="8"/>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ppt_x"/>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3000" fill="hold"/>
                                        <p:tgtEl>
                                          <p:spTgt spid="12"/>
                                        </p:tgtEl>
                                        <p:attrNameLst>
                                          <p:attrName>ppt_x</p:attrName>
                                        </p:attrNameLst>
                                      </p:cBhvr>
                                      <p:tavLst>
                                        <p:tav tm="0">
                                          <p:val>
                                            <p:strVal val="#ppt_x"/>
                                          </p:val>
                                        </p:tav>
                                        <p:tav tm="100000">
                                          <p:val>
                                            <p:strVal val="#ppt_x"/>
                                          </p:val>
                                        </p:tav>
                                      </p:tavLst>
                                    </p:anim>
                                    <p:anim calcmode="lin" valueType="num">
                                      <p:cBhvr additive="base">
                                        <p:cTn id="107" dur="3000" fill="hold"/>
                                        <p:tgtEl>
                                          <p:spTgt spid="12"/>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3" presetClass="entr" presetSubtype="10" fill="hold" grpId="1" nodeType="withEffect">
                                  <p:stCondLst>
                                    <p:cond delay="0"/>
                                  </p:stCondLst>
                                  <p:childTnLst>
                                    <p:set>
                                      <p:cBhvr>
                                        <p:cTn id="149" dur="1" fill="hold">
                                          <p:stCondLst>
                                            <p:cond delay="0"/>
                                          </p:stCondLst>
                                        </p:cTn>
                                        <p:tgtEl>
                                          <p:spTgt spid="3"/>
                                        </p:tgtEl>
                                        <p:attrNameLst>
                                          <p:attrName>style.visibility</p:attrName>
                                        </p:attrNameLst>
                                      </p:cBhvr>
                                      <p:to>
                                        <p:strVal val="visible"/>
                                      </p:to>
                                    </p:set>
                                    <p:animEffect transition="in" filter="blinds(horizontal)">
                                      <p:cBhvr>
                                        <p:cTn id="150" dur="3000"/>
                                        <p:tgtEl>
                                          <p:spTgt spid="3"/>
                                        </p:tgtEl>
                                      </p:cBhvr>
                                    </p:animEffect>
                                  </p:childTnLst>
                                </p:cTn>
                              </p:par>
                              <p:par>
                                <p:cTn id="151" presetID="3" presetClass="entr" presetSubtype="10" fill="hold" grpId="1" nodeType="withEffect">
                                  <p:stCondLst>
                                    <p:cond delay="0"/>
                                  </p:stCondLst>
                                  <p:childTnLst>
                                    <p:set>
                                      <p:cBhvr>
                                        <p:cTn id="152" dur="1" fill="hold">
                                          <p:stCondLst>
                                            <p:cond delay="0"/>
                                          </p:stCondLst>
                                        </p:cTn>
                                        <p:tgtEl>
                                          <p:spTgt spid="5"/>
                                        </p:tgtEl>
                                        <p:attrNameLst>
                                          <p:attrName>style.visibility</p:attrName>
                                        </p:attrNameLst>
                                      </p:cBhvr>
                                      <p:to>
                                        <p:strVal val="visible"/>
                                      </p:to>
                                    </p:set>
                                    <p:animEffect transition="in" filter="blinds(horizontal)">
                                      <p:cBhvr>
                                        <p:cTn id="153" dur="3000"/>
                                        <p:tgtEl>
                                          <p:spTgt spid="5"/>
                                        </p:tgtEl>
                                      </p:cBhvr>
                                    </p:animEffect>
                                  </p:childTnLst>
                                </p:cTn>
                              </p:par>
                              <p:par>
                                <p:cTn id="154" presetID="3" presetClass="entr" presetSubtype="10" fill="hold" grpId="1"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blinds(horizontal)">
                                      <p:cBhvr>
                                        <p:cTn id="156" dur="3000"/>
                                        <p:tgtEl>
                                          <p:spTgt spid="7"/>
                                        </p:tgtEl>
                                      </p:cBhvr>
                                    </p:animEffect>
                                  </p:childTnLst>
                                </p:cTn>
                              </p:par>
                              <p:par>
                                <p:cTn id="157" presetID="3" presetClass="entr" presetSubtype="10" fill="hold" grpId="1" nodeType="withEffect">
                                  <p:stCondLst>
                                    <p:cond delay="0"/>
                                  </p:stCondLst>
                                  <p:childTnLst>
                                    <p:set>
                                      <p:cBhvr>
                                        <p:cTn id="158" dur="1" fill="hold">
                                          <p:stCondLst>
                                            <p:cond delay="0"/>
                                          </p:stCondLst>
                                        </p:cTn>
                                        <p:tgtEl>
                                          <p:spTgt spid="9"/>
                                        </p:tgtEl>
                                        <p:attrNameLst>
                                          <p:attrName>style.visibility</p:attrName>
                                        </p:attrNameLst>
                                      </p:cBhvr>
                                      <p:to>
                                        <p:strVal val="visible"/>
                                      </p:to>
                                    </p:set>
                                    <p:animEffect transition="in" filter="blinds(horizontal)">
                                      <p:cBhvr>
                                        <p:cTn id="159" dur="3000"/>
                                        <p:tgtEl>
                                          <p:spTgt spid="9"/>
                                        </p:tgtEl>
                                      </p:cBhvr>
                                    </p:animEffect>
                                  </p:childTnLst>
                                </p:cTn>
                              </p:par>
                              <p:par>
                                <p:cTn id="160" presetID="3" presetClass="entr" presetSubtype="10" fill="hold" grpId="1" nodeType="withEffect">
                                  <p:stCondLst>
                                    <p:cond delay="0"/>
                                  </p:stCondLst>
                                  <p:childTnLst>
                                    <p:set>
                                      <p:cBhvr>
                                        <p:cTn id="161" dur="1" fill="hold">
                                          <p:stCondLst>
                                            <p:cond delay="0"/>
                                          </p:stCondLst>
                                        </p:cTn>
                                        <p:tgtEl>
                                          <p:spTgt spid="11"/>
                                        </p:tgtEl>
                                        <p:attrNameLst>
                                          <p:attrName>style.visibility</p:attrName>
                                        </p:attrNameLst>
                                      </p:cBhvr>
                                      <p:to>
                                        <p:strVal val="visible"/>
                                      </p:to>
                                    </p:set>
                                    <p:animEffect transition="in" filter="blinds(horizontal)">
                                      <p:cBhvr>
                                        <p:cTn id="162" dur="3000"/>
                                        <p:tgtEl>
                                          <p:spTgt spid="11"/>
                                        </p:tgtEl>
                                      </p:cBhvr>
                                    </p:animEffect>
                                  </p:childTnLst>
                                </p:cTn>
                              </p:par>
                              <p:par>
                                <p:cTn id="163" presetID="3" presetClass="entr" presetSubtype="10" fill="hold" grpId="1" nodeType="withEffect">
                                  <p:stCondLst>
                                    <p:cond delay="0"/>
                                  </p:stCondLst>
                                  <p:childTnLst>
                                    <p:set>
                                      <p:cBhvr>
                                        <p:cTn id="164" dur="1" fill="hold">
                                          <p:stCondLst>
                                            <p:cond delay="0"/>
                                          </p:stCondLst>
                                        </p:cTn>
                                        <p:tgtEl>
                                          <p:spTgt spid="13"/>
                                        </p:tgtEl>
                                        <p:attrNameLst>
                                          <p:attrName>style.visibility</p:attrName>
                                        </p:attrNameLst>
                                      </p:cBhvr>
                                      <p:to>
                                        <p:strVal val="visible"/>
                                      </p:to>
                                    </p:set>
                                    <p:animEffect transition="in" filter="blinds(horizontal)">
                                      <p:cBhvr>
                                        <p:cTn id="165" dur="3000"/>
                                        <p:tgtEl>
                                          <p:spTgt spid="13"/>
                                        </p:tgtEl>
                                      </p:cBhvr>
                                    </p:animEffect>
                                  </p:childTnLst>
                                </p:cTn>
                              </p:par>
                              <p:par>
                                <p:cTn id="166" presetID="3" presetClass="entr" presetSubtype="10" fill="hold" grpId="1" nodeType="withEffect">
                                  <p:stCondLst>
                                    <p:cond delay="0"/>
                                  </p:stCondLst>
                                  <p:childTnLst>
                                    <p:set>
                                      <p:cBhvr>
                                        <p:cTn id="167" dur="1" fill="hold">
                                          <p:stCondLst>
                                            <p:cond delay="0"/>
                                          </p:stCondLst>
                                        </p:cTn>
                                        <p:tgtEl>
                                          <p:spTgt spid="14"/>
                                        </p:tgtEl>
                                        <p:attrNameLst>
                                          <p:attrName>style.visibility</p:attrName>
                                        </p:attrNameLst>
                                      </p:cBhvr>
                                      <p:to>
                                        <p:strVal val="visible"/>
                                      </p:to>
                                    </p:set>
                                    <p:animEffect transition="in" filter="blinds(horizontal)">
                                      <p:cBhvr>
                                        <p:cTn id="168" dur="3000"/>
                                        <p:tgtEl>
                                          <p:spTgt spid="14"/>
                                        </p:tgtEl>
                                      </p:cBhvr>
                                    </p:animEffect>
                                  </p:childTnLst>
                                </p:cTn>
                              </p:par>
                              <p:par>
                                <p:cTn id="169" presetID="3" presetClass="entr" presetSubtype="10" fill="hold" grpId="1" nodeType="withEffect">
                                  <p:stCondLst>
                                    <p:cond delay="0"/>
                                  </p:stCondLst>
                                  <p:childTnLst>
                                    <p:set>
                                      <p:cBhvr>
                                        <p:cTn id="170" dur="1" fill="hold">
                                          <p:stCondLst>
                                            <p:cond delay="0"/>
                                          </p:stCondLst>
                                        </p:cTn>
                                        <p:tgtEl>
                                          <p:spTgt spid="15"/>
                                        </p:tgtEl>
                                        <p:attrNameLst>
                                          <p:attrName>style.visibility</p:attrName>
                                        </p:attrNameLst>
                                      </p:cBhvr>
                                      <p:to>
                                        <p:strVal val="visible"/>
                                      </p:to>
                                    </p:set>
                                    <p:animEffect transition="in" filter="blinds(horizontal)">
                                      <p:cBhvr>
                                        <p:cTn id="171" dur="3000"/>
                                        <p:tgtEl>
                                          <p:spTgt spid="15"/>
                                        </p:tgtEl>
                                      </p:cBhvr>
                                    </p:animEffect>
                                  </p:childTnLst>
                                </p:cTn>
                              </p:par>
                              <p:par>
                                <p:cTn id="172" presetID="3" presetClass="entr" presetSubtype="10" fill="hold" grpId="1" nodeType="withEffect">
                                  <p:stCondLst>
                                    <p:cond delay="0"/>
                                  </p:stCondLst>
                                  <p:childTnLst>
                                    <p:set>
                                      <p:cBhvr>
                                        <p:cTn id="173" dur="1" fill="hold">
                                          <p:stCondLst>
                                            <p:cond delay="0"/>
                                          </p:stCondLst>
                                        </p:cTn>
                                        <p:tgtEl>
                                          <p:spTgt spid="16"/>
                                        </p:tgtEl>
                                        <p:attrNameLst>
                                          <p:attrName>style.visibility</p:attrName>
                                        </p:attrNameLst>
                                      </p:cBhvr>
                                      <p:to>
                                        <p:strVal val="visible"/>
                                      </p:to>
                                    </p:set>
                                    <p:animEffect transition="in" filter="blinds(horizontal)">
                                      <p:cBhvr>
                                        <p:cTn id="174" dur="3000"/>
                                        <p:tgtEl>
                                          <p:spTgt spid="16"/>
                                        </p:tgtEl>
                                      </p:cBhvr>
                                    </p:animEffect>
                                  </p:childTnLst>
                                </p:cTn>
                              </p:par>
                              <p:par>
                                <p:cTn id="175" presetID="3" presetClass="entr" presetSubtype="10" fill="hold" grpId="1" nodeType="withEffect">
                                  <p:stCondLst>
                                    <p:cond delay="0"/>
                                  </p:stCondLst>
                                  <p:childTnLst>
                                    <p:set>
                                      <p:cBhvr>
                                        <p:cTn id="176" dur="1" fill="hold">
                                          <p:stCondLst>
                                            <p:cond delay="0"/>
                                          </p:stCondLst>
                                        </p:cTn>
                                        <p:tgtEl>
                                          <p:spTgt spid="17"/>
                                        </p:tgtEl>
                                        <p:attrNameLst>
                                          <p:attrName>style.visibility</p:attrName>
                                        </p:attrNameLst>
                                      </p:cBhvr>
                                      <p:to>
                                        <p:strVal val="visible"/>
                                      </p:to>
                                    </p:set>
                                    <p:animEffect transition="in" filter="blinds(horizontal)">
                                      <p:cBhvr>
                                        <p:cTn id="177" dur="3000"/>
                                        <p:tgtEl>
                                          <p:spTgt spid="17"/>
                                        </p:tgtEl>
                                      </p:cBhvr>
                                    </p:animEffect>
                                  </p:childTnLst>
                                </p:cTn>
                              </p:par>
                              <p:par>
                                <p:cTn id="178" presetID="3" presetClass="entr" presetSubtype="10" fill="hold" grpId="1" nodeType="withEffect">
                                  <p:stCondLst>
                                    <p:cond delay="0"/>
                                  </p:stCondLst>
                                  <p:childTnLst>
                                    <p:set>
                                      <p:cBhvr>
                                        <p:cTn id="179" dur="1" fill="hold">
                                          <p:stCondLst>
                                            <p:cond delay="0"/>
                                          </p:stCondLst>
                                        </p:cTn>
                                        <p:tgtEl>
                                          <p:spTgt spid="18"/>
                                        </p:tgtEl>
                                        <p:attrNameLst>
                                          <p:attrName>style.visibility</p:attrName>
                                        </p:attrNameLst>
                                      </p:cBhvr>
                                      <p:to>
                                        <p:strVal val="visible"/>
                                      </p:to>
                                    </p:set>
                                    <p:animEffect transition="in" filter="blinds(horizontal)">
                                      <p:cBhvr>
                                        <p:cTn id="180" dur="3000"/>
                                        <p:tgtEl>
                                          <p:spTgt spid="18"/>
                                        </p:tgtEl>
                                      </p:cBhvr>
                                    </p:animEffect>
                                  </p:childTnLst>
                                </p:cTn>
                              </p:par>
                              <p:par>
                                <p:cTn id="181" presetID="3" presetClass="entr" presetSubtype="10" fill="hold" grpId="1" nodeType="withEffect">
                                  <p:stCondLst>
                                    <p:cond delay="0"/>
                                  </p:stCondLst>
                                  <p:childTnLst>
                                    <p:set>
                                      <p:cBhvr>
                                        <p:cTn id="182" dur="1" fill="hold">
                                          <p:stCondLst>
                                            <p:cond delay="0"/>
                                          </p:stCondLst>
                                        </p:cTn>
                                        <p:tgtEl>
                                          <p:spTgt spid="19"/>
                                        </p:tgtEl>
                                        <p:attrNameLst>
                                          <p:attrName>style.visibility</p:attrName>
                                        </p:attrNameLst>
                                      </p:cBhvr>
                                      <p:to>
                                        <p:strVal val="visible"/>
                                      </p:to>
                                    </p:set>
                                    <p:animEffect transition="in" filter="blinds(horizontal)">
                                      <p:cBhvr>
                                        <p:cTn id="183" dur="3000"/>
                                        <p:tgtEl>
                                          <p:spTgt spid="19"/>
                                        </p:tgtEl>
                                      </p:cBhvr>
                                    </p:animEffect>
                                  </p:childTnLst>
                                </p:cTn>
                              </p:par>
                              <p:par>
                                <p:cTn id="184" presetID="3" presetClass="entr" presetSubtype="10" fill="hold" grpId="1" nodeType="withEffect">
                                  <p:stCondLst>
                                    <p:cond delay="0"/>
                                  </p:stCondLst>
                                  <p:childTnLst>
                                    <p:set>
                                      <p:cBhvr>
                                        <p:cTn id="185" dur="1" fill="hold">
                                          <p:stCondLst>
                                            <p:cond delay="0"/>
                                          </p:stCondLst>
                                        </p:cTn>
                                        <p:tgtEl>
                                          <p:spTgt spid="20"/>
                                        </p:tgtEl>
                                        <p:attrNameLst>
                                          <p:attrName>style.visibility</p:attrName>
                                        </p:attrNameLst>
                                      </p:cBhvr>
                                      <p:to>
                                        <p:strVal val="visible"/>
                                      </p:to>
                                    </p:set>
                                    <p:animEffect transition="in" filter="blinds(horizontal)">
                                      <p:cBhvr>
                                        <p:cTn id="186" dur="3000"/>
                                        <p:tgtEl>
                                          <p:spTgt spid="20"/>
                                        </p:tgtEl>
                                      </p:cBhvr>
                                    </p:animEffect>
                                  </p:childTnLst>
                                </p:cTn>
                              </p:par>
                              <p:par>
                                <p:cTn id="187" presetID="3" presetClass="entr" presetSubtype="10" fill="hold" grpId="1" nodeType="withEffect">
                                  <p:stCondLst>
                                    <p:cond delay="0"/>
                                  </p:stCondLst>
                                  <p:childTnLst>
                                    <p:set>
                                      <p:cBhvr>
                                        <p:cTn id="188" dur="1" fill="hold">
                                          <p:stCondLst>
                                            <p:cond delay="0"/>
                                          </p:stCondLst>
                                        </p:cTn>
                                        <p:tgtEl>
                                          <p:spTgt spid="21"/>
                                        </p:tgtEl>
                                        <p:attrNameLst>
                                          <p:attrName>style.visibility</p:attrName>
                                        </p:attrNameLst>
                                      </p:cBhvr>
                                      <p:to>
                                        <p:strVal val="visible"/>
                                      </p:to>
                                    </p:set>
                                    <p:animEffect transition="in" filter="blinds(horizontal)">
                                      <p:cBhvr>
                                        <p:cTn id="189" dur="3000"/>
                                        <p:tgtEl>
                                          <p:spTgt spid="21"/>
                                        </p:tgtEl>
                                      </p:cBhvr>
                                    </p:animEffect>
                                  </p:childTnLst>
                                </p:cTn>
                              </p:par>
                              <p:par>
                                <p:cTn id="190" presetID="3" presetClass="entr" presetSubtype="10" fill="hold" grpId="1" nodeType="withEffect">
                                  <p:stCondLst>
                                    <p:cond delay="0"/>
                                  </p:stCondLst>
                                  <p:childTnLst>
                                    <p:set>
                                      <p:cBhvr>
                                        <p:cTn id="191" dur="1" fill="hold">
                                          <p:stCondLst>
                                            <p:cond delay="0"/>
                                          </p:stCondLst>
                                        </p:cTn>
                                        <p:tgtEl>
                                          <p:spTgt spid="22"/>
                                        </p:tgtEl>
                                        <p:attrNameLst>
                                          <p:attrName>style.visibility</p:attrName>
                                        </p:attrNameLst>
                                      </p:cBhvr>
                                      <p:to>
                                        <p:strVal val="visible"/>
                                      </p:to>
                                    </p:set>
                                    <p:animEffect transition="in" filter="blinds(horizontal)">
                                      <p:cBhvr>
                                        <p:cTn id="192" dur="3000"/>
                                        <p:tgtEl>
                                          <p:spTgt spid="22"/>
                                        </p:tgtEl>
                                      </p:cBhvr>
                                    </p:animEffect>
                                  </p:childTnLst>
                                </p:cTn>
                              </p:par>
                              <p:par>
                                <p:cTn id="193" presetID="3" presetClass="entr" presetSubtype="10" fill="hold" grpId="1" nodeType="withEffect">
                                  <p:stCondLst>
                                    <p:cond delay="0"/>
                                  </p:stCondLst>
                                  <p:childTnLst>
                                    <p:set>
                                      <p:cBhvr>
                                        <p:cTn id="194" dur="1" fill="hold">
                                          <p:stCondLst>
                                            <p:cond delay="0"/>
                                          </p:stCondLst>
                                        </p:cTn>
                                        <p:tgtEl>
                                          <p:spTgt spid="23"/>
                                        </p:tgtEl>
                                        <p:attrNameLst>
                                          <p:attrName>style.visibility</p:attrName>
                                        </p:attrNameLst>
                                      </p:cBhvr>
                                      <p:to>
                                        <p:strVal val="visible"/>
                                      </p:to>
                                    </p:set>
                                    <p:animEffect transition="in" filter="blinds(horizontal)">
                                      <p:cBhvr>
                                        <p:cTn id="195" dur="3000"/>
                                        <p:tgtEl>
                                          <p:spTgt spid="23"/>
                                        </p:tgtEl>
                                      </p:cBhvr>
                                    </p:animEffect>
                                  </p:childTnLst>
                                </p:cTn>
                              </p:par>
                              <p:par>
                                <p:cTn id="196" presetID="3" presetClass="entr" presetSubtype="10"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Effect transition="in" filter="blinds(horizontal)">
                                      <p:cBhvr>
                                        <p:cTn id="198" dur="3000"/>
                                        <p:tgtEl>
                                          <p:spTgt spid="24"/>
                                        </p:tgtEl>
                                      </p:cBhvr>
                                    </p:animEffect>
                                  </p:childTnLst>
                                </p:cTn>
                              </p:par>
                              <p:par>
                                <p:cTn id="199" presetID="3" presetClass="entr" presetSubtype="10" fill="hold" grpId="1" nodeType="withEffect">
                                  <p:stCondLst>
                                    <p:cond delay="0"/>
                                  </p:stCondLst>
                                  <p:childTnLst>
                                    <p:set>
                                      <p:cBhvr>
                                        <p:cTn id="200" dur="1" fill="hold">
                                          <p:stCondLst>
                                            <p:cond delay="0"/>
                                          </p:stCondLst>
                                        </p:cTn>
                                        <p:tgtEl>
                                          <p:spTgt spid="25"/>
                                        </p:tgtEl>
                                        <p:attrNameLst>
                                          <p:attrName>style.visibility</p:attrName>
                                        </p:attrNameLst>
                                      </p:cBhvr>
                                      <p:to>
                                        <p:strVal val="visible"/>
                                      </p:to>
                                    </p:set>
                                    <p:animEffect transition="in" filter="blinds(horizontal)">
                                      <p:cBhvr>
                                        <p:cTn id="201" dur="3000"/>
                                        <p:tgtEl>
                                          <p:spTgt spid="25"/>
                                        </p:tgtEl>
                                      </p:cBhvr>
                                    </p:animEffect>
                                  </p:childTnLst>
                                </p:cTn>
                              </p:par>
                              <p:par>
                                <p:cTn id="202" presetID="3" presetClass="entr" presetSubtype="10" fill="hold" grpId="1" nodeType="withEffect">
                                  <p:stCondLst>
                                    <p:cond delay="0"/>
                                  </p:stCondLst>
                                  <p:childTnLst>
                                    <p:set>
                                      <p:cBhvr>
                                        <p:cTn id="203" dur="1" fill="hold">
                                          <p:stCondLst>
                                            <p:cond delay="0"/>
                                          </p:stCondLst>
                                        </p:cTn>
                                        <p:tgtEl>
                                          <p:spTgt spid="26"/>
                                        </p:tgtEl>
                                        <p:attrNameLst>
                                          <p:attrName>style.visibility</p:attrName>
                                        </p:attrNameLst>
                                      </p:cBhvr>
                                      <p:to>
                                        <p:strVal val="visible"/>
                                      </p:to>
                                    </p:set>
                                    <p:animEffect transition="in" filter="blinds(horizontal)">
                                      <p:cBhvr>
                                        <p:cTn id="204" dur="3000"/>
                                        <p:tgtEl>
                                          <p:spTgt spid="26"/>
                                        </p:tgtEl>
                                      </p:cBhvr>
                                    </p:animEffect>
                                  </p:childTnLst>
                                </p:cTn>
                              </p:par>
                              <p:par>
                                <p:cTn id="205" presetID="3" presetClass="entr" presetSubtype="10" fill="hold" grpId="1" nodeType="withEffect">
                                  <p:stCondLst>
                                    <p:cond delay="0"/>
                                  </p:stCondLst>
                                  <p:childTnLst>
                                    <p:set>
                                      <p:cBhvr>
                                        <p:cTn id="206" dur="1" fill="hold">
                                          <p:stCondLst>
                                            <p:cond delay="0"/>
                                          </p:stCondLst>
                                        </p:cTn>
                                        <p:tgtEl>
                                          <p:spTgt spid="27"/>
                                        </p:tgtEl>
                                        <p:attrNameLst>
                                          <p:attrName>style.visibility</p:attrName>
                                        </p:attrNameLst>
                                      </p:cBhvr>
                                      <p:to>
                                        <p:strVal val="visible"/>
                                      </p:to>
                                    </p:set>
                                    <p:animEffect transition="in" filter="blinds(horizontal)">
                                      <p:cBhvr>
                                        <p:cTn id="207" dur="3000"/>
                                        <p:tgtEl>
                                          <p:spTgt spid="27"/>
                                        </p:tgtEl>
                                      </p:cBhvr>
                                    </p:animEffect>
                                  </p:childTnLst>
                                </p:cTn>
                              </p:par>
                              <p:par>
                                <p:cTn id="208" presetID="3" presetClass="entr" presetSubtype="10" fill="hold" grpId="1" nodeType="withEffect">
                                  <p:stCondLst>
                                    <p:cond delay="0"/>
                                  </p:stCondLst>
                                  <p:childTnLst>
                                    <p:set>
                                      <p:cBhvr>
                                        <p:cTn id="209" dur="1" fill="hold">
                                          <p:stCondLst>
                                            <p:cond delay="0"/>
                                          </p:stCondLst>
                                        </p:cTn>
                                        <p:tgtEl>
                                          <p:spTgt spid="4"/>
                                        </p:tgtEl>
                                        <p:attrNameLst>
                                          <p:attrName>style.visibility</p:attrName>
                                        </p:attrNameLst>
                                      </p:cBhvr>
                                      <p:to>
                                        <p:strVal val="visible"/>
                                      </p:to>
                                    </p:set>
                                    <p:animEffect transition="in" filter="blinds(horizontal)">
                                      <p:cBhvr>
                                        <p:cTn id="210" dur="3000"/>
                                        <p:tgtEl>
                                          <p:spTgt spid="4"/>
                                        </p:tgtEl>
                                      </p:cBhvr>
                                    </p:animEffect>
                                  </p:childTnLst>
                                </p:cTn>
                              </p:par>
                              <p:par>
                                <p:cTn id="211" presetID="3" presetClass="entr" presetSubtype="10" fill="hold" grpId="1" nodeType="withEffect">
                                  <p:stCondLst>
                                    <p:cond delay="0"/>
                                  </p:stCondLst>
                                  <p:childTnLst>
                                    <p:set>
                                      <p:cBhvr>
                                        <p:cTn id="212" dur="1" fill="hold">
                                          <p:stCondLst>
                                            <p:cond delay="0"/>
                                          </p:stCondLst>
                                        </p:cTn>
                                        <p:tgtEl>
                                          <p:spTgt spid="6"/>
                                        </p:tgtEl>
                                        <p:attrNameLst>
                                          <p:attrName>style.visibility</p:attrName>
                                        </p:attrNameLst>
                                      </p:cBhvr>
                                      <p:to>
                                        <p:strVal val="visible"/>
                                      </p:to>
                                    </p:set>
                                    <p:animEffect transition="in" filter="blinds(horizontal)">
                                      <p:cBhvr>
                                        <p:cTn id="213" dur="3000"/>
                                        <p:tgtEl>
                                          <p:spTgt spid="6"/>
                                        </p:tgtEl>
                                      </p:cBhvr>
                                    </p:animEffect>
                                  </p:childTnLst>
                                </p:cTn>
                              </p:par>
                              <p:par>
                                <p:cTn id="214" presetID="3" presetClass="entr" presetSubtype="10" fill="hold" grpId="1" nodeType="withEffect">
                                  <p:stCondLst>
                                    <p:cond delay="0"/>
                                  </p:stCondLst>
                                  <p:childTnLst>
                                    <p:set>
                                      <p:cBhvr>
                                        <p:cTn id="215" dur="1" fill="hold">
                                          <p:stCondLst>
                                            <p:cond delay="0"/>
                                          </p:stCondLst>
                                        </p:cTn>
                                        <p:tgtEl>
                                          <p:spTgt spid="8"/>
                                        </p:tgtEl>
                                        <p:attrNameLst>
                                          <p:attrName>style.visibility</p:attrName>
                                        </p:attrNameLst>
                                      </p:cBhvr>
                                      <p:to>
                                        <p:strVal val="visible"/>
                                      </p:to>
                                    </p:set>
                                    <p:animEffect transition="in" filter="blinds(horizontal)">
                                      <p:cBhvr>
                                        <p:cTn id="216" dur="3000"/>
                                        <p:tgtEl>
                                          <p:spTgt spid="8"/>
                                        </p:tgtEl>
                                      </p:cBhvr>
                                    </p:animEffect>
                                  </p:childTnLst>
                                </p:cTn>
                              </p:par>
                              <p:par>
                                <p:cTn id="217" presetID="3" presetClass="entr" presetSubtype="10" fill="hold" grpId="1" nodeType="withEffect">
                                  <p:stCondLst>
                                    <p:cond delay="0"/>
                                  </p:stCondLst>
                                  <p:childTnLst>
                                    <p:set>
                                      <p:cBhvr>
                                        <p:cTn id="218" dur="1" fill="hold">
                                          <p:stCondLst>
                                            <p:cond delay="0"/>
                                          </p:stCondLst>
                                        </p:cTn>
                                        <p:tgtEl>
                                          <p:spTgt spid="10"/>
                                        </p:tgtEl>
                                        <p:attrNameLst>
                                          <p:attrName>style.visibility</p:attrName>
                                        </p:attrNameLst>
                                      </p:cBhvr>
                                      <p:to>
                                        <p:strVal val="visible"/>
                                      </p:to>
                                    </p:set>
                                    <p:animEffect transition="in" filter="blinds(horizontal)">
                                      <p:cBhvr>
                                        <p:cTn id="219" dur="3000"/>
                                        <p:tgtEl>
                                          <p:spTgt spid="10"/>
                                        </p:tgtEl>
                                      </p:cBhvr>
                                    </p:animEffect>
                                  </p:childTnLst>
                                </p:cTn>
                              </p:par>
                              <p:par>
                                <p:cTn id="220" presetID="3" presetClass="entr" presetSubtype="10" fill="hold" grpId="1" nodeType="withEffect">
                                  <p:stCondLst>
                                    <p:cond delay="0"/>
                                  </p:stCondLst>
                                  <p:childTnLst>
                                    <p:set>
                                      <p:cBhvr>
                                        <p:cTn id="221" dur="1" fill="hold">
                                          <p:stCondLst>
                                            <p:cond delay="0"/>
                                          </p:stCondLst>
                                        </p:cTn>
                                        <p:tgtEl>
                                          <p:spTgt spid="12"/>
                                        </p:tgtEl>
                                        <p:attrNameLst>
                                          <p:attrName>style.visibility</p:attrName>
                                        </p:attrNameLst>
                                      </p:cBhvr>
                                      <p:to>
                                        <p:strVal val="visible"/>
                                      </p:to>
                                    </p:set>
                                    <p:animEffect transition="in" filter="blinds(horizontal)">
                                      <p:cBhvr>
                                        <p:cTn id="222" dur="3000"/>
                                        <p:tgtEl>
                                          <p:spTgt spid="12"/>
                                        </p:tgtEl>
                                      </p:cBhvr>
                                    </p:animEffect>
                                  </p:childTnLst>
                                </p:cTn>
                              </p:par>
                              <p:par>
                                <p:cTn id="223" presetID="3" presetClass="entr" presetSubtype="10" fill="hold" grpId="1" nodeType="withEffect">
                                  <p:stCondLst>
                                    <p:cond delay="0"/>
                                  </p:stCondLst>
                                  <p:childTnLst>
                                    <p:set>
                                      <p:cBhvr>
                                        <p:cTn id="224" dur="1" fill="hold">
                                          <p:stCondLst>
                                            <p:cond delay="0"/>
                                          </p:stCondLst>
                                        </p:cTn>
                                        <p:tgtEl>
                                          <p:spTgt spid="28"/>
                                        </p:tgtEl>
                                        <p:attrNameLst>
                                          <p:attrName>style.visibility</p:attrName>
                                        </p:attrNameLst>
                                      </p:cBhvr>
                                      <p:to>
                                        <p:strVal val="visible"/>
                                      </p:to>
                                    </p:set>
                                    <p:animEffect transition="in" filter="blinds(horizontal)">
                                      <p:cBhvr>
                                        <p:cTn id="225" dur="3000"/>
                                        <p:tgtEl>
                                          <p:spTgt spid="28"/>
                                        </p:tgtEl>
                                      </p:cBhvr>
                                    </p:animEffect>
                                  </p:childTnLst>
                                </p:cTn>
                              </p:par>
                              <p:par>
                                <p:cTn id="226" presetID="3" presetClass="entr" presetSubtype="10" fill="hold" grpId="1" nodeType="withEffect">
                                  <p:stCondLst>
                                    <p:cond delay="0"/>
                                  </p:stCondLst>
                                  <p:childTnLst>
                                    <p:set>
                                      <p:cBhvr>
                                        <p:cTn id="227" dur="1" fill="hold">
                                          <p:stCondLst>
                                            <p:cond delay="0"/>
                                          </p:stCondLst>
                                        </p:cTn>
                                        <p:tgtEl>
                                          <p:spTgt spid="29"/>
                                        </p:tgtEl>
                                        <p:attrNameLst>
                                          <p:attrName>style.visibility</p:attrName>
                                        </p:attrNameLst>
                                      </p:cBhvr>
                                      <p:to>
                                        <p:strVal val="visible"/>
                                      </p:to>
                                    </p:set>
                                    <p:animEffect transition="in" filter="blinds(horizontal)">
                                      <p:cBhvr>
                                        <p:cTn id="228" dur="3000"/>
                                        <p:tgtEl>
                                          <p:spTgt spid="29"/>
                                        </p:tgtEl>
                                      </p:cBhvr>
                                    </p:animEffect>
                                  </p:childTnLst>
                                </p:cTn>
                              </p:par>
                              <p:par>
                                <p:cTn id="229" presetID="3" presetClass="entr" presetSubtype="10" fill="hold" grpId="1" nodeType="withEffect">
                                  <p:stCondLst>
                                    <p:cond delay="0"/>
                                  </p:stCondLst>
                                  <p:childTnLst>
                                    <p:set>
                                      <p:cBhvr>
                                        <p:cTn id="230" dur="1" fill="hold">
                                          <p:stCondLst>
                                            <p:cond delay="0"/>
                                          </p:stCondLst>
                                        </p:cTn>
                                        <p:tgtEl>
                                          <p:spTgt spid="30"/>
                                        </p:tgtEl>
                                        <p:attrNameLst>
                                          <p:attrName>style.visibility</p:attrName>
                                        </p:attrNameLst>
                                      </p:cBhvr>
                                      <p:to>
                                        <p:strVal val="visible"/>
                                      </p:to>
                                    </p:set>
                                    <p:animEffect transition="in" filter="blinds(horizontal)">
                                      <p:cBhvr>
                                        <p:cTn id="231" dur="3000"/>
                                        <p:tgtEl>
                                          <p:spTgt spid="30"/>
                                        </p:tgtEl>
                                      </p:cBhvr>
                                    </p:animEffect>
                                  </p:childTnLst>
                                </p:cTn>
                              </p:par>
                              <p:par>
                                <p:cTn id="232" presetID="3" presetClass="entr" presetSubtype="10"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Effect transition="in" filter="blinds(horizontal)">
                                      <p:cBhvr>
                                        <p:cTn id="234" dur="3000"/>
                                        <p:tgtEl>
                                          <p:spTgt spid="31"/>
                                        </p:tgtEl>
                                      </p:cBhvr>
                                    </p:animEffect>
                                  </p:childTnLst>
                                </p:cTn>
                              </p:par>
                              <p:par>
                                <p:cTn id="235" presetID="3" presetClass="entr" presetSubtype="10" fill="hold" grpId="1" nodeType="withEffect">
                                  <p:stCondLst>
                                    <p:cond delay="0"/>
                                  </p:stCondLst>
                                  <p:childTnLst>
                                    <p:set>
                                      <p:cBhvr>
                                        <p:cTn id="236" dur="1" fill="hold">
                                          <p:stCondLst>
                                            <p:cond delay="0"/>
                                          </p:stCondLst>
                                        </p:cTn>
                                        <p:tgtEl>
                                          <p:spTgt spid="32"/>
                                        </p:tgtEl>
                                        <p:attrNameLst>
                                          <p:attrName>style.visibility</p:attrName>
                                        </p:attrNameLst>
                                      </p:cBhvr>
                                      <p:to>
                                        <p:strVal val="visible"/>
                                      </p:to>
                                    </p:set>
                                    <p:animEffect transition="in" filter="blinds(horizontal)">
                                      <p:cBhvr>
                                        <p:cTn id="237" dur="3000"/>
                                        <p:tgtEl>
                                          <p:spTgt spid="32"/>
                                        </p:tgtEl>
                                      </p:cBhvr>
                                    </p:animEffect>
                                  </p:childTnLst>
                                </p:cTn>
                              </p:par>
                              <p:par>
                                <p:cTn id="238" presetID="3" presetClass="entr" presetSubtype="10" fill="hold" grpId="1" nodeType="withEffect">
                                  <p:stCondLst>
                                    <p:cond delay="0"/>
                                  </p:stCondLst>
                                  <p:childTnLst>
                                    <p:set>
                                      <p:cBhvr>
                                        <p:cTn id="239" dur="1" fill="hold">
                                          <p:stCondLst>
                                            <p:cond delay="0"/>
                                          </p:stCondLst>
                                        </p:cTn>
                                        <p:tgtEl>
                                          <p:spTgt spid="33"/>
                                        </p:tgtEl>
                                        <p:attrNameLst>
                                          <p:attrName>style.visibility</p:attrName>
                                        </p:attrNameLst>
                                      </p:cBhvr>
                                      <p:to>
                                        <p:strVal val="visible"/>
                                      </p:to>
                                    </p:set>
                                    <p:animEffect transition="in" filter="blinds(horizontal)">
                                      <p:cBhvr>
                                        <p:cTn id="240" dur="3000"/>
                                        <p:tgtEl>
                                          <p:spTgt spid="33"/>
                                        </p:tgtEl>
                                      </p:cBhvr>
                                    </p:animEffect>
                                  </p:childTnLst>
                                </p:cTn>
                              </p:par>
                              <p:par>
                                <p:cTn id="241" presetID="3" presetClass="entr" presetSubtype="10" fill="hold" grpId="1" nodeType="withEffect">
                                  <p:stCondLst>
                                    <p:cond delay="0"/>
                                  </p:stCondLst>
                                  <p:childTnLst>
                                    <p:set>
                                      <p:cBhvr>
                                        <p:cTn id="242" dur="1" fill="hold">
                                          <p:stCondLst>
                                            <p:cond delay="0"/>
                                          </p:stCondLst>
                                        </p:cTn>
                                        <p:tgtEl>
                                          <p:spTgt spid="34"/>
                                        </p:tgtEl>
                                        <p:attrNameLst>
                                          <p:attrName>style.visibility</p:attrName>
                                        </p:attrNameLst>
                                      </p:cBhvr>
                                      <p:to>
                                        <p:strVal val="visible"/>
                                      </p:to>
                                    </p:set>
                                    <p:animEffect transition="in" filter="blinds(horizontal)">
                                      <p:cBhvr>
                                        <p:cTn id="243" dur="3000"/>
                                        <p:tgtEl>
                                          <p:spTgt spid="34"/>
                                        </p:tgtEl>
                                      </p:cBhvr>
                                    </p:animEffect>
                                  </p:childTnLst>
                                </p:cTn>
                              </p:par>
                              <p:par>
                                <p:cTn id="244" presetID="3" presetClass="entr" presetSubtype="10" fill="hold" grpId="1" nodeType="withEffect">
                                  <p:stCondLst>
                                    <p:cond delay="0"/>
                                  </p:stCondLst>
                                  <p:childTnLst>
                                    <p:set>
                                      <p:cBhvr>
                                        <p:cTn id="245" dur="1" fill="hold">
                                          <p:stCondLst>
                                            <p:cond delay="0"/>
                                          </p:stCondLst>
                                        </p:cTn>
                                        <p:tgtEl>
                                          <p:spTgt spid="35"/>
                                        </p:tgtEl>
                                        <p:attrNameLst>
                                          <p:attrName>style.visibility</p:attrName>
                                        </p:attrNameLst>
                                      </p:cBhvr>
                                      <p:to>
                                        <p:strVal val="visible"/>
                                      </p:to>
                                    </p:set>
                                    <p:animEffect transition="in" filter="blinds(horizontal)">
                                      <p:cBhvr>
                                        <p:cTn id="246" dur="3000"/>
                                        <p:tgtEl>
                                          <p:spTgt spid="35"/>
                                        </p:tgtEl>
                                      </p:cBhvr>
                                    </p:animEffect>
                                  </p:childTnLst>
                                </p:cTn>
                              </p:par>
                              <p:par>
                                <p:cTn id="247" presetID="3" presetClass="entr" presetSubtype="10" fill="hold" grpId="1" nodeType="withEffect">
                                  <p:stCondLst>
                                    <p:cond delay="0"/>
                                  </p:stCondLst>
                                  <p:childTnLst>
                                    <p:set>
                                      <p:cBhvr>
                                        <p:cTn id="248" dur="1" fill="hold">
                                          <p:stCondLst>
                                            <p:cond delay="0"/>
                                          </p:stCondLst>
                                        </p:cTn>
                                        <p:tgtEl>
                                          <p:spTgt spid="36"/>
                                        </p:tgtEl>
                                        <p:attrNameLst>
                                          <p:attrName>style.visibility</p:attrName>
                                        </p:attrNameLst>
                                      </p:cBhvr>
                                      <p:to>
                                        <p:strVal val="visible"/>
                                      </p:to>
                                    </p:set>
                                    <p:animEffect transition="in" filter="blinds(horizontal)">
                                      <p:cBhvr>
                                        <p:cTn id="249" dur="3000"/>
                                        <p:tgtEl>
                                          <p:spTgt spid="36"/>
                                        </p:tgtEl>
                                      </p:cBhvr>
                                    </p:animEffect>
                                  </p:childTnLst>
                                </p:cTn>
                              </p:par>
                              <p:par>
                                <p:cTn id="250" presetID="3" presetClass="entr" presetSubtype="10" fill="hold" grpId="1" nodeType="withEffect">
                                  <p:stCondLst>
                                    <p:cond delay="0"/>
                                  </p:stCondLst>
                                  <p:childTnLst>
                                    <p:set>
                                      <p:cBhvr>
                                        <p:cTn id="251" dur="1" fill="hold">
                                          <p:stCondLst>
                                            <p:cond delay="0"/>
                                          </p:stCondLst>
                                        </p:cTn>
                                        <p:tgtEl>
                                          <p:spTgt spid="37"/>
                                        </p:tgtEl>
                                        <p:attrNameLst>
                                          <p:attrName>style.visibility</p:attrName>
                                        </p:attrNameLst>
                                      </p:cBhvr>
                                      <p:to>
                                        <p:strVal val="visible"/>
                                      </p:to>
                                    </p:set>
                                    <p:animEffect transition="in" filter="blinds(horizontal)">
                                      <p:cBhvr>
                                        <p:cTn id="252" dur="3000"/>
                                        <p:tgtEl>
                                          <p:spTgt spid="37"/>
                                        </p:tgtEl>
                                      </p:cBhvr>
                                    </p:animEffect>
                                  </p:childTnLst>
                                </p:cTn>
                              </p:par>
                              <p:par>
                                <p:cTn id="253" presetID="8" presetClass="emph" presetSubtype="0" fill="hold" grpId="2" nodeType="withEffect">
                                  <p:stCondLst>
                                    <p:cond delay="0"/>
                                  </p:stCondLst>
                                  <p:childTnLst>
                                    <p:animRot by="21600000">
                                      <p:cBhvr>
                                        <p:cTn id="254" dur="3000" fill="hold"/>
                                        <p:tgtEl>
                                          <p:spTgt spid="3"/>
                                        </p:tgtEl>
                                        <p:attrNameLst>
                                          <p:attrName>r</p:attrName>
                                        </p:attrNameLst>
                                      </p:cBhvr>
                                    </p:animRot>
                                  </p:childTnLst>
                                </p:cTn>
                              </p:par>
                              <p:par>
                                <p:cTn id="255" presetID="8" presetClass="emph" presetSubtype="0" fill="hold" grpId="2" nodeType="withEffect">
                                  <p:stCondLst>
                                    <p:cond delay="0"/>
                                  </p:stCondLst>
                                  <p:childTnLst>
                                    <p:animRot by="21600000">
                                      <p:cBhvr>
                                        <p:cTn id="256" dur="3000" fill="hold"/>
                                        <p:tgtEl>
                                          <p:spTgt spid="13"/>
                                        </p:tgtEl>
                                        <p:attrNameLst>
                                          <p:attrName>r</p:attrName>
                                        </p:attrNameLst>
                                      </p:cBhvr>
                                    </p:animRot>
                                  </p:childTnLst>
                                </p:cTn>
                              </p:par>
                              <p:par>
                                <p:cTn id="257" presetID="8" presetClass="emph" presetSubtype="0" fill="hold" grpId="2" nodeType="withEffect">
                                  <p:stCondLst>
                                    <p:cond delay="0"/>
                                  </p:stCondLst>
                                  <p:childTnLst>
                                    <p:animRot by="21600000">
                                      <p:cBhvr>
                                        <p:cTn id="258" dur="3000" fill="hold"/>
                                        <p:tgtEl>
                                          <p:spTgt spid="18"/>
                                        </p:tgtEl>
                                        <p:attrNameLst>
                                          <p:attrName>r</p:attrName>
                                        </p:attrNameLst>
                                      </p:cBhvr>
                                    </p:animRot>
                                  </p:childTnLst>
                                </p:cTn>
                              </p:par>
                              <p:par>
                                <p:cTn id="259" presetID="8" presetClass="emph" presetSubtype="0" fill="hold" grpId="2" nodeType="withEffect">
                                  <p:stCondLst>
                                    <p:cond delay="0"/>
                                  </p:stCondLst>
                                  <p:childTnLst>
                                    <p:animRot by="21600000">
                                      <p:cBhvr>
                                        <p:cTn id="260" dur="3000" fill="hold"/>
                                        <p:tgtEl>
                                          <p:spTgt spid="23"/>
                                        </p:tgtEl>
                                        <p:attrNameLst>
                                          <p:attrName>r</p:attrName>
                                        </p:attrNameLst>
                                      </p:cBhvr>
                                    </p:animRot>
                                  </p:childTnLst>
                                </p:cTn>
                              </p:par>
                              <p:par>
                                <p:cTn id="261" presetID="8" presetClass="emph" presetSubtype="0" fill="hold" grpId="2" nodeType="withEffect">
                                  <p:stCondLst>
                                    <p:cond delay="0"/>
                                  </p:stCondLst>
                                  <p:childTnLst>
                                    <p:animRot by="-21600000">
                                      <p:cBhvr>
                                        <p:cTn id="262" dur="3000" fill="hold"/>
                                        <p:tgtEl>
                                          <p:spTgt spid="4"/>
                                        </p:tgtEl>
                                        <p:attrNameLst>
                                          <p:attrName>r</p:attrName>
                                        </p:attrNameLst>
                                      </p:cBhvr>
                                    </p:animRot>
                                  </p:childTnLst>
                                </p:cTn>
                              </p:par>
                              <p:par>
                                <p:cTn id="263" presetID="8" presetClass="emph" presetSubtype="0" fill="hold" grpId="2" nodeType="withEffect">
                                  <p:stCondLst>
                                    <p:cond delay="0"/>
                                  </p:stCondLst>
                                  <p:childTnLst>
                                    <p:animRot by="-21600000">
                                      <p:cBhvr>
                                        <p:cTn id="264" dur="3000" fill="hold"/>
                                        <p:tgtEl>
                                          <p:spTgt spid="28"/>
                                        </p:tgtEl>
                                        <p:attrNameLst>
                                          <p:attrName>r</p:attrName>
                                        </p:attrNameLst>
                                      </p:cBhvr>
                                    </p:animRot>
                                  </p:childTnLst>
                                </p:cTn>
                              </p:par>
                              <p:par>
                                <p:cTn id="265" presetID="8" presetClass="emph" presetSubtype="0" fill="hold" grpId="2" nodeType="withEffect">
                                  <p:stCondLst>
                                    <p:cond delay="0"/>
                                  </p:stCondLst>
                                  <p:childTnLst>
                                    <p:animRot by="-21600000">
                                      <p:cBhvr>
                                        <p:cTn id="266" dur="3000" fill="hold"/>
                                        <p:tgtEl>
                                          <p:spTgt spid="33"/>
                                        </p:tgtEl>
                                        <p:attrNameLst>
                                          <p:attrName>r</p:attrName>
                                        </p:attrNameLst>
                                      </p:cBhvr>
                                    </p:animRot>
                                  </p:childTnLst>
                                </p:cTn>
                              </p:par>
                              <p:par>
                                <p:cTn id="267" presetID="8" presetClass="emph" presetSubtype="0" fill="hold" grpId="2" nodeType="withEffect">
                                  <p:stCondLst>
                                    <p:cond delay="0"/>
                                  </p:stCondLst>
                                  <p:childTnLst>
                                    <p:animRot by="-21600000">
                                      <p:cBhvr>
                                        <p:cTn id="268" dur="3000" fill="hold"/>
                                        <p:tgtEl>
                                          <p:spTgt spid="5"/>
                                        </p:tgtEl>
                                        <p:attrNameLst>
                                          <p:attrName>r</p:attrName>
                                        </p:attrNameLst>
                                      </p:cBhvr>
                                    </p:animRot>
                                  </p:childTnLst>
                                </p:cTn>
                              </p:par>
                              <p:par>
                                <p:cTn id="269" presetID="8" presetClass="emph" presetSubtype="0" fill="hold" grpId="2" nodeType="withEffect">
                                  <p:stCondLst>
                                    <p:cond delay="0"/>
                                  </p:stCondLst>
                                  <p:childTnLst>
                                    <p:animRot by="-21600000">
                                      <p:cBhvr>
                                        <p:cTn id="270" dur="3000" fill="hold"/>
                                        <p:tgtEl>
                                          <p:spTgt spid="14"/>
                                        </p:tgtEl>
                                        <p:attrNameLst>
                                          <p:attrName>r</p:attrName>
                                        </p:attrNameLst>
                                      </p:cBhvr>
                                    </p:animRot>
                                  </p:childTnLst>
                                </p:cTn>
                              </p:par>
                              <p:par>
                                <p:cTn id="271" presetID="8" presetClass="emph" presetSubtype="0" fill="hold" grpId="2" nodeType="withEffect">
                                  <p:stCondLst>
                                    <p:cond delay="0"/>
                                  </p:stCondLst>
                                  <p:childTnLst>
                                    <p:animRot by="-21600000">
                                      <p:cBhvr>
                                        <p:cTn id="272" dur="3000" fill="hold"/>
                                        <p:tgtEl>
                                          <p:spTgt spid="19"/>
                                        </p:tgtEl>
                                        <p:attrNameLst>
                                          <p:attrName>r</p:attrName>
                                        </p:attrNameLst>
                                      </p:cBhvr>
                                    </p:animRot>
                                  </p:childTnLst>
                                </p:cTn>
                              </p:par>
                              <p:par>
                                <p:cTn id="273" presetID="8" presetClass="emph" presetSubtype="0" fill="hold" grpId="2" nodeType="withEffect">
                                  <p:stCondLst>
                                    <p:cond delay="0"/>
                                  </p:stCondLst>
                                  <p:childTnLst>
                                    <p:animRot by="-21600000">
                                      <p:cBhvr>
                                        <p:cTn id="274" dur="3000" fill="hold"/>
                                        <p:tgtEl>
                                          <p:spTgt spid="24"/>
                                        </p:tgtEl>
                                        <p:attrNameLst>
                                          <p:attrName>r</p:attrName>
                                        </p:attrNameLst>
                                      </p:cBhvr>
                                    </p:animRot>
                                  </p:childTnLst>
                                </p:cTn>
                              </p:par>
                              <p:par>
                                <p:cTn id="275" presetID="8" presetClass="emph" presetSubtype="0" fill="hold" grpId="2" nodeType="withEffect">
                                  <p:stCondLst>
                                    <p:cond delay="0"/>
                                  </p:stCondLst>
                                  <p:childTnLst>
                                    <p:animRot by="21600000">
                                      <p:cBhvr>
                                        <p:cTn id="276" dur="3000" fill="hold"/>
                                        <p:tgtEl>
                                          <p:spTgt spid="6"/>
                                        </p:tgtEl>
                                        <p:attrNameLst>
                                          <p:attrName>r</p:attrName>
                                        </p:attrNameLst>
                                      </p:cBhvr>
                                    </p:animRot>
                                  </p:childTnLst>
                                </p:cTn>
                              </p:par>
                              <p:par>
                                <p:cTn id="277" presetID="8" presetClass="emph" presetSubtype="0" fill="hold" grpId="2" nodeType="withEffect">
                                  <p:stCondLst>
                                    <p:cond delay="0"/>
                                  </p:stCondLst>
                                  <p:childTnLst>
                                    <p:animRot by="21600000">
                                      <p:cBhvr>
                                        <p:cTn id="278" dur="3000" fill="hold"/>
                                        <p:tgtEl>
                                          <p:spTgt spid="29"/>
                                        </p:tgtEl>
                                        <p:attrNameLst>
                                          <p:attrName>r</p:attrName>
                                        </p:attrNameLst>
                                      </p:cBhvr>
                                    </p:animRot>
                                  </p:childTnLst>
                                </p:cTn>
                              </p:par>
                              <p:par>
                                <p:cTn id="279" presetID="8" presetClass="emph" presetSubtype="0" fill="hold" grpId="2" nodeType="withEffect">
                                  <p:stCondLst>
                                    <p:cond delay="0"/>
                                  </p:stCondLst>
                                  <p:childTnLst>
                                    <p:animRot by="21600000">
                                      <p:cBhvr>
                                        <p:cTn id="280" dur="3000" fill="hold"/>
                                        <p:tgtEl>
                                          <p:spTgt spid="34"/>
                                        </p:tgtEl>
                                        <p:attrNameLst>
                                          <p:attrName>r</p:attrName>
                                        </p:attrNameLst>
                                      </p:cBhvr>
                                    </p:animRot>
                                  </p:childTnLst>
                                </p:cTn>
                              </p:par>
                              <p:par>
                                <p:cTn id="281" presetID="8" presetClass="emph" presetSubtype="0" fill="hold" grpId="2" nodeType="withEffect">
                                  <p:stCondLst>
                                    <p:cond delay="0"/>
                                  </p:stCondLst>
                                  <p:childTnLst>
                                    <p:animRot by="21600000">
                                      <p:cBhvr>
                                        <p:cTn id="282" dur="3000" fill="hold"/>
                                        <p:tgtEl>
                                          <p:spTgt spid="7"/>
                                        </p:tgtEl>
                                        <p:attrNameLst>
                                          <p:attrName>r</p:attrName>
                                        </p:attrNameLst>
                                      </p:cBhvr>
                                    </p:animRot>
                                  </p:childTnLst>
                                </p:cTn>
                              </p:par>
                              <p:par>
                                <p:cTn id="283" presetID="8" presetClass="emph" presetSubtype="0" fill="hold" grpId="2" nodeType="withEffect">
                                  <p:stCondLst>
                                    <p:cond delay="0"/>
                                  </p:stCondLst>
                                  <p:childTnLst>
                                    <p:animRot by="21600000">
                                      <p:cBhvr>
                                        <p:cTn id="284" dur="3000" fill="hold"/>
                                        <p:tgtEl>
                                          <p:spTgt spid="15"/>
                                        </p:tgtEl>
                                        <p:attrNameLst>
                                          <p:attrName>r</p:attrName>
                                        </p:attrNameLst>
                                      </p:cBhvr>
                                    </p:animRot>
                                  </p:childTnLst>
                                </p:cTn>
                              </p:par>
                              <p:par>
                                <p:cTn id="285" presetID="8" presetClass="emph" presetSubtype="0" fill="hold" grpId="2" nodeType="withEffect">
                                  <p:stCondLst>
                                    <p:cond delay="0"/>
                                  </p:stCondLst>
                                  <p:childTnLst>
                                    <p:animRot by="21600000">
                                      <p:cBhvr>
                                        <p:cTn id="286" dur="3000" fill="hold"/>
                                        <p:tgtEl>
                                          <p:spTgt spid="20"/>
                                        </p:tgtEl>
                                        <p:attrNameLst>
                                          <p:attrName>r</p:attrName>
                                        </p:attrNameLst>
                                      </p:cBhvr>
                                    </p:animRot>
                                  </p:childTnLst>
                                </p:cTn>
                              </p:par>
                              <p:par>
                                <p:cTn id="287" presetID="8" presetClass="emph" presetSubtype="0" fill="hold" grpId="2" nodeType="withEffect">
                                  <p:stCondLst>
                                    <p:cond delay="0"/>
                                  </p:stCondLst>
                                  <p:childTnLst>
                                    <p:animRot by="21600000">
                                      <p:cBhvr>
                                        <p:cTn id="288" dur="3000" fill="hold"/>
                                        <p:tgtEl>
                                          <p:spTgt spid="25"/>
                                        </p:tgtEl>
                                        <p:attrNameLst>
                                          <p:attrName>r</p:attrName>
                                        </p:attrNameLst>
                                      </p:cBhvr>
                                    </p:animRot>
                                  </p:childTnLst>
                                </p:cTn>
                              </p:par>
                              <p:par>
                                <p:cTn id="289" presetID="8" presetClass="emph" presetSubtype="0" fill="hold" grpId="2" nodeType="withEffect">
                                  <p:stCondLst>
                                    <p:cond delay="0"/>
                                  </p:stCondLst>
                                  <p:childTnLst>
                                    <p:animRot by="-21600000">
                                      <p:cBhvr>
                                        <p:cTn id="290" dur="3000" fill="hold"/>
                                        <p:tgtEl>
                                          <p:spTgt spid="8"/>
                                        </p:tgtEl>
                                        <p:attrNameLst>
                                          <p:attrName>r</p:attrName>
                                        </p:attrNameLst>
                                      </p:cBhvr>
                                    </p:animRot>
                                  </p:childTnLst>
                                </p:cTn>
                              </p:par>
                              <p:par>
                                <p:cTn id="291" presetID="8" presetClass="emph" presetSubtype="0" fill="hold" grpId="2" nodeType="withEffect">
                                  <p:stCondLst>
                                    <p:cond delay="0"/>
                                  </p:stCondLst>
                                  <p:childTnLst>
                                    <p:animRot by="-21600000">
                                      <p:cBhvr>
                                        <p:cTn id="292" dur="3000" fill="hold"/>
                                        <p:tgtEl>
                                          <p:spTgt spid="30"/>
                                        </p:tgtEl>
                                        <p:attrNameLst>
                                          <p:attrName>r</p:attrName>
                                        </p:attrNameLst>
                                      </p:cBhvr>
                                    </p:animRot>
                                  </p:childTnLst>
                                </p:cTn>
                              </p:par>
                              <p:par>
                                <p:cTn id="293" presetID="8" presetClass="emph" presetSubtype="0" fill="hold" grpId="2" nodeType="withEffect">
                                  <p:stCondLst>
                                    <p:cond delay="0"/>
                                  </p:stCondLst>
                                  <p:childTnLst>
                                    <p:animRot by="-21600000">
                                      <p:cBhvr>
                                        <p:cTn id="294" dur="3000" fill="hold"/>
                                        <p:tgtEl>
                                          <p:spTgt spid="35"/>
                                        </p:tgtEl>
                                        <p:attrNameLst>
                                          <p:attrName>r</p:attrName>
                                        </p:attrNameLst>
                                      </p:cBhvr>
                                    </p:animRot>
                                  </p:childTnLst>
                                </p:cTn>
                              </p:par>
                              <p:par>
                                <p:cTn id="295" presetID="8" presetClass="emph" presetSubtype="0" fill="hold" grpId="2" nodeType="withEffect">
                                  <p:stCondLst>
                                    <p:cond delay="0"/>
                                  </p:stCondLst>
                                  <p:childTnLst>
                                    <p:animRot by="-21600000">
                                      <p:cBhvr>
                                        <p:cTn id="296" dur="3000" fill="hold"/>
                                        <p:tgtEl>
                                          <p:spTgt spid="9"/>
                                        </p:tgtEl>
                                        <p:attrNameLst>
                                          <p:attrName>r</p:attrName>
                                        </p:attrNameLst>
                                      </p:cBhvr>
                                    </p:animRot>
                                  </p:childTnLst>
                                </p:cTn>
                              </p:par>
                              <p:par>
                                <p:cTn id="297" presetID="8" presetClass="emph" presetSubtype="0" fill="hold" grpId="2" nodeType="withEffect">
                                  <p:stCondLst>
                                    <p:cond delay="0"/>
                                  </p:stCondLst>
                                  <p:childTnLst>
                                    <p:animRot by="-21600000">
                                      <p:cBhvr>
                                        <p:cTn id="298" dur="3000" fill="hold"/>
                                        <p:tgtEl>
                                          <p:spTgt spid="16"/>
                                        </p:tgtEl>
                                        <p:attrNameLst>
                                          <p:attrName>r</p:attrName>
                                        </p:attrNameLst>
                                      </p:cBhvr>
                                    </p:animRot>
                                  </p:childTnLst>
                                </p:cTn>
                              </p:par>
                              <p:par>
                                <p:cTn id="299" presetID="8" presetClass="emph" presetSubtype="0" fill="hold" grpId="2" nodeType="withEffect">
                                  <p:stCondLst>
                                    <p:cond delay="0"/>
                                  </p:stCondLst>
                                  <p:childTnLst>
                                    <p:animRot by="-21600000">
                                      <p:cBhvr>
                                        <p:cTn id="300" dur="3000" fill="hold"/>
                                        <p:tgtEl>
                                          <p:spTgt spid="21"/>
                                        </p:tgtEl>
                                        <p:attrNameLst>
                                          <p:attrName>r</p:attrName>
                                        </p:attrNameLst>
                                      </p:cBhvr>
                                    </p:animRot>
                                  </p:childTnLst>
                                </p:cTn>
                              </p:par>
                              <p:par>
                                <p:cTn id="301" presetID="8" presetClass="emph" presetSubtype="0" fill="hold" grpId="2" nodeType="withEffect">
                                  <p:stCondLst>
                                    <p:cond delay="0"/>
                                  </p:stCondLst>
                                  <p:childTnLst>
                                    <p:animRot by="-21600000">
                                      <p:cBhvr>
                                        <p:cTn id="302" dur="3000" fill="hold"/>
                                        <p:tgtEl>
                                          <p:spTgt spid="26"/>
                                        </p:tgtEl>
                                        <p:attrNameLst>
                                          <p:attrName>r</p:attrName>
                                        </p:attrNameLst>
                                      </p:cBhvr>
                                    </p:animRot>
                                  </p:childTnLst>
                                </p:cTn>
                              </p:par>
                              <p:par>
                                <p:cTn id="303" presetID="8" presetClass="emph" presetSubtype="0" fill="hold" grpId="2" nodeType="withEffect">
                                  <p:stCondLst>
                                    <p:cond delay="0"/>
                                  </p:stCondLst>
                                  <p:childTnLst>
                                    <p:animRot by="21600000">
                                      <p:cBhvr>
                                        <p:cTn id="304" dur="3000" fill="hold"/>
                                        <p:tgtEl>
                                          <p:spTgt spid="10"/>
                                        </p:tgtEl>
                                        <p:attrNameLst>
                                          <p:attrName>r</p:attrName>
                                        </p:attrNameLst>
                                      </p:cBhvr>
                                    </p:animRot>
                                  </p:childTnLst>
                                </p:cTn>
                              </p:par>
                              <p:par>
                                <p:cTn id="305" presetID="8" presetClass="emph" presetSubtype="0" fill="hold" grpId="2" nodeType="withEffect">
                                  <p:stCondLst>
                                    <p:cond delay="0"/>
                                  </p:stCondLst>
                                  <p:childTnLst>
                                    <p:animRot by="21600000">
                                      <p:cBhvr>
                                        <p:cTn id="306" dur="3000" fill="hold"/>
                                        <p:tgtEl>
                                          <p:spTgt spid="31"/>
                                        </p:tgtEl>
                                        <p:attrNameLst>
                                          <p:attrName>r</p:attrName>
                                        </p:attrNameLst>
                                      </p:cBhvr>
                                    </p:animRot>
                                  </p:childTnLst>
                                </p:cTn>
                              </p:par>
                              <p:par>
                                <p:cTn id="307" presetID="8" presetClass="emph" presetSubtype="0" fill="hold" grpId="2" nodeType="withEffect">
                                  <p:stCondLst>
                                    <p:cond delay="0"/>
                                  </p:stCondLst>
                                  <p:childTnLst>
                                    <p:animRot by="21600000">
                                      <p:cBhvr>
                                        <p:cTn id="308" dur="3000" fill="hold"/>
                                        <p:tgtEl>
                                          <p:spTgt spid="36"/>
                                        </p:tgtEl>
                                        <p:attrNameLst>
                                          <p:attrName>r</p:attrName>
                                        </p:attrNameLst>
                                      </p:cBhvr>
                                    </p:animRot>
                                  </p:childTnLst>
                                </p:cTn>
                              </p:par>
                              <p:par>
                                <p:cTn id="309" presetID="8" presetClass="emph" presetSubtype="0" fill="hold" grpId="2" nodeType="withEffect">
                                  <p:stCondLst>
                                    <p:cond delay="0"/>
                                  </p:stCondLst>
                                  <p:childTnLst>
                                    <p:animRot by="21600000">
                                      <p:cBhvr>
                                        <p:cTn id="310" dur="3000" fill="hold"/>
                                        <p:tgtEl>
                                          <p:spTgt spid="11"/>
                                        </p:tgtEl>
                                        <p:attrNameLst>
                                          <p:attrName>r</p:attrName>
                                        </p:attrNameLst>
                                      </p:cBhvr>
                                    </p:animRot>
                                  </p:childTnLst>
                                </p:cTn>
                              </p:par>
                              <p:par>
                                <p:cTn id="311" presetID="8" presetClass="emph" presetSubtype="0" fill="hold" grpId="2" nodeType="withEffect">
                                  <p:stCondLst>
                                    <p:cond delay="0"/>
                                  </p:stCondLst>
                                  <p:childTnLst>
                                    <p:animRot by="21600000">
                                      <p:cBhvr>
                                        <p:cTn id="312" dur="3000" fill="hold"/>
                                        <p:tgtEl>
                                          <p:spTgt spid="17"/>
                                        </p:tgtEl>
                                        <p:attrNameLst>
                                          <p:attrName>r</p:attrName>
                                        </p:attrNameLst>
                                      </p:cBhvr>
                                    </p:animRot>
                                  </p:childTnLst>
                                </p:cTn>
                              </p:par>
                              <p:par>
                                <p:cTn id="313" presetID="8" presetClass="emph" presetSubtype="0" fill="hold" grpId="2" nodeType="withEffect">
                                  <p:stCondLst>
                                    <p:cond delay="0"/>
                                  </p:stCondLst>
                                  <p:childTnLst>
                                    <p:animRot by="21600000">
                                      <p:cBhvr>
                                        <p:cTn id="314" dur="3000" fill="hold"/>
                                        <p:tgtEl>
                                          <p:spTgt spid="22"/>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27"/>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12"/>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32"/>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37"/>
                                        </p:tgtEl>
                                        <p:attrNameLst>
                                          <p:attrName>r</p:attrName>
                                        </p:attrNameLst>
                                      </p:cBhvr>
                                    </p:animRot>
                                  </p:childTnLst>
                                </p:cTn>
                              </p:par>
                            </p:childTnLst>
                          </p:cTn>
                        </p:par>
                        <p:par>
                          <p:cTn id="323" fill="hold">
                            <p:stCondLst>
                              <p:cond delay="3000"/>
                            </p:stCondLst>
                            <p:childTnLst>
                              <p:par>
                                <p:cTn id="324" presetID="2" presetClass="exit" presetSubtype="4" fill="hold" grpId="3" nodeType="afterEffect">
                                  <p:stCondLst>
                                    <p:cond delay="0"/>
                                  </p:stCondLst>
                                  <p:childTnLst>
                                    <p:anim calcmode="lin" valueType="num">
                                      <p:cBhvr additive="base">
                                        <p:cTn id="325" dur="3000"/>
                                        <p:tgtEl>
                                          <p:spTgt spid="3"/>
                                        </p:tgtEl>
                                        <p:attrNameLst>
                                          <p:attrName>ppt_x</p:attrName>
                                        </p:attrNameLst>
                                      </p:cBhvr>
                                      <p:tavLst>
                                        <p:tav tm="0">
                                          <p:val>
                                            <p:strVal val="ppt_x"/>
                                          </p:val>
                                        </p:tav>
                                        <p:tav tm="100000">
                                          <p:val>
                                            <p:strVal val="ppt_x"/>
                                          </p:val>
                                        </p:tav>
                                      </p:tavLst>
                                    </p:anim>
                                    <p:anim calcmode="lin" valueType="num">
                                      <p:cBhvr additive="base">
                                        <p:cTn id="326" dur="3000"/>
                                        <p:tgtEl>
                                          <p:spTgt spid="3"/>
                                        </p:tgtEl>
                                        <p:attrNameLst>
                                          <p:attrName>ppt_y</p:attrName>
                                        </p:attrNameLst>
                                      </p:cBhvr>
                                      <p:tavLst>
                                        <p:tav tm="0">
                                          <p:val>
                                            <p:strVal val="ppt_y"/>
                                          </p:val>
                                        </p:tav>
                                        <p:tav tm="100000">
                                          <p:val>
                                            <p:strVal val="1+ppt_h/2"/>
                                          </p:val>
                                        </p:tav>
                                      </p:tavLst>
                                    </p:anim>
                                    <p:set>
                                      <p:cBhvr>
                                        <p:cTn id="327" dur="1" fill="hold">
                                          <p:stCondLst>
                                            <p:cond delay="2999"/>
                                          </p:stCondLst>
                                        </p:cTn>
                                        <p:tgtEl>
                                          <p:spTgt spid="3"/>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3000"/>
                                        <p:tgtEl>
                                          <p:spTgt spid="5"/>
                                        </p:tgtEl>
                                        <p:attrNameLst>
                                          <p:attrName>ppt_x</p:attrName>
                                        </p:attrNameLst>
                                      </p:cBhvr>
                                      <p:tavLst>
                                        <p:tav tm="0">
                                          <p:val>
                                            <p:strVal val="ppt_x"/>
                                          </p:val>
                                        </p:tav>
                                        <p:tav tm="100000">
                                          <p:val>
                                            <p:strVal val="ppt_x"/>
                                          </p:val>
                                        </p:tav>
                                      </p:tavLst>
                                    </p:anim>
                                    <p:anim calcmode="lin" valueType="num">
                                      <p:cBhvr additive="base">
                                        <p:cTn id="330" dur="3000"/>
                                        <p:tgtEl>
                                          <p:spTgt spid="5"/>
                                        </p:tgtEl>
                                        <p:attrNameLst>
                                          <p:attrName>ppt_y</p:attrName>
                                        </p:attrNameLst>
                                      </p:cBhvr>
                                      <p:tavLst>
                                        <p:tav tm="0">
                                          <p:val>
                                            <p:strVal val="ppt_y"/>
                                          </p:val>
                                        </p:tav>
                                        <p:tav tm="100000">
                                          <p:val>
                                            <p:strVal val="1+ppt_h/2"/>
                                          </p:val>
                                        </p:tav>
                                      </p:tavLst>
                                    </p:anim>
                                    <p:set>
                                      <p:cBhvr>
                                        <p:cTn id="331" dur="1" fill="hold">
                                          <p:stCondLst>
                                            <p:cond delay="2999"/>
                                          </p:stCondLst>
                                        </p:cTn>
                                        <p:tgtEl>
                                          <p:spTgt spid="5"/>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3000"/>
                                        <p:tgtEl>
                                          <p:spTgt spid="7"/>
                                        </p:tgtEl>
                                        <p:attrNameLst>
                                          <p:attrName>ppt_x</p:attrName>
                                        </p:attrNameLst>
                                      </p:cBhvr>
                                      <p:tavLst>
                                        <p:tav tm="0">
                                          <p:val>
                                            <p:strVal val="ppt_x"/>
                                          </p:val>
                                        </p:tav>
                                        <p:tav tm="100000">
                                          <p:val>
                                            <p:strVal val="ppt_x"/>
                                          </p:val>
                                        </p:tav>
                                      </p:tavLst>
                                    </p:anim>
                                    <p:anim calcmode="lin" valueType="num">
                                      <p:cBhvr additive="base">
                                        <p:cTn id="334" dur="3000"/>
                                        <p:tgtEl>
                                          <p:spTgt spid="7"/>
                                        </p:tgtEl>
                                        <p:attrNameLst>
                                          <p:attrName>ppt_y</p:attrName>
                                        </p:attrNameLst>
                                      </p:cBhvr>
                                      <p:tavLst>
                                        <p:tav tm="0">
                                          <p:val>
                                            <p:strVal val="ppt_y"/>
                                          </p:val>
                                        </p:tav>
                                        <p:tav tm="100000">
                                          <p:val>
                                            <p:strVal val="1+ppt_h/2"/>
                                          </p:val>
                                        </p:tav>
                                      </p:tavLst>
                                    </p:anim>
                                    <p:set>
                                      <p:cBhvr>
                                        <p:cTn id="335" dur="1" fill="hold">
                                          <p:stCondLst>
                                            <p:cond delay="2999"/>
                                          </p:stCondLst>
                                        </p:cTn>
                                        <p:tgtEl>
                                          <p:spTgt spid="7"/>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3000"/>
                                        <p:tgtEl>
                                          <p:spTgt spid="9"/>
                                        </p:tgtEl>
                                        <p:attrNameLst>
                                          <p:attrName>ppt_x</p:attrName>
                                        </p:attrNameLst>
                                      </p:cBhvr>
                                      <p:tavLst>
                                        <p:tav tm="0">
                                          <p:val>
                                            <p:strVal val="ppt_x"/>
                                          </p:val>
                                        </p:tav>
                                        <p:tav tm="100000">
                                          <p:val>
                                            <p:strVal val="ppt_x"/>
                                          </p:val>
                                        </p:tav>
                                      </p:tavLst>
                                    </p:anim>
                                    <p:anim calcmode="lin" valueType="num">
                                      <p:cBhvr additive="base">
                                        <p:cTn id="338" dur="3000"/>
                                        <p:tgtEl>
                                          <p:spTgt spid="9"/>
                                        </p:tgtEl>
                                        <p:attrNameLst>
                                          <p:attrName>ppt_y</p:attrName>
                                        </p:attrNameLst>
                                      </p:cBhvr>
                                      <p:tavLst>
                                        <p:tav tm="0">
                                          <p:val>
                                            <p:strVal val="ppt_y"/>
                                          </p:val>
                                        </p:tav>
                                        <p:tav tm="100000">
                                          <p:val>
                                            <p:strVal val="1+ppt_h/2"/>
                                          </p:val>
                                        </p:tav>
                                      </p:tavLst>
                                    </p:anim>
                                    <p:set>
                                      <p:cBhvr>
                                        <p:cTn id="339" dur="1" fill="hold">
                                          <p:stCondLst>
                                            <p:cond delay="2999"/>
                                          </p:stCondLst>
                                        </p:cTn>
                                        <p:tgtEl>
                                          <p:spTgt spid="9"/>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3000"/>
                                        <p:tgtEl>
                                          <p:spTgt spid="11"/>
                                        </p:tgtEl>
                                        <p:attrNameLst>
                                          <p:attrName>ppt_x</p:attrName>
                                        </p:attrNameLst>
                                      </p:cBhvr>
                                      <p:tavLst>
                                        <p:tav tm="0">
                                          <p:val>
                                            <p:strVal val="ppt_x"/>
                                          </p:val>
                                        </p:tav>
                                        <p:tav tm="100000">
                                          <p:val>
                                            <p:strVal val="ppt_x"/>
                                          </p:val>
                                        </p:tav>
                                      </p:tavLst>
                                    </p:anim>
                                    <p:anim calcmode="lin" valueType="num">
                                      <p:cBhvr additive="base">
                                        <p:cTn id="342" dur="3000"/>
                                        <p:tgtEl>
                                          <p:spTgt spid="11"/>
                                        </p:tgtEl>
                                        <p:attrNameLst>
                                          <p:attrName>ppt_y</p:attrName>
                                        </p:attrNameLst>
                                      </p:cBhvr>
                                      <p:tavLst>
                                        <p:tav tm="0">
                                          <p:val>
                                            <p:strVal val="ppt_y"/>
                                          </p:val>
                                        </p:tav>
                                        <p:tav tm="100000">
                                          <p:val>
                                            <p:strVal val="1+ppt_h/2"/>
                                          </p:val>
                                        </p:tav>
                                      </p:tavLst>
                                    </p:anim>
                                    <p:set>
                                      <p:cBhvr>
                                        <p:cTn id="343" dur="1" fill="hold">
                                          <p:stCondLst>
                                            <p:cond delay="2999"/>
                                          </p:stCondLst>
                                        </p:cTn>
                                        <p:tgtEl>
                                          <p:spTgt spid="11"/>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3000"/>
                                        <p:tgtEl>
                                          <p:spTgt spid="13"/>
                                        </p:tgtEl>
                                        <p:attrNameLst>
                                          <p:attrName>ppt_x</p:attrName>
                                        </p:attrNameLst>
                                      </p:cBhvr>
                                      <p:tavLst>
                                        <p:tav tm="0">
                                          <p:val>
                                            <p:strVal val="ppt_x"/>
                                          </p:val>
                                        </p:tav>
                                        <p:tav tm="100000">
                                          <p:val>
                                            <p:strVal val="ppt_x"/>
                                          </p:val>
                                        </p:tav>
                                      </p:tavLst>
                                    </p:anim>
                                    <p:anim calcmode="lin" valueType="num">
                                      <p:cBhvr additive="base">
                                        <p:cTn id="346" dur="3000"/>
                                        <p:tgtEl>
                                          <p:spTgt spid="13"/>
                                        </p:tgtEl>
                                        <p:attrNameLst>
                                          <p:attrName>ppt_y</p:attrName>
                                        </p:attrNameLst>
                                      </p:cBhvr>
                                      <p:tavLst>
                                        <p:tav tm="0">
                                          <p:val>
                                            <p:strVal val="ppt_y"/>
                                          </p:val>
                                        </p:tav>
                                        <p:tav tm="100000">
                                          <p:val>
                                            <p:strVal val="1+ppt_h/2"/>
                                          </p:val>
                                        </p:tav>
                                      </p:tavLst>
                                    </p:anim>
                                    <p:set>
                                      <p:cBhvr>
                                        <p:cTn id="347" dur="1" fill="hold">
                                          <p:stCondLst>
                                            <p:cond delay="2999"/>
                                          </p:stCondLst>
                                        </p:cTn>
                                        <p:tgtEl>
                                          <p:spTgt spid="13"/>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3000"/>
                                        <p:tgtEl>
                                          <p:spTgt spid="14"/>
                                        </p:tgtEl>
                                        <p:attrNameLst>
                                          <p:attrName>ppt_x</p:attrName>
                                        </p:attrNameLst>
                                      </p:cBhvr>
                                      <p:tavLst>
                                        <p:tav tm="0">
                                          <p:val>
                                            <p:strVal val="ppt_x"/>
                                          </p:val>
                                        </p:tav>
                                        <p:tav tm="100000">
                                          <p:val>
                                            <p:strVal val="ppt_x"/>
                                          </p:val>
                                        </p:tav>
                                      </p:tavLst>
                                    </p:anim>
                                    <p:anim calcmode="lin" valueType="num">
                                      <p:cBhvr additive="base">
                                        <p:cTn id="350" dur="3000"/>
                                        <p:tgtEl>
                                          <p:spTgt spid="14"/>
                                        </p:tgtEl>
                                        <p:attrNameLst>
                                          <p:attrName>ppt_y</p:attrName>
                                        </p:attrNameLst>
                                      </p:cBhvr>
                                      <p:tavLst>
                                        <p:tav tm="0">
                                          <p:val>
                                            <p:strVal val="ppt_y"/>
                                          </p:val>
                                        </p:tav>
                                        <p:tav tm="100000">
                                          <p:val>
                                            <p:strVal val="1+ppt_h/2"/>
                                          </p:val>
                                        </p:tav>
                                      </p:tavLst>
                                    </p:anim>
                                    <p:set>
                                      <p:cBhvr>
                                        <p:cTn id="351" dur="1" fill="hold">
                                          <p:stCondLst>
                                            <p:cond delay="2999"/>
                                          </p:stCondLst>
                                        </p:cTn>
                                        <p:tgtEl>
                                          <p:spTgt spid="14"/>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3000"/>
                                        <p:tgtEl>
                                          <p:spTgt spid="15"/>
                                        </p:tgtEl>
                                        <p:attrNameLst>
                                          <p:attrName>ppt_x</p:attrName>
                                        </p:attrNameLst>
                                      </p:cBhvr>
                                      <p:tavLst>
                                        <p:tav tm="0">
                                          <p:val>
                                            <p:strVal val="ppt_x"/>
                                          </p:val>
                                        </p:tav>
                                        <p:tav tm="100000">
                                          <p:val>
                                            <p:strVal val="ppt_x"/>
                                          </p:val>
                                        </p:tav>
                                      </p:tavLst>
                                    </p:anim>
                                    <p:anim calcmode="lin" valueType="num">
                                      <p:cBhvr additive="base">
                                        <p:cTn id="354" dur="3000"/>
                                        <p:tgtEl>
                                          <p:spTgt spid="15"/>
                                        </p:tgtEl>
                                        <p:attrNameLst>
                                          <p:attrName>ppt_y</p:attrName>
                                        </p:attrNameLst>
                                      </p:cBhvr>
                                      <p:tavLst>
                                        <p:tav tm="0">
                                          <p:val>
                                            <p:strVal val="ppt_y"/>
                                          </p:val>
                                        </p:tav>
                                        <p:tav tm="100000">
                                          <p:val>
                                            <p:strVal val="1+ppt_h/2"/>
                                          </p:val>
                                        </p:tav>
                                      </p:tavLst>
                                    </p:anim>
                                    <p:set>
                                      <p:cBhvr>
                                        <p:cTn id="355" dur="1" fill="hold">
                                          <p:stCondLst>
                                            <p:cond delay="2999"/>
                                          </p:stCondLst>
                                        </p:cTn>
                                        <p:tgtEl>
                                          <p:spTgt spid="15"/>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3000"/>
                                        <p:tgtEl>
                                          <p:spTgt spid="16"/>
                                        </p:tgtEl>
                                        <p:attrNameLst>
                                          <p:attrName>ppt_x</p:attrName>
                                        </p:attrNameLst>
                                      </p:cBhvr>
                                      <p:tavLst>
                                        <p:tav tm="0">
                                          <p:val>
                                            <p:strVal val="ppt_x"/>
                                          </p:val>
                                        </p:tav>
                                        <p:tav tm="100000">
                                          <p:val>
                                            <p:strVal val="ppt_x"/>
                                          </p:val>
                                        </p:tav>
                                      </p:tavLst>
                                    </p:anim>
                                    <p:anim calcmode="lin" valueType="num">
                                      <p:cBhvr additive="base">
                                        <p:cTn id="358" dur="3000"/>
                                        <p:tgtEl>
                                          <p:spTgt spid="16"/>
                                        </p:tgtEl>
                                        <p:attrNameLst>
                                          <p:attrName>ppt_y</p:attrName>
                                        </p:attrNameLst>
                                      </p:cBhvr>
                                      <p:tavLst>
                                        <p:tav tm="0">
                                          <p:val>
                                            <p:strVal val="ppt_y"/>
                                          </p:val>
                                        </p:tav>
                                        <p:tav tm="100000">
                                          <p:val>
                                            <p:strVal val="1+ppt_h/2"/>
                                          </p:val>
                                        </p:tav>
                                      </p:tavLst>
                                    </p:anim>
                                    <p:set>
                                      <p:cBhvr>
                                        <p:cTn id="359" dur="1" fill="hold">
                                          <p:stCondLst>
                                            <p:cond delay="2999"/>
                                          </p:stCondLst>
                                        </p:cTn>
                                        <p:tgtEl>
                                          <p:spTgt spid="16"/>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3000"/>
                                        <p:tgtEl>
                                          <p:spTgt spid="17"/>
                                        </p:tgtEl>
                                        <p:attrNameLst>
                                          <p:attrName>ppt_x</p:attrName>
                                        </p:attrNameLst>
                                      </p:cBhvr>
                                      <p:tavLst>
                                        <p:tav tm="0">
                                          <p:val>
                                            <p:strVal val="ppt_x"/>
                                          </p:val>
                                        </p:tav>
                                        <p:tav tm="100000">
                                          <p:val>
                                            <p:strVal val="ppt_x"/>
                                          </p:val>
                                        </p:tav>
                                      </p:tavLst>
                                    </p:anim>
                                    <p:anim calcmode="lin" valueType="num">
                                      <p:cBhvr additive="base">
                                        <p:cTn id="362" dur="3000"/>
                                        <p:tgtEl>
                                          <p:spTgt spid="17"/>
                                        </p:tgtEl>
                                        <p:attrNameLst>
                                          <p:attrName>ppt_y</p:attrName>
                                        </p:attrNameLst>
                                      </p:cBhvr>
                                      <p:tavLst>
                                        <p:tav tm="0">
                                          <p:val>
                                            <p:strVal val="ppt_y"/>
                                          </p:val>
                                        </p:tav>
                                        <p:tav tm="100000">
                                          <p:val>
                                            <p:strVal val="1+ppt_h/2"/>
                                          </p:val>
                                        </p:tav>
                                      </p:tavLst>
                                    </p:anim>
                                    <p:set>
                                      <p:cBhvr>
                                        <p:cTn id="363" dur="1" fill="hold">
                                          <p:stCondLst>
                                            <p:cond delay="2999"/>
                                          </p:stCondLst>
                                        </p:cTn>
                                        <p:tgtEl>
                                          <p:spTgt spid="17"/>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3000"/>
                                        <p:tgtEl>
                                          <p:spTgt spid="18"/>
                                        </p:tgtEl>
                                        <p:attrNameLst>
                                          <p:attrName>ppt_x</p:attrName>
                                        </p:attrNameLst>
                                      </p:cBhvr>
                                      <p:tavLst>
                                        <p:tav tm="0">
                                          <p:val>
                                            <p:strVal val="ppt_x"/>
                                          </p:val>
                                        </p:tav>
                                        <p:tav tm="100000">
                                          <p:val>
                                            <p:strVal val="ppt_x"/>
                                          </p:val>
                                        </p:tav>
                                      </p:tavLst>
                                    </p:anim>
                                    <p:anim calcmode="lin" valueType="num">
                                      <p:cBhvr additive="base">
                                        <p:cTn id="366" dur="3000"/>
                                        <p:tgtEl>
                                          <p:spTgt spid="18"/>
                                        </p:tgtEl>
                                        <p:attrNameLst>
                                          <p:attrName>ppt_y</p:attrName>
                                        </p:attrNameLst>
                                      </p:cBhvr>
                                      <p:tavLst>
                                        <p:tav tm="0">
                                          <p:val>
                                            <p:strVal val="ppt_y"/>
                                          </p:val>
                                        </p:tav>
                                        <p:tav tm="100000">
                                          <p:val>
                                            <p:strVal val="1+ppt_h/2"/>
                                          </p:val>
                                        </p:tav>
                                      </p:tavLst>
                                    </p:anim>
                                    <p:set>
                                      <p:cBhvr>
                                        <p:cTn id="367" dur="1" fill="hold">
                                          <p:stCondLst>
                                            <p:cond delay="2999"/>
                                          </p:stCondLst>
                                        </p:cTn>
                                        <p:tgtEl>
                                          <p:spTgt spid="18"/>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3000"/>
                                        <p:tgtEl>
                                          <p:spTgt spid="19"/>
                                        </p:tgtEl>
                                        <p:attrNameLst>
                                          <p:attrName>ppt_x</p:attrName>
                                        </p:attrNameLst>
                                      </p:cBhvr>
                                      <p:tavLst>
                                        <p:tav tm="0">
                                          <p:val>
                                            <p:strVal val="ppt_x"/>
                                          </p:val>
                                        </p:tav>
                                        <p:tav tm="100000">
                                          <p:val>
                                            <p:strVal val="ppt_x"/>
                                          </p:val>
                                        </p:tav>
                                      </p:tavLst>
                                    </p:anim>
                                    <p:anim calcmode="lin" valueType="num">
                                      <p:cBhvr additive="base">
                                        <p:cTn id="370" dur="3000"/>
                                        <p:tgtEl>
                                          <p:spTgt spid="19"/>
                                        </p:tgtEl>
                                        <p:attrNameLst>
                                          <p:attrName>ppt_y</p:attrName>
                                        </p:attrNameLst>
                                      </p:cBhvr>
                                      <p:tavLst>
                                        <p:tav tm="0">
                                          <p:val>
                                            <p:strVal val="ppt_y"/>
                                          </p:val>
                                        </p:tav>
                                        <p:tav tm="100000">
                                          <p:val>
                                            <p:strVal val="1+ppt_h/2"/>
                                          </p:val>
                                        </p:tav>
                                      </p:tavLst>
                                    </p:anim>
                                    <p:set>
                                      <p:cBhvr>
                                        <p:cTn id="371" dur="1" fill="hold">
                                          <p:stCondLst>
                                            <p:cond delay="2999"/>
                                          </p:stCondLst>
                                        </p:cTn>
                                        <p:tgtEl>
                                          <p:spTgt spid="19"/>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3000"/>
                                        <p:tgtEl>
                                          <p:spTgt spid="20"/>
                                        </p:tgtEl>
                                        <p:attrNameLst>
                                          <p:attrName>ppt_x</p:attrName>
                                        </p:attrNameLst>
                                      </p:cBhvr>
                                      <p:tavLst>
                                        <p:tav tm="0">
                                          <p:val>
                                            <p:strVal val="ppt_x"/>
                                          </p:val>
                                        </p:tav>
                                        <p:tav tm="100000">
                                          <p:val>
                                            <p:strVal val="ppt_x"/>
                                          </p:val>
                                        </p:tav>
                                      </p:tavLst>
                                    </p:anim>
                                    <p:anim calcmode="lin" valueType="num">
                                      <p:cBhvr additive="base">
                                        <p:cTn id="374" dur="3000"/>
                                        <p:tgtEl>
                                          <p:spTgt spid="20"/>
                                        </p:tgtEl>
                                        <p:attrNameLst>
                                          <p:attrName>ppt_y</p:attrName>
                                        </p:attrNameLst>
                                      </p:cBhvr>
                                      <p:tavLst>
                                        <p:tav tm="0">
                                          <p:val>
                                            <p:strVal val="ppt_y"/>
                                          </p:val>
                                        </p:tav>
                                        <p:tav tm="100000">
                                          <p:val>
                                            <p:strVal val="1+ppt_h/2"/>
                                          </p:val>
                                        </p:tav>
                                      </p:tavLst>
                                    </p:anim>
                                    <p:set>
                                      <p:cBhvr>
                                        <p:cTn id="375" dur="1" fill="hold">
                                          <p:stCondLst>
                                            <p:cond delay="2999"/>
                                          </p:stCondLst>
                                        </p:cTn>
                                        <p:tgtEl>
                                          <p:spTgt spid="20"/>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3000"/>
                                        <p:tgtEl>
                                          <p:spTgt spid="21"/>
                                        </p:tgtEl>
                                        <p:attrNameLst>
                                          <p:attrName>ppt_x</p:attrName>
                                        </p:attrNameLst>
                                      </p:cBhvr>
                                      <p:tavLst>
                                        <p:tav tm="0">
                                          <p:val>
                                            <p:strVal val="ppt_x"/>
                                          </p:val>
                                        </p:tav>
                                        <p:tav tm="100000">
                                          <p:val>
                                            <p:strVal val="ppt_x"/>
                                          </p:val>
                                        </p:tav>
                                      </p:tavLst>
                                    </p:anim>
                                    <p:anim calcmode="lin" valueType="num">
                                      <p:cBhvr additive="base">
                                        <p:cTn id="378" dur="3000"/>
                                        <p:tgtEl>
                                          <p:spTgt spid="21"/>
                                        </p:tgtEl>
                                        <p:attrNameLst>
                                          <p:attrName>ppt_y</p:attrName>
                                        </p:attrNameLst>
                                      </p:cBhvr>
                                      <p:tavLst>
                                        <p:tav tm="0">
                                          <p:val>
                                            <p:strVal val="ppt_y"/>
                                          </p:val>
                                        </p:tav>
                                        <p:tav tm="100000">
                                          <p:val>
                                            <p:strVal val="1+ppt_h/2"/>
                                          </p:val>
                                        </p:tav>
                                      </p:tavLst>
                                    </p:anim>
                                    <p:set>
                                      <p:cBhvr>
                                        <p:cTn id="379" dur="1" fill="hold">
                                          <p:stCondLst>
                                            <p:cond delay="2999"/>
                                          </p:stCondLst>
                                        </p:cTn>
                                        <p:tgtEl>
                                          <p:spTgt spid="21"/>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3000"/>
                                        <p:tgtEl>
                                          <p:spTgt spid="22"/>
                                        </p:tgtEl>
                                        <p:attrNameLst>
                                          <p:attrName>ppt_x</p:attrName>
                                        </p:attrNameLst>
                                      </p:cBhvr>
                                      <p:tavLst>
                                        <p:tav tm="0">
                                          <p:val>
                                            <p:strVal val="ppt_x"/>
                                          </p:val>
                                        </p:tav>
                                        <p:tav tm="100000">
                                          <p:val>
                                            <p:strVal val="ppt_x"/>
                                          </p:val>
                                        </p:tav>
                                      </p:tavLst>
                                    </p:anim>
                                    <p:anim calcmode="lin" valueType="num">
                                      <p:cBhvr additive="base">
                                        <p:cTn id="382" dur="3000"/>
                                        <p:tgtEl>
                                          <p:spTgt spid="22"/>
                                        </p:tgtEl>
                                        <p:attrNameLst>
                                          <p:attrName>ppt_y</p:attrName>
                                        </p:attrNameLst>
                                      </p:cBhvr>
                                      <p:tavLst>
                                        <p:tav tm="0">
                                          <p:val>
                                            <p:strVal val="ppt_y"/>
                                          </p:val>
                                        </p:tav>
                                        <p:tav tm="100000">
                                          <p:val>
                                            <p:strVal val="1+ppt_h/2"/>
                                          </p:val>
                                        </p:tav>
                                      </p:tavLst>
                                    </p:anim>
                                    <p:set>
                                      <p:cBhvr>
                                        <p:cTn id="383" dur="1" fill="hold">
                                          <p:stCondLst>
                                            <p:cond delay="2999"/>
                                          </p:stCondLst>
                                        </p:cTn>
                                        <p:tgtEl>
                                          <p:spTgt spid="22"/>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3000"/>
                                        <p:tgtEl>
                                          <p:spTgt spid="23"/>
                                        </p:tgtEl>
                                        <p:attrNameLst>
                                          <p:attrName>ppt_x</p:attrName>
                                        </p:attrNameLst>
                                      </p:cBhvr>
                                      <p:tavLst>
                                        <p:tav tm="0">
                                          <p:val>
                                            <p:strVal val="ppt_x"/>
                                          </p:val>
                                        </p:tav>
                                        <p:tav tm="100000">
                                          <p:val>
                                            <p:strVal val="ppt_x"/>
                                          </p:val>
                                        </p:tav>
                                      </p:tavLst>
                                    </p:anim>
                                    <p:anim calcmode="lin" valueType="num">
                                      <p:cBhvr additive="base">
                                        <p:cTn id="386" dur="3000"/>
                                        <p:tgtEl>
                                          <p:spTgt spid="23"/>
                                        </p:tgtEl>
                                        <p:attrNameLst>
                                          <p:attrName>ppt_y</p:attrName>
                                        </p:attrNameLst>
                                      </p:cBhvr>
                                      <p:tavLst>
                                        <p:tav tm="0">
                                          <p:val>
                                            <p:strVal val="ppt_y"/>
                                          </p:val>
                                        </p:tav>
                                        <p:tav tm="100000">
                                          <p:val>
                                            <p:strVal val="1+ppt_h/2"/>
                                          </p:val>
                                        </p:tav>
                                      </p:tavLst>
                                    </p:anim>
                                    <p:set>
                                      <p:cBhvr>
                                        <p:cTn id="387" dur="1" fill="hold">
                                          <p:stCondLst>
                                            <p:cond delay="2999"/>
                                          </p:stCondLst>
                                        </p:cTn>
                                        <p:tgtEl>
                                          <p:spTgt spid="23"/>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3000"/>
                                        <p:tgtEl>
                                          <p:spTgt spid="24"/>
                                        </p:tgtEl>
                                        <p:attrNameLst>
                                          <p:attrName>ppt_x</p:attrName>
                                        </p:attrNameLst>
                                      </p:cBhvr>
                                      <p:tavLst>
                                        <p:tav tm="0">
                                          <p:val>
                                            <p:strVal val="ppt_x"/>
                                          </p:val>
                                        </p:tav>
                                        <p:tav tm="100000">
                                          <p:val>
                                            <p:strVal val="ppt_x"/>
                                          </p:val>
                                        </p:tav>
                                      </p:tavLst>
                                    </p:anim>
                                    <p:anim calcmode="lin" valueType="num">
                                      <p:cBhvr additive="base">
                                        <p:cTn id="390" dur="3000"/>
                                        <p:tgtEl>
                                          <p:spTgt spid="24"/>
                                        </p:tgtEl>
                                        <p:attrNameLst>
                                          <p:attrName>ppt_y</p:attrName>
                                        </p:attrNameLst>
                                      </p:cBhvr>
                                      <p:tavLst>
                                        <p:tav tm="0">
                                          <p:val>
                                            <p:strVal val="ppt_y"/>
                                          </p:val>
                                        </p:tav>
                                        <p:tav tm="100000">
                                          <p:val>
                                            <p:strVal val="1+ppt_h/2"/>
                                          </p:val>
                                        </p:tav>
                                      </p:tavLst>
                                    </p:anim>
                                    <p:set>
                                      <p:cBhvr>
                                        <p:cTn id="391" dur="1" fill="hold">
                                          <p:stCondLst>
                                            <p:cond delay="2999"/>
                                          </p:stCondLst>
                                        </p:cTn>
                                        <p:tgtEl>
                                          <p:spTgt spid="24"/>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3000"/>
                                        <p:tgtEl>
                                          <p:spTgt spid="25"/>
                                        </p:tgtEl>
                                        <p:attrNameLst>
                                          <p:attrName>ppt_x</p:attrName>
                                        </p:attrNameLst>
                                      </p:cBhvr>
                                      <p:tavLst>
                                        <p:tav tm="0">
                                          <p:val>
                                            <p:strVal val="ppt_x"/>
                                          </p:val>
                                        </p:tav>
                                        <p:tav tm="100000">
                                          <p:val>
                                            <p:strVal val="ppt_x"/>
                                          </p:val>
                                        </p:tav>
                                      </p:tavLst>
                                    </p:anim>
                                    <p:anim calcmode="lin" valueType="num">
                                      <p:cBhvr additive="base">
                                        <p:cTn id="394" dur="3000"/>
                                        <p:tgtEl>
                                          <p:spTgt spid="25"/>
                                        </p:tgtEl>
                                        <p:attrNameLst>
                                          <p:attrName>ppt_y</p:attrName>
                                        </p:attrNameLst>
                                      </p:cBhvr>
                                      <p:tavLst>
                                        <p:tav tm="0">
                                          <p:val>
                                            <p:strVal val="ppt_y"/>
                                          </p:val>
                                        </p:tav>
                                        <p:tav tm="100000">
                                          <p:val>
                                            <p:strVal val="1+ppt_h/2"/>
                                          </p:val>
                                        </p:tav>
                                      </p:tavLst>
                                    </p:anim>
                                    <p:set>
                                      <p:cBhvr>
                                        <p:cTn id="395" dur="1" fill="hold">
                                          <p:stCondLst>
                                            <p:cond delay="2999"/>
                                          </p:stCondLst>
                                        </p:cTn>
                                        <p:tgtEl>
                                          <p:spTgt spid="25"/>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3000"/>
                                        <p:tgtEl>
                                          <p:spTgt spid="26"/>
                                        </p:tgtEl>
                                        <p:attrNameLst>
                                          <p:attrName>ppt_x</p:attrName>
                                        </p:attrNameLst>
                                      </p:cBhvr>
                                      <p:tavLst>
                                        <p:tav tm="0">
                                          <p:val>
                                            <p:strVal val="ppt_x"/>
                                          </p:val>
                                        </p:tav>
                                        <p:tav tm="100000">
                                          <p:val>
                                            <p:strVal val="ppt_x"/>
                                          </p:val>
                                        </p:tav>
                                      </p:tavLst>
                                    </p:anim>
                                    <p:anim calcmode="lin" valueType="num">
                                      <p:cBhvr additive="base">
                                        <p:cTn id="398" dur="3000"/>
                                        <p:tgtEl>
                                          <p:spTgt spid="26"/>
                                        </p:tgtEl>
                                        <p:attrNameLst>
                                          <p:attrName>ppt_y</p:attrName>
                                        </p:attrNameLst>
                                      </p:cBhvr>
                                      <p:tavLst>
                                        <p:tav tm="0">
                                          <p:val>
                                            <p:strVal val="ppt_y"/>
                                          </p:val>
                                        </p:tav>
                                        <p:tav tm="100000">
                                          <p:val>
                                            <p:strVal val="1+ppt_h/2"/>
                                          </p:val>
                                        </p:tav>
                                      </p:tavLst>
                                    </p:anim>
                                    <p:set>
                                      <p:cBhvr>
                                        <p:cTn id="399" dur="1" fill="hold">
                                          <p:stCondLst>
                                            <p:cond delay="2999"/>
                                          </p:stCondLst>
                                        </p:cTn>
                                        <p:tgtEl>
                                          <p:spTgt spid="26"/>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3000"/>
                                        <p:tgtEl>
                                          <p:spTgt spid="27"/>
                                        </p:tgtEl>
                                        <p:attrNameLst>
                                          <p:attrName>ppt_x</p:attrName>
                                        </p:attrNameLst>
                                      </p:cBhvr>
                                      <p:tavLst>
                                        <p:tav tm="0">
                                          <p:val>
                                            <p:strVal val="ppt_x"/>
                                          </p:val>
                                        </p:tav>
                                        <p:tav tm="100000">
                                          <p:val>
                                            <p:strVal val="ppt_x"/>
                                          </p:val>
                                        </p:tav>
                                      </p:tavLst>
                                    </p:anim>
                                    <p:anim calcmode="lin" valueType="num">
                                      <p:cBhvr additive="base">
                                        <p:cTn id="402" dur="3000"/>
                                        <p:tgtEl>
                                          <p:spTgt spid="27"/>
                                        </p:tgtEl>
                                        <p:attrNameLst>
                                          <p:attrName>ppt_y</p:attrName>
                                        </p:attrNameLst>
                                      </p:cBhvr>
                                      <p:tavLst>
                                        <p:tav tm="0">
                                          <p:val>
                                            <p:strVal val="ppt_y"/>
                                          </p:val>
                                        </p:tav>
                                        <p:tav tm="100000">
                                          <p:val>
                                            <p:strVal val="1+ppt_h/2"/>
                                          </p:val>
                                        </p:tav>
                                      </p:tavLst>
                                    </p:anim>
                                    <p:set>
                                      <p:cBhvr>
                                        <p:cTn id="403" dur="1" fill="hold">
                                          <p:stCondLst>
                                            <p:cond delay="2999"/>
                                          </p:stCondLst>
                                        </p:cTn>
                                        <p:tgtEl>
                                          <p:spTgt spid="27"/>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3000"/>
                                        <p:tgtEl>
                                          <p:spTgt spid="4"/>
                                        </p:tgtEl>
                                        <p:attrNameLst>
                                          <p:attrName>ppt_x</p:attrName>
                                        </p:attrNameLst>
                                      </p:cBhvr>
                                      <p:tavLst>
                                        <p:tav tm="0">
                                          <p:val>
                                            <p:strVal val="ppt_x"/>
                                          </p:val>
                                        </p:tav>
                                        <p:tav tm="100000">
                                          <p:val>
                                            <p:strVal val="ppt_x"/>
                                          </p:val>
                                        </p:tav>
                                      </p:tavLst>
                                    </p:anim>
                                    <p:anim calcmode="lin" valueType="num">
                                      <p:cBhvr additive="base">
                                        <p:cTn id="406" dur="3000"/>
                                        <p:tgtEl>
                                          <p:spTgt spid="4"/>
                                        </p:tgtEl>
                                        <p:attrNameLst>
                                          <p:attrName>ppt_y</p:attrName>
                                        </p:attrNameLst>
                                      </p:cBhvr>
                                      <p:tavLst>
                                        <p:tav tm="0">
                                          <p:val>
                                            <p:strVal val="ppt_y"/>
                                          </p:val>
                                        </p:tav>
                                        <p:tav tm="100000">
                                          <p:val>
                                            <p:strVal val="0-ppt_h/2"/>
                                          </p:val>
                                        </p:tav>
                                      </p:tavLst>
                                    </p:anim>
                                    <p:set>
                                      <p:cBhvr>
                                        <p:cTn id="407" dur="1" fill="hold">
                                          <p:stCondLst>
                                            <p:cond delay="2999"/>
                                          </p:stCondLst>
                                        </p:cTn>
                                        <p:tgtEl>
                                          <p:spTgt spid="4"/>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3000"/>
                                        <p:tgtEl>
                                          <p:spTgt spid="6"/>
                                        </p:tgtEl>
                                        <p:attrNameLst>
                                          <p:attrName>ppt_x</p:attrName>
                                        </p:attrNameLst>
                                      </p:cBhvr>
                                      <p:tavLst>
                                        <p:tav tm="0">
                                          <p:val>
                                            <p:strVal val="ppt_x"/>
                                          </p:val>
                                        </p:tav>
                                        <p:tav tm="100000">
                                          <p:val>
                                            <p:strVal val="ppt_x"/>
                                          </p:val>
                                        </p:tav>
                                      </p:tavLst>
                                    </p:anim>
                                    <p:anim calcmode="lin" valueType="num">
                                      <p:cBhvr additive="base">
                                        <p:cTn id="410" dur="3000"/>
                                        <p:tgtEl>
                                          <p:spTgt spid="6"/>
                                        </p:tgtEl>
                                        <p:attrNameLst>
                                          <p:attrName>ppt_y</p:attrName>
                                        </p:attrNameLst>
                                      </p:cBhvr>
                                      <p:tavLst>
                                        <p:tav tm="0">
                                          <p:val>
                                            <p:strVal val="ppt_y"/>
                                          </p:val>
                                        </p:tav>
                                        <p:tav tm="100000">
                                          <p:val>
                                            <p:strVal val="0-ppt_h/2"/>
                                          </p:val>
                                        </p:tav>
                                      </p:tavLst>
                                    </p:anim>
                                    <p:set>
                                      <p:cBhvr>
                                        <p:cTn id="411" dur="1" fill="hold">
                                          <p:stCondLst>
                                            <p:cond delay="2999"/>
                                          </p:stCondLst>
                                        </p:cTn>
                                        <p:tgtEl>
                                          <p:spTgt spid="6"/>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3000"/>
                                        <p:tgtEl>
                                          <p:spTgt spid="8"/>
                                        </p:tgtEl>
                                        <p:attrNameLst>
                                          <p:attrName>ppt_x</p:attrName>
                                        </p:attrNameLst>
                                      </p:cBhvr>
                                      <p:tavLst>
                                        <p:tav tm="0">
                                          <p:val>
                                            <p:strVal val="ppt_x"/>
                                          </p:val>
                                        </p:tav>
                                        <p:tav tm="100000">
                                          <p:val>
                                            <p:strVal val="ppt_x"/>
                                          </p:val>
                                        </p:tav>
                                      </p:tavLst>
                                    </p:anim>
                                    <p:anim calcmode="lin" valueType="num">
                                      <p:cBhvr additive="base">
                                        <p:cTn id="414" dur="3000"/>
                                        <p:tgtEl>
                                          <p:spTgt spid="8"/>
                                        </p:tgtEl>
                                        <p:attrNameLst>
                                          <p:attrName>ppt_y</p:attrName>
                                        </p:attrNameLst>
                                      </p:cBhvr>
                                      <p:tavLst>
                                        <p:tav tm="0">
                                          <p:val>
                                            <p:strVal val="ppt_y"/>
                                          </p:val>
                                        </p:tav>
                                        <p:tav tm="100000">
                                          <p:val>
                                            <p:strVal val="0-ppt_h/2"/>
                                          </p:val>
                                        </p:tav>
                                      </p:tavLst>
                                    </p:anim>
                                    <p:set>
                                      <p:cBhvr>
                                        <p:cTn id="415" dur="1" fill="hold">
                                          <p:stCondLst>
                                            <p:cond delay="2999"/>
                                          </p:stCondLst>
                                        </p:cTn>
                                        <p:tgtEl>
                                          <p:spTgt spid="8"/>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3000"/>
                                        <p:tgtEl>
                                          <p:spTgt spid="10"/>
                                        </p:tgtEl>
                                        <p:attrNameLst>
                                          <p:attrName>ppt_x</p:attrName>
                                        </p:attrNameLst>
                                      </p:cBhvr>
                                      <p:tavLst>
                                        <p:tav tm="0">
                                          <p:val>
                                            <p:strVal val="ppt_x"/>
                                          </p:val>
                                        </p:tav>
                                        <p:tav tm="100000">
                                          <p:val>
                                            <p:strVal val="ppt_x"/>
                                          </p:val>
                                        </p:tav>
                                      </p:tavLst>
                                    </p:anim>
                                    <p:anim calcmode="lin" valueType="num">
                                      <p:cBhvr additive="base">
                                        <p:cTn id="418" dur="3000"/>
                                        <p:tgtEl>
                                          <p:spTgt spid="10"/>
                                        </p:tgtEl>
                                        <p:attrNameLst>
                                          <p:attrName>ppt_y</p:attrName>
                                        </p:attrNameLst>
                                      </p:cBhvr>
                                      <p:tavLst>
                                        <p:tav tm="0">
                                          <p:val>
                                            <p:strVal val="ppt_y"/>
                                          </p:val>
                                        </p:tav>
                                        <p:tav tm="100000">
                                          <p:val>
                                            <p:strVal val="0-ppt_h/2"/>
                                          </p:val>
                                        </p:tav>
                                      </p:tavLst>
                                    </p:anim>
                                    <p:set>
                                      <p:cBhvr>
                                        <p:cTn id="419" dur="1" fill="hold">
                                          <p:stCondLst>
                                            <p:cond delay="2999"/>
                                          </p:stCondLst>
                                        </p:cTn>
                                        <p:tgtEl>
                                          <p:spTgt spid="10"/>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3000"/>
                                        <p:tgtEl>
                                          <p:spTgt spid="12"/>
                                        </p:tgtEl>
                                        <p:attrNameLst>
                                          <p:attrName>ppt_x</p:attrName>
                                        </p:attrNameLst>
                                      </p:cBhvr>
                                      <p:tavLst>
                                        <p:tav tm="0">
                                          <p:val>
                                            <p:strVal val="ppt_x"/>
                                          </p:val>
                                        </p:tav>
                                        <p:tav tm="100000">
                                          <p:val>
                                            <p:strVal val="ppt_x"/>
                                          </p:val>
                                        </p:tav>
                                      </p:tavLst>
                                    </p:anim>
                                    <p:anim calcmode="lin" valueType="num">
                                      <p:cBhvr additive="base">
                                        <p:cTn id="422" dur="3000"/>
                                        <p:tgtEl>
                                          <p:spTgt spid="12"/>
                                        </p:tgtEl>
                                        <p:attrNameLst>
                                          <p:attrName>ppt_y</p:attrName>
                                        </p:attrNameLst>
                                      </p:cBhvr>
                                      <p:tavLst>
                                        <p:tav tm="0">
                                          <p:val>
                                            <p:strVal val="ppt_y"/>
                                          </p:val>
                                        </p:tav>
                                        <p:tav tm="100000">
                                          <p:val>
                                            <p:strVal val="0-ppt_h/2"/>
                                          </p:val>
                                        </p:tav>
                                      </p:tavLst>
                                    </p:anim>
                                    <p:set>
                                      <p:cBhvr>
                                        <p:cTn id="423" dur="1" fill="hold">
                                          <p:stCondLst>
                                            <p:cond delay="2999"/>
                                          </p:stCondLst>
                                        </p:cTn>
                                        <p:tgtEl>
                                          <p:spTgt spid="12"/>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3000"/>
                                        <p:tgtEl>
                                          <p:spTgt spid="28"/>
                                        </p:tgtEl>
                                        <p:attrNameLst>
                                          <p:attrName>ppt_x</p:attrName>
                                        </p:attrNameLst>
                                      </p:cBhvr>
                                      <p:tavLst>
                                        <p:tav tm="0">
                                          <p:val>
                                            <p:strVal val="ppt_x"/>
                                          </p:val>
                                        </p:tav>
                                        <p:tav tm="100000">
                                          <p:val>
                                            <p:strVal val="ppt_x"/>
                                          </p:val>
                                        </p:tav>
                                      </p:tavLst>
                                    </p:anim>
                                    <p:anim calcmode="lin" valueType="num">
                                      <p:cBhvr additive="base">
                                        <p:cTn id="426" dur="3000"/>
                                        <p:tgtEl>
                                          <p:spTgt spid="28"/>
                                        </p:tgtEl>
                                        <p:attrNameLst>
                                          <p:attrName>ppt_y</p:attrName>
                                        </p:attrNameLst>
                                      </p:cBhvr>
                                      <p:tavLst>
                                        <p:tav tm="0">
                                          <p:val>
                                            <p:strVal val="ppt_y"/>
                                          </p:val>
                                        </p:tav>
                                        <p:tav tm="100000">
                                          <p:val>
                                            <p:strVal val="0-ppt_h/2"/>
                                          </p:val>
                                        </p:tav>
                                      </p:tavLst>
                                    </p:anim>
                                    <p:set>
                                      <p:cBhvr>
                                        <p:cTn id="427" dur="1" fill="hold">
                                          <p:stCondLst>
                                            <p:cond delay="2999"/>
                                          </p:stCondLst>
                                        </p:cTn>
                                        <p:tgtEl>
                                          <p:spTgt spid="28"/>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3000"/>
                                        <p:tgtEl>
                                          <p:spTgt spid="29"/>
                                        </p:tgtEl>
                                        <p:attrNameLst>
                                          <p:attrName>ppt_x</p:attrName>
                                        </p:attrNameLst>
                                      </p:cBhvr>
                                      <p:tavLst>
                                        <p:tav tm="0">
                                          <p:val>
                                            <p:strVal val="ppt_x"/>
                                          </p:val>
                                        </p:tav>
                                        <p:tav tm="100000">
                                          <p:val>
                                            <p:strVal val="ppt_x"/>
                                          </p:val>
                                        </p:tav>
                                      </p:tavLst>
                                    </p:anim>
                                    <p:anim calcmode="lin" valueType="num">
                                      <p:cBhvr additive="base">
                                        <p:cTn id="430" dur="3000"/>
                                        <p:tgtEl>
                                          <p:spTgt spid="29"/>
                                        </p:tgtEl>
                                        <p:attrNameLst>
                                          <p:attrName>ppt_y</p:attrName>
                                        </p:attrNameLst>
                                      </p:cBhvr>
                                      <p:tavLst>
                                        <p:tav tm="0">
                                          <p:val>
                                            <p:strVal val="ppt_y"/>
                                          </p:val>
                                        </p:tav>
                                        <p:tav tm="100000">
                                          <p:val>
                                            <p:strVal val="0-ppt_h/2"/>
                                          </p:val>
                                        </p:tav>
                                      </p:tavLst>
                                    </p:anim>
                                    <p:set>
                                      <p:cBhvr>
                                        <p:cTn id="431" dur="1" fill="hold">
                                          <p:stCondLst>
                                            <p:cond delay="2999"/>
                                          </p:stCondLst>
                                        </p:cTn>
                                        <p:tgtEl>
                                          <p:spTgt spid="29"/>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3000"/>
                                        <p:tgtEl>
                                          <p:spTgt spid="30"/>
                                        </p:tgtEl>
                                        <p:attrNameLst>
                                          <p:attrName>ppt_x</p:attrName>
                                        </p:attrNameLst>
                                      </p:cBhvr>
                                      <p:tavLst>
                                        <p:tav tm="0">
                                          <p:val>
                                            <p:strVal val="ppt_x"/>
                                          </p:val>
                                        </p:tav>
                                        <p:tav tm="100000">
                                          <p:val>
                                            <p:strVal val="ppt_x"/>
                                          </p:val>
                                        </p:tav>
                                      </p:tavLst>
                                    </p:anim>
                                    <p:anim calcmode="lin" valueType="num">
                                      <p:cBhvr additive="base">
                                        <p:cTn id="434" dur="3000"/>
                                        <p:tgtEl>
                                          <p:spTgt spid="30"/>
                                        </p:tgtEl>
                                        <p:attrNameLst>
                                          <p:attrName>ppt_y</p:attrName>
                                        </p:attrNameLst>
                                      </p:cBhvr>
                                      <p:tavLst>
                                        <p:tav tm="0">
                                          <p:val>
                                            <p:strVal val="ppt_y"/>
                                          </p:val>
                                        </p:tav>
                                        <p:tav tm="100000">
                                          <p:val>
                                            <p:strVal val="0-ppt_h/2"/>
                                          </p:val>
                                        </p:tav>
                                      </p:tavLst>
                                    </p:anim>
                                    <p:set>
                                      <p:cBhvr>
                                        <p:cTn id="435" dur="1" fill="hold">
                                          <p:stCondLst>
                                            <p:cond delay="2999"/>
                                          </p:stCondLst>
                                        </p:cTn>
                                        <p:tgtEl>
                                          <p:spTgt spid="30"/>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3000"/>
                                        <p:tgtEl>
                                          <p:spTgt spid="31"/>
                                        </p:tgtEl>
                                        <p:attrNameLst>
                                          <p:attrName>ppt_x</p:attrName>
                                        </p:attrNameLst>
                                      </p:cBhvr>
                                      <p:tavLst>
                                        <p:tav tm="0">
                                          <p:val>
                                            <p:strVal val="ppt_x"/>
                                          </p:val>
                                        </p:tav>
                                        <p:tav tm="100000">
                                          <p:val>
                                            <p:strVal val="ppt_x"/>
                                          </p:val>
                                        </p:tav>
                                      </p:tavLst>
                                    </p:anim>
                                    <p:anim calcmode="lin" valueType="num">
                                      <p:cBhvr additive="base">
                                        <p:cTn id="438" dur="3000"/>
                                        <p:tgtEl>
                                          <p:spTgt spid="31"/>
                                        </p:tgtEl>
                                        <p:attrNameLst>
                                          <p:attrName>ppt_y</p:attrName>
                                        </p:attrNameLst>
                                      </p:cBhvr>
                                      <p:tavLst>
                                        <p:tav tm="0">
                                          <p:val>
                                            <p:strVal val="ppt_y"/>
                                          </p:val>
                                        </p:tav>
                                        <p:tav tm="100000">
                                          <p:val>
                                            <p:strVal val="0-ppt_h/2"/>
                                          </p:val>
                                        </p:tav>
                                      </p:tavLst>
                                    </p:anim>
                                    <p:set>
                                      <p:cBhvr>
                                        <p:cTn id="439" dur="1" fill="hold">
                                          <p:stCondLst>
                                            <p:cond delay="2999"/>
                                          </p:stCondLst>
                                        </p:cTn>
                                        <p:tgtEl>
                                          <p:spTgt spid="31"/>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3000"/>
                                        <p:tgtEl>
                                          <p:spTgt spid="32"/>
                                        </p:tgtEl>
                                        <p:attrNameLst>
                                          <p:attrName>ppt_x</p:attrName>
                                        </p:attrNameLst>
                                      </p:cBhvr>
                                      <p:tavLst>
                                        <p:tav tm="0">
                                          <p:val>
                                            <p:strVal val="ppt_x"/>
                                          </p:val>
                                        </p:tav>
                                        <p:tav tm="100000">
                                          <p:val>
                                            <p:strVal val="ppt_x"/>
                                          </p:val>
                                        </p:tav>
                                      </p:tavLst>
                                    </p:anim>
                                    <p:anim calcmode="lin" valueType="num">
                                      <p:cBhvr additive="base">
                                        <p:cTn id="442" dur="3000"/>
                                        <p:tgtEl>
                                          <p:spTgt spid="32"/>
                                        </p:tgtEl>
                                        <p:attrNameLst>
                                          <p:attrName>ppt_y</p:attrName>
                                        </p:attrNameLst>
                                      </p:cBhvr>
                                      <p:tavLst>
                                        <p:tav tm="0">
                                          <p:val>
                                            <p:strVal val="ppt_y"/>
                                          </p:val>
                                        </p:tav>
                                        <p:tav tm="100000">
                                          <p:val>
                                            <p:strVal val="0-ppt_h/2"/>
                                          </p:val>
                                        </p:tav>
                                      </p:tavLst>
                                    </p:anim>
                                    <p:set>
                                      <p:cBhvr>
                                        <p:cTn id="443" dur="1" fill="hold">
                                          <p:stCondLst>
                                            <p:cond delay="2999"/>
                                          </p:stCondLst>
                                        </p:cTn>
                                        <p:tgtEl>
                                          <p:spTgt spid="32"/>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3000"/>
                                        <p:tgtEl>
                                          <p:spTgt spid="33"/>
                                        </p:tgtEl>
                                        <p:attrNameLst>
                                          <p:attrName>ppt_x</p:attrName>
                                        </p:attrNameLst>
                                      </p:cBhvr>
                                      <p:tavLst>
                                        <p:tav tm="0">
                                          <p:val>
                                            <p:strVal val="ppt_x"/>
                                          </p:val>
                                        </p:tav>
                                        <p:tav tm="100000">
                                          <p:val>
                                            <p:strVal val="ppt_x"/>
                                          </p:val>
                                        </p:tav>
                                      </p:tavLst>
                                    </p:anim>
                                    <p:anim calcmode="lin" valueType="num">
                                      <p:cBhvr additive="base">
                                        <p:cTn id="446" dur="3000"/>
                                        <p:tgtEl>
                                          <p:spTgt spid="33"/>
                                        </p:tgtEl>
                                        <p:attrNameLst>
                                          <p:attrName>ppt_y</p:attrName>
                                        </p:attrNameLst>
                                      </p:cBhvr>
                                      <p:tavLst>
                                        <p:tav tm="0">
                                          <p:val>
                                            <p:strVal val="ppt_y"/>
                                          </p:val>
                                        </p:tav>
                                        <p:tav tm="100000">
                                          <p:val>
                                            <p:strVal val="0-ppt_h/2"/>
                                          </p:val>
                                        </p:tav>
                                      </p:tavLst>
                                    </p:anim>
                                    <p:set>
                                      <p:cBhvr>
                                        <p:cTn id="447" dur="1" fill="hold">
                                          <p:stCondLst>
                                            <p:cond delay="2999"/>
                                          </p:stCondLst>
                                        </p:cTn>
                                        <p:tgtEl>
                                          <p:spTgt spid="33"/>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3000"/>
                                        <p:tgtEl>
                                          <p:spTgt spid="34"/>
                                        </p:tgtEl>
                                        <p:attrNameLst>
                                          <p:attrName>ppt_x</p:attrName>
                                        </p:attrNameLst>
                                      </p:cBhvr>
                                      <p:tavLst>
                                        <p:tav tm="0">
                                          <p:val>
                                            <p:strVal val="ppt_x"/>
                                          </p:val>
                                        </p:tav>
                                        <p:tav tm="100000">
                                          <p:val>
                                            <p:strVal val="ppt_x"/>
                                          </p:val>
                                        </p:tav>
                                      </p:tavLst>
                                    </p:anim>
                                    <p:anim calcmode="lin" valueType="num">
                                      <p:cBhvr additive="base">
                                        <p:cTn id="450" dur="3000"/>
                                        <p:tgtEl>
                                          <p:spTgt spid="34"/>
                                        </p:tgtEl>
                                        <p:attrNameLst>
                                          <p:attrName>ppt_y</p:attrName>
                                        </p:attrNameLst>
                                      </p:cBhvr>
                                      <p:tavLst>
                                        <p:tav tm="0">
                                          <p:val>
                                            <p:strVal val="ppt_y"/>
                                          </p:val>
                                        </p:tav>
                                        <p:tav tm="100000">
                                          <p:val>
                                            <p:strVal val="0-ppt_h/2"/>
                                          </p:val>
                                        </p:tav>
                                      </p:tavLst>
                                    </p:anim>
                                    <p:set>
                                      <p:cBhvr>
                                        <p:cTn id="451" dur="1" fill="hold">
                                          <p:stCondLst>
                                            <p:cond delay="2999"/>
                                          </p:stCondLst>
                                        </p:cTn>
                                        <p:tgtEl>
                                          <p:spTgt spid="34"/>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3000"/>
                                        <p:tgtEl>
                                          <p:spTgt spid="35"/>
                                        </p:tgtEl>
                                        <p:attrNameLst>
                                          <p:attrName>ppt_x</p:attrName>
                                        </p:attrNameLst>
                                      </p:cBhvr>
                                      <p:tavLst>
                                        <p:tav tm="0">
                                          <p:val>
                                            <p:strVal val="ppt_x"/>
                                          </p:val>
                                        </p:tav>
                                        <p:tav tm="100000">
                                          <p:val>
                                            <p:strVal val="ppt_x"/>
                                          </p:val>
                                        </p:tav>
                                      </p:tavLst>
                                    </p:anim>
                                    <p:anim calcmode="lin" valueType="num">
                                      <p:cBhvr additive="base">
                                        <p:cTn id="454" dur="3000"/>
                                        <p:tgtEl>
                                          <p:spTgt spid="35"/>
                                        </p:tgtEl>
                                        <p:attrNameLst>
                                          <p:attrName>ppt_y</p:attrName>
                                        </p:attrNameLst>
                                      </p:cBhvr>
                                      <p:tavLst>
                                        <p:tav tm="0">
                                          <p:val>
                                            <p:strVal val="ppt_y"/>
                                          </p:val>
                                        </p:tav>
                                        <p:tav tm="100000">
                                          <p:val>
                                            <p:strVal val="0-ppt_h/2"/>
                                          </p:val>
                                        </p:tav>
                                      </p:tavLst>
                                    </p:anim>
                                    <p:set>
                                      <p:cBhvr>
                                        <p:cTn id="455" dur="1" fill="hold">
                                          <p:stCondLst>
                                            <p:cond delay="2999"/>
                                          </p:stCondLst>
                                        </p:cTn>
                                        <p:tgtEl>
                                          <p:spTgt spid="35"/>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3000"/>
                                        <p:tgtEl>
                                          <p:spTgt spid="36"/>
                                        </p:tgtEl>
                                        <p:attrNameLst>
                                          <p:attrName>ppt_x</p:attrName>
                                        </p:attrNameLst>
                                      </p:cBhvr>
                                      <p:tavLst>
                                        <p:tav tm="0">
                                          <p:val>
                                            <p:strVal val="ppt_x"/>
                                          </p:val>
                                        </p:tav>
                                        <p:tav tm="100000">
                                          <p:val>
                                            <p:strVal val="ppt_x"/>
                                          </p:val>
                                        </p:tav>
                                      </p:tavLst>
                                    </p:anim>
                                    <p:anim calcmode="lin" valueType="num">
                                      <p:cBhvr additive="base">
                                        <p:cTn id="458" dur="3000"/>
                                        <p:tgtEl>
                                          <p:spTgt spid="36"/>
                                        </p:tgtEl>
                                        <p:attrNameLst>
                                          <p:attrName>ppt_y</p:attrName>
                                        </p:attrNameLst>
                                      </p:cBhvr>
                                      <p:tavLst>
                                        <p:tav tm="0">
                                          <p:val>
                                            <p:strVal val="ppt_y"/>
                                          </p:val>
                                        </p:tav>
                                        <p:tav tm="100000">
                                          <p:val>
                                            <p:strVal val="0-ppt_h/2"/>
                                          </p:val>
                                        </p:tav>
                                      </p:tavLst>
                                    </p:anim>
                                    <p:set>
                                      <p:cBhvr>
                                        <p:cTn id="459" dur="1" fill="hold">
                                          <p:stCondLst>
                                            <p:cond delay="2999"/>
                                          </p:stCondLst>
                                        </p:cTn>
                                        <p:tgtEl>
                                          <p:spTgt spid="36"/>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3000"/>
                                        <p:tgtEl>
                                          <p:spTgt spid="37"/>
                                        </p:tgtEl>
                                        <p:attrNameLst>
                                          <p:attrName>ppt_x</p:attrName>
                                        </p:attrNameLst>
                                      </p:cBhvr>
                                      <p:tavLst>
                                        <p:tav tm="0">
                                          <p:val>
                                            <p:strVal val="ppt_x"/>
                                          </p:val>
                                        </p:tav>
                                        <p:tav tm="100000">
                                          <p:val>
                                            <p:strVal val="ppt_x"/>
                                          </p:val>
                                        </p:tav>
                                      </p:tavLst>
                                    </p:anim>
                                    <p:anim calcmode="lin" valueType="num">
                                      <p:cBhvr additive="base">
                                        <p:cTn id="462" dur="3000"/>
                                        <p:tgtEl>
                                          <p:spTgt spid="37"/>
                                        </p:tgtEl>
                                        <p:attrNameLst>
                                          <p:attrName>ppt_y</p:attrName>
                                        </p:attrNameLst>
                                      </p:cBhvr>
                                      <p:tavLst>
                                        <p:tav tm="0">
                                          <p:val>
                                            <p:strVal val="ppt_y"/>
                                          </p:val>
                                        </p:tav>
                                        <p:tav tm="100000">
                                          <p:val>
                                            <p:strVal val="0-ppt_h/2"/>
                                          </p:val>
                                        </p:tav>
                                      </p:tavLst>
                                    </p:anim>
                                    <p:set>
                                      <p:cBhvr>
                                        <p:cTn id="463" dur="1" fill="hold">
                                          <p:stCondLst>
                                            <p:cond delay="2999"/>
                                          </p:stCondLst>
                                        </p:cTn>
                                        <p:tgtEl>
                                          <p:spTgt spid="37"/>
                                        </p:tgtEl>
                                        <p:attrNameLst>
                                          <p:attrName>style.visibility</p:attrName>
                                        </p:attrNameLst>
                                      </p:cBhvr>
                                      <p:to>
                                        <p:strVal val="hidden"/>
                                      </p:to>
                                    </p:set>
                                  </p:childTnLst>
                                </p:cTn>
                              </p:par>
                              <p:par>
                                <p:cTn id="464" presetID="3" presetClass="exit" presetSubtype="10" fill="hold" grpId="4" nodeType="withEffect">
                                  <p:stCondLst>
                                    <p:cond delay="0"/>
                                  </p:stCondLst>
                                  <p:childTnLst>
                                    <p:animEffect transition="out" filter="blinds(horizontal)">
                                      <p:cBhvr>
                                        <p:cTn id="465" dur="3000"/>
                                        <p:tgtEl>
                                          <p:spTgt spid="3"/>
                                        </p:tgtEl>
                                      </p:cBhvr>
                                    </p:animEffect>
                                    <p:set>
                                      <p:cBhvr>
                                        <p:cTn id="466" dur="1" fill="hold">
                                          <p:stCondLst>
                                            <p:cond delay="2999"/>
                                          </p:stCondLst>
                                        </p:cTn>
                                        <p:tgtEl>
                                          <p:spTgt spid="3"/>
                                        </p:tgtEl>
                                        <p:attrNameLst>
                                          <p:attrName>style.visibility</p:attrName>
                                        </p:attrNameLst>
                                      </p:cBhvr>
                                      <p:to>
                                        <p:strVal val="hidden"/>
                                      </p:to>
                                    </p:set>
                                  </p:childTnLst>
                                </p:cTn>
                              </p:par>
                              <p:par>
                                <p:cTn id="467" presetID="3" presetClass="exit" presetSubtype="10" fill="hold" grpId="4" nodeType="withEffect">
                                  <p:stCondLst>
                                    <p:cond delay="0"/>
                                  </p:stCondLst>
                                  <p:childTnLst>
                                    <p:animEffect transition="out" filter="blinds(horizontal)">
                                      <p:cBhvr>
                                        <p:cTn id="468" dur="3000"/>
                                        <p:tgtEl>
                                          <p:spTgt spid="5"/>
                                        </p:tgtEl>
                                      </p:cBhvr>
                                    </p:animEffect>
                                    <p:set>
                                      <p:cBhvr>
                                        <p:cTn id="469" dur="1" fill="hold">
                                          <p:stCondLst>
                                            <p:cond delay="2999"/>
                                          </p:stCondLst>
                                        </p:cTn>
                                        <p:tgtEl>
                                          <p:spTgt spid="5"/>
                                        </p:tgtEl>
                                        <p:attrNameLst>
                                          <p:attrName>style.visibility</p:attrName>
                                        </p:attrNameLst>
                                      </p:cBhvr>
                                      <p:to>
                                        <p:strVal val="hidden"/>
                                      </p:to>
                                    </p:set>
                                  </p:childTnLst>
                                </p:cTn>
                              </p:par>
                              <p:par>
                                <p:cTn id="470" presetID="3" presetClass="exit" presetSubtype="10" fill="hold" grpId="4" nodeType="withEffect">
                                  <p:stCondLst>
                                    <p:cond delay="0"/>
                                  </p:stCondLst>
                                  <p:childTnLst>
                                    <p:animEffect transition="out" filter="blinds(horizontal)">
                                      <p:cBhvr>
                                        <p:cTn id="471" dur="3000"/>
                                        <p:tgtEl>
                                          <p:spTgt spid="7"/>
                                        </p:tgtEl>
                                      </p:cBhvr>
                                    </p:animEffect>
                                    <p:set>
                                      <p:cBhvr>
                                        <p:cTn id="472" dur="1" fill="hold">
                                          <p:stCondLst>
                                            <p:cond delay="2999"/>
                                          </p:stCondLst>
                                        </p:cTn>
                                        <p:tgtEl>
                                          <p:spTgt spid="7"/>
                                        </p:tgtEl>
                                        <p:attrNameLst>
                                          <p:attrName>style.visibility</p:attrName>
                                        </p:attrNameLst>
                                      </p:cBhvr>
                                      <p:to>
                                        <p:strVal val="hidden"/>
                                      </p:to>
                                    </p:set>
                                  </p:childTnLst>
                                </p:cTn>
                              </p:par>
                              <p:par>
                                <p:cTn id="473" presetID="3" presetClass="exit" presetSubtype="10" fill="hold" grpId="4" nodeType="withEffect">
                                  <p:stCondLst>
                                    <p:cond delay="0"/>
                                  </p:stCondLst>
                                  <p:childTnLst>
                                    <p:animEffect transition="out" filter="blinds(horizontal)">
                                      <p:cBhvr>
                                        <p:cTn id="474" dur="3000"/>
                                        <p:tgtEl>
                                          <p:spTgt spid="9"/>
                                        </p:tgtEl>
                                      </p:cBhvr>
                                    </p:animEffect>
                                    <p:set>
                                      <p:cBhvr>
                                        <p:cTn id="475" dur="1" fill="hold">
                                          <p:stCondLst>
                                            <p:cond delay="2999"/>
                                          </p:stCondLst>
                                        </p:cTn>
                                        <p:tgtEl>
                                          <p:spTgt spid="9"/>
                                        </p:tgtEl>
                                        <p:attrNameLst>
                                          <p:attrName>style.visibility</p:attrName>
                                        </p:attrNameLst>
                                      </p:cBhvr>
                                      <p:to>
                                        <p:strVal val="hidden"/>
                                      </p:to>
                                    </p:set>
                                  </p:childTnLst>
                                </p:cTn>
                              </p:par>
                              <p:par>
                                <p:cTn id="476" presetID="3" presetClass="exit" presetSubtype="10" fill="hold" grpId="4" nodeType="withEffect">
                                  <p:stCondLst>
                                    <p:cond delay="0"/>
                                  </p:stCondLst>
                                  <p:childTnLst>
                                    <p:animEffect transition="out" filter="blinds(horizontal)">
                                      <p:cBhvr>
                                        <p:cTn id="477" dur="3000"/>
                                        <p:tgtEl>
                                          <p:spTgt spid="11"/>
                                        </p:tgtEl>
                                      </p:cBhvr>
                                    </p:animEffect>
                                    <p:set>
                                      <p:cBhvr>
                                        <p:cTn id="478" dur="1" fill="hold">
                                          <p:stCondLst>
                                            <p:cond delay="2999"/>
                                          </p:stCondLst>
                                        </p:cTn>
                                        <p:tgtEl>
                                          <p:spTgt spid="11"/>
                                        </p:tgtEl>
                                        <p:attrNameLst>
                                          <p:attrName>style.visibility</p:attrName>
                                        </p:attrNameLst>
                                      </p:cBhvr>
                                      <p:to>
                                        <p:strVal val="hidden"/>
                                      </p:to>
                                    </p:set>
                                  </p:childTnLst>
                                </p:cTn>
                              </p:par>
                              <p:par>
                                <p:cTn id="479" presetID="3" presetClass="exit" presetSubtype="10" fill="hold" grpId="4" nodeType="withEffect">
                                  <p:stCondLst>
                                    <p:cond delay="0"/>
                                  </p:stCondLst>
                                  <p:childTnLst>
                                    <p:animEffect transition="out" filter="blinds(horizontal)">
                                      <p:cBhvr>
                                        <p:cTn id="480" dur="3000"/>
                                        <p:tgtEl>
                                          <p:spTgt spid="13"/>
                                        </p:tgtEl>
                                      </p:cBhvr>
                                    </p:animEffect>
                                    <p:set>
                                      <p:cBhvr>
                                        <p:cTn id="481" dur="1" fill="hold">
                                          <p:stCondLst>
                                            <p:cond delay="2999"/>
                                          </p:stCondLst>
                                        </p:cTn>
                                        <p:tgtEl>
                                          <p:spTgt spid="13"/>
                                        </p:tgtEl>
                                        <p:attrNameLst>
                                          <p:attrName>style.visibility</p:attrName>
                                        </p:attrNameLst>
                                      </p:cBhvr>
                                      <p:to>
                                        <p:strVal val="hidden"/>
                                      </p:to>
                                    </p:set>
                                  </p:childTnLst>
                                </p:cTn>
                              </p:par>
                              <p:par>
                                <p:cTn id="482" presetID="3" presetClass="exit" presetSubtype="10" fill="hold" grpId="4" nodeType="withEffect">
                                  <p:stCondLst>
                                    <p:cond delay="0"/>
                                  </p:stCondLst>
                                  <p:childTnLst>
                                    <p:animEffect transition="out" filter="blinds(horizontal)">
                                      <p:cBhvr>
                                        <p:cTn id="483" dur="3000"/>
                                        <p:tgtEl>
                                          <p:spTgt spid="14"/>
                                        </p:tgtEl>
                                      </p:cBhvr>
                                    </p:animEffect>
                                    <p:set>
                                      <p:cBhvr>
                                        <p:cTn id="484" dur="1" fill="hold">
                                          <p:stCondLst>
                                            <p:cond delay="2999"/>
                                          </p:stCondLst>
                                        </p:cTn>
                                        <p:tgtEl>
                                          <p:spTgt spid="14"/>
                                        </p:tgtEl>
                                        <p:attrNameLst>
                                          <p:attrName>style.visibility</p:attrName>
                                        </p:attrNameLst>
                                      </p:cBhvr>
                                      <p:to>
                                        <p:strVal val="hidden"/>
                                      </p:to>
                                    </p:set>
                                  </p:childTnLst>
                                </p:cTn>
                              </p:par>
                              <p:par>
                                <p:cTn id="485" presetID="3" presetClass="exit" presetSubtype="10" fill="hold" grpId="4" nodeType="withEffect">
                                  <p:stCondLst>
                                    <p:cond delay="0"/>
                                  </p:stCondLst>
                                  <p:childTnLst>
                                    <p:animEffect transition="out" filter="blinds(horizontal)">
                                      <p:cBhvr>
                                        <p:cTn id="486" dur="3000"/>
                                        <p:tgtEl>
                                          <p:spTgt spid="15"/>
                                        </p:tgtEl>
                                      </p:cBhvr>
                                    </p:animEffect>
                                    <p:set>
                                      <p:cBhvr>
                                        <p:cTn id="487" dur="1" fill="hold">
                                          <p:stCondLst>
                                            <p:cond delay="2999"/>
                                          </p:stCondLst>
                                        </p:cTn>
                                        <p:tgtEl>
                                          <p:spTgt spid="15"/>
                                        </p:tgtEl>
                                        <p:attrNameLst>
                                          <p:attrName>style.visibility</p:attrName>
                                        </p:attrNameLst>
                                      </p:cBhvr>
                                      <p:to>
                                        <p:strVal val="hidden"/>
                                      </p:to>
                                    </p:set>
                                  </p:childTnLst>
                                </p:cTn>
                              </p:par>
                              <p:par>
                                <p:cTn id="488" presetID="3" presetClass="exit" presetSubtype="10" fill="hold" grpId="4" nodeType="withEffect">
                                  <p:stCondLst>
                                    <p:cond delay="0"/>
                                  </p:stCondLst>
                                  <p:childTnLst>
                                    <p:animEffect transition="out" filter="blinds(horizontal)">
                                      <p:cBhvr>
                                        <p:cTn id="489" dur="3000"/>
                                        <p:tgtEl>
                                          <p:spTgt spid="16"/>
                                        </p:tgtEl>
                                      </p:cBhvr>
                                    </p:animEffect>
                                    <p:set>
                                      <p:cBhvr>
                                        <p:cTn id="490" dur="1" fill="hold">
                                          <p:stCondLst>
                                            <p:cond delay="2999"/>
                                          </p:stCondLst>
                                        </p:cTn>
                                        <p:tgtEl>
                                          <p:spTgt spid="16"/>
                                        </p:tgtEl>
                                        <p:attrNameLst>
                                          <p:attrName>style.visibility</p:attrName>
                                        </p:attrNameLst>
                                      </p:cBhvr>
                                      <p:to>
                                        <p:strVal val="hidden"/>
                                      </p:to>
                                    </p:set>
                                  </p:childTnLst>
                                </p:cTn>
                              </p:par>
                              <p:par>
                                <p:cTn id="491" presetID="3" presetClass="exit" presetSubtype="10" fill="hold" grpId="4" nodeType="withEffect">
                                  <p:stCondLst>
                                    <p:cond delay="0"/>
                                  </p:stCondLst>
                                  <p:childTnLst>
                                    <p:animEffect transition="out" filter="blinds(horizontal)">
                                      <p:cBhvr>
                                        <p:cTn id="492" dur="3000"/>
                                        <p:tgtEl>
                                          <p:spTgt spid="17"/>
                                        </p:tgtEl>
                                      </p:cBhvr>
                                    </p:animEffect>
                                    <p:set>
                                      <p:cBhvr>
                                        <p:cTn id="493" dur="1" fill="hold">
                                          <p:stCondLst>
                                            <p:cond delay="2999"/>
                                          </p:stCondLst>
                                        </p:cTn>
                                        <p:tgtEl>
                                          <p:spTgt spid="17"/>
                                        </p:tgtEl>
                                        <p:attrNameLst>
                                          <p:attrName>style.visibility</p:attrName>
                                        </p:attrNameLst>
                                      </p:cBhvr>
                                      <p:to>
                                        <p:strVal val="hidden"/>
                                      </p:to>
                                    </p:set>
                                  </p:childTnLst>
                                </p:cTn>
                              </p:par>
                              <p:par>
                                <p:cTn id="494" presetID="3" presetClass="exit" presetSubtype="10" fill="hold" grpId="4" nodeType="withEffect">
                                  <p:stCondLst>
                                    <p:cond delay="0"/>
                                  </p:stCondLst>
                                  <p:childTnLst>
                                    <p:animEffect transition="out" filter="blinds(horizontal)">
                                      <p:cBhvr>
                                        <p:cTn id="495" dur="3000"/>
                                        <p:tgtEl>
                                          <p:spTgt spid="18"/>
                                        </p:tgtEl>
                                      </p:cBhvr>
                                    </p:animEffect>
                                    <p:set>
                                      <p:cBhvr>
                                        <p:cTn id="496" dur="1" fill="hold">
                                          <p:stCondLst>
                                            <p:cond delay="2999"/>
                                          </p:stCondLst>
                                        </p:cTn>
                                        <p:tgtEl>
                                          <p:spTgt spid="18"/>
                                        </p:tgtEl>
                                        <p:attrNameLst>
                                          <p:attrName>style.visibility</p:attrName>
                                        </p:attrNameLst>
                                      </p:cBhvr>
                                      <p:to>
                                        <p:strVal val="hidden"/>
                                      </p:to>
                                    </p:set>
                                  </p:childTnLst>
                                </p:cTn>
                              </p:par>
                              <p:par>
                                <p:cTn id="497" presetID="3" presetClass="exit" presetSubtype="10" fill="hold" grpId="4" nodeType="withEffect">
                                  <p:stCondLst>
                                    <p:cond delay="0"/>
                                  </p:stCondLst>
                                  <p:childTnLst>
                                    <p:animEffect transition="out" filter="blinds(horizontal)">
                                      <p:cBhvr>
                                        <p:cTn id="498" dur="3000"/>
                                        <p:tgtEl>
                                          <p:spTgt spid="19"/>
                                        </p:tgtEl>
                                      </p:cBhvr>
                                    </p:animEffect>
                                    <p:set>
                                      <p:cBhvr>
                                        <p:cTn id="499" dur="1" fill="hold">
                                          <p:stCondLst>
                                            <p:cond delay="2999"/>
                                          </p:stCondLst>
                                        </p:cTn>
                                        <p:tgtEl>
                                          <p:spTgt spid="19"/>
                                        </p:tgtEl>
                                        <p:attrNameLst>
                                          <p:attrName>style.visibility</p:attrName>
                                        </p:attrNameLst>
                                      </p:cBhvr>
                                      <p:to>
                                        <p:strVal val="hidden"/>
                                      </p:to>
                                    </p:set>
                                  </p:childTnLst>
                                </p:cTn>
                              </p:par>
                              <p:par>
                                <p:cTn id="500" presetID="3" presetClass="exit" presetSubtype="10" fill="hold" grpId="4" nodeType="withEffect">
                                  <p:stCondLst>
                                    <p:cond delay="0"/>
                                  </p:stCondLst>
                                  <p:childTnLst>
                                    <p:animEffect transition="out" filter="blinds(horizontal)">
                                      <p:cBhvr>
                                        <p:cTn id="501" dur="3000"/>
                                        <p:tgtEl>
                                          <p:spTgt spid="20"/>
                                        </p:tgtEl>
                                      </p:cBhvr>
                                    </p:animEffect>
                                    <p:set>
                                      <p:cBhvr>
                                        <p:cTn id="502" dur="1" fill="hold">
                                          <p:stCondLst>
                                            <p:cond delay="2999"/>
                                          </p:stCondLst>
                                        </p:cTn>
                                        <p:tgtEl>
                                          <p:spTgt spid="20"/>
                                        </p:tgtEl>
                                        <p:attrNameLst>
                                          <p:attrName>style.visibility</p:attrName>
                                        </p:attrNameLst>
                                      </p:cBhvr>
                                      <p:to>
                                        <p:strVal val="hidden"/>
                                      </p:to>
                                    </p:set>
                                  </p:childTnLst>
                                </p:cTn>
                              </p:par>
                              <p:par>
                                <p:cTn id="503" presetID="3" presetClass="exit" presetSubtype="10" fill="hold" grpId="4" nodeType="withEffect">
                                  <p:stCondLst>
                                    <p:cond delay="0"/>
                                  </p:stCondLst>
                                  <p:childTnLst>
                                    <p:animEffect transition="out" filter="blinds(horizontal)">
                                      <p:cBhvr>
                                        <p:cTn id="504" dur="3000"/>
                                        <p:tgtEl>
                                          <p:spTgt spid="21"/>
                                        </p:tgtEl>
                                      </p:cBhvr>
                                    </p:animEffect>
                                    <p:set>
                                      <p:cBhvr>
                                        <p:cTn id="505" dur="1" fill="hold">
                                          <p:stCondLst>
                                            <p:cond delay="2999"/>
                                          </p:stCondLst>
                                        </p:cTn>
                                        <p:tgtEl>
                                          <p:spTgt spid="21"/>
                                        </p:tgtEl>
                                        <p:attrNameLst>
                                          <p:attrName>style.visibility</p:attrName>
                                        </p:attrNameLst>
                                      </p:cBhvr>
                                      <p:to>
                                        <p:strVal val="hidden"/>
                                      </p:to>
                                    </p:set>
                                  </p:childTnLst>
                                </p:cTn>
                              </p:par>
                              <p:par>
                                <p:cTn id="506" presetID="3" presetClass="exit" presetSubtype="10" fill="hold" grpId="4" nodeType="withEffect">
                                  <p:stCondLst>
                                    <p:cond delay="0"/>
                                  </p:stCondLst>
                                  <p:childTnLst>
                                    <p:animEffect transition="out" filter="blinds(horizontal)">
                                      <p:cBhvr>
                                        <p:cTn id="507" dur="3000"/>
                                        <p:tgtEl>
                                          <p:spTgt spid="22"/>
                                        </p:tgtEl>
                                      </p:cBhvr>
                                    </p:animEffect>
                                    <p:set>
                                      <p:cBhvr>
                                        <p:cTn id="508" dur="1" fill="hold">
                                          <p:stCondLst>
                                            <p:cond delay="2999"/>
                                          </p:stCondLst>
                                        </p:cTn>
                                        <p:tgtEl>
                                          <p:spTgt spid="22"/>
                                        </p:tgtEl>
                                        <p:attrNameLst>
                                          <p:attrName>style.visibility</p:attrName>
                                        </p:attrNameLst>
                                      </p:cBhvr>
                                      <p:to>
                                        <p:strVal val="hidden"/>
                                      </p:to>
                                    </p:set>
                                  </p:childTnLst>
                                </p:cTn>
                              </p:par>
                              <p:par>
                                <p:cTn id="509" presetID="3" presetClass="exit" presetSubtype="10" fill="hold" grpId="4" nodeType="withEffect">
                                  <p:stCondLst>
                                    <p:cond delay="0"/>
                                  </p:stCondLst>
                                  <p:childTnLst>
                                    <p:animEffect transition="out" filter="blinds(horizontal)">
                                      <p:cBhvr>
                                        <p:cTn id="510" dur="3000"/>
                                        <p:tgtEl>
                                          <p:spTgt spid="23"/>
                                        </p:tgtEl>
                                      </p:cBhvr>
                                    </p:animEffect>
                                    <p:set>
                                      <p:cBhvr>
                                        <p:cTn id="511" dur="1" fill="hold">
                                          <p:stCondLst>
                                            <p:cond delay="2999"/>
                                          </p:stCondLst>
                                        </p:cTn>
                                        <p:tgtEl>
                                          <p:spTgt spid="23"/>
                                        </p:tgtEl>
                                        <p:attrNameLst>
                                          <p:attrName>style.visibility</p:attrName>
                                        </p:attrNameLst>
                                      </p:cBhvr>
                                      <p:to>
                                        <p:strVal val="hidden"/>
                                      </p:to>
                                    </p:set>
                                  </p:childTnLst>
                                </p:cTn>
                              </p:par>
                              <p:par>
                                <p:cTn id="512" presetID="3" presetClass="exit" presetSubtype="10" fill="hold" grpId="4" nodeType="withEffect">
                                  <p:stCondLst>
                                    <p:cond delay="0"/>
                                  </p:stCondLst>
                                  <p:childTnLst>
                                    <p:animEffect transition="out" filter="blinds(horizontal)">
                                      <p:cBhvr>
                                        <p:cTn id="513" dur="3000"/>
                                        <p:tgtEl>
                                          <p:spTgt spid="24"/>
                                        </p:tgtEl>
                                      </p:cBhvr>
                                    </p:animEffect>
                                    <p:set>
                                      <p:cBhvr>
                                        <p:cTn id="514" dur="1" fill="hold">
                                          <p:stCondLst>
                                            <p:cond delay="2999"/>
                                          </p:stCondLst>
                                        </p:cTn>
                                        <p:tgtEl>
                                          <p:spTgt spid="24"/>
                                        </p:tgtEl>
                                        <p:attrNameLst>
                                          <p:attrName>style.visibility</p:attrName>
                                        </p:attrNameLst>
                                      </p:cBhvr>
                                      <p:to>
                                        <p:strVal val="hidden"/>
                                      </p:to>
                                    </p:set>
                                  </p:childTnLst>
                                </p:cTn>
                              </p:par>
                              <p:par>
                                <p:cTn id="515" presetID="3" presetClass="exit" presetSubtype="10" fill="hold" grpId="4" nodeType="withEffect">
                                  <p:stCondLst>
                                    <p:cond delay="0"/>
                                  </p:stCondLst>
                                  <p:childTnLst>
                                    <p:animEffect transition="out" filter="blinds(horizontal)">
                                      <p:cBhvr>
                                        <p:cTn id="516" dur="3000"/>
                                        <p:tgtEl>
                                          <p:spTgt spid="25"/>
                                        </p:tgtEl>
                                      </p:cBhvr>
                                    </p:animEffect>
                                    <p:set>
                                      <p:cBhvr>
                                        <p:cTn id="517" dur="1" fill="hold">
                                          <p:stCondLst>
                                            <p:cond delay="2999"/>
                                          </p:stCondLst>
                                        </p:cTn>
                                        <p:tgtEl>
                                          <p:spTgt spid="25"/>
                                        </p:tgtEl>
                                        <p:attrNameLst>
                                          <p:attrName>style.visibility</p:attrName>
                                        </p:attrNameLst>
                                      </p:cBhvr>
                                      <p:to>
                                        <p:strVal val="hidden"/>
                                      </p:to>
                                    </p:set>
                                  </p:childTnLst>
                                </p:cTn>
                              </p:par>
                              <p:par>
                                <p:cTn id="518" presetID="3" presetClass="exit" presetSubtype="10" fill="hold" grpId="4" nodeType="withEffect">
                                  <p:stCondLst>
                                    <p:cond delay="0"/>
                                  </p:stCondLst>
                                  <p:childTnLst>
                                    <p:animEffect transition="out" filter="blinds(horizontal)">
                                      <p:cBhvr>
                                        <p:cTn id="519" dur="3000"/>
                                        <p:tgtEl>
                                          <p:spTgt spid="26"/>
                                        </p:tgtEl>
                                      </p:cBhvr>
                                    </p:animEffect>
                                    <p:set>
                                      <p:cBhvr>
                                        <p:cTn id="520" dur="1" fill="hold">
                                          <p:stCondLst>
                                            <p:cond delay="2999"/>
                                          </p:stCondLst>
                                        </p:cTn>
                                        <p:tgtEl>
                                          <p:spTgt spid="26"/>
                                        </p:tgtEl>
                                        <p:attrNameLst>
                                          <p:attrName>style.visibility</p:attrName>
                                        </p:attrNameLst>
                                      </p:cBhvr>
                                      <p:to>
                                        <p:strVal val="hidden"/>
                                      </p:to>
                                    </p:set>
                                  </p:childTnLst>
                                </p:cTn>
                              </p:par>
                              <p:par>
                                <p:cTn id="521" presetID="3" presetClass="exit" presetSubtype="10" fill="hold" grpId="4" nodeType="withEffect">
                                  <p:stCondLst>
                                    <p:cond delay="0"/>
                                  </p:stCondLst>
                                  <p:childTnLst>
                                    <p:animEffect transition="out" filter="blinds(horizontal)">
                                      <p:cBhvr>
                                        <p:cTn id="522" dur="3000"/>
                                        <p:tgtEl>
                                          <p:spTgt spid="27"/>
                                        </p:tgtEl>
                                      </p:cBhvr>
                                    </p:animEffect>
                                    <p:set>
                                      <p:cBhvr>
                                        <p:cTn id="523" dur="1" fill="hold">
                                          <p:stCondLst>
                                            <p:cond delay="2999"/>
                                          </p:stCondLst>
                                        </p:cTn>
                                        <p:tgtEl>
                                          <p:spTgt spid="27"/>
                                        </p:tgtEl>
                                        <p:attrNameLst>
                                          <p:attrName>style.visibility</p:attrName>
                                        </p:attrNameLst>
                                      </p:cBhvr>
                                      <p:to>
                                        <p:strVal val="hidden"/>
                                      </p:to>
                                    </p:set>
                                  </p:childTnLst>
                                </p:cTn>
                              </p:par>
                              <p:par>
                                <p:cTn id="524" presetID="3" presetClass="exit" presetSubtype="10" fill="hold" grpId="4" nodeType="withEffect">
                                  <p:stCondLst>
                                    <p:cond delay="0"/>
                                  </p:stCondLst>
                                  <p:childTnLst>
                                    <p:animEffect transition="out" filter="blinds(horizontal)">
                                      <p:cBhvr>
                                        <p:cTn id="525" dur="3000"/>
                                        <p:tgtEl>
                                          <p:spTgt spid="4"/>
                                        </p:tgtEl>
                                      </p:cBhvr>
                                    </p:animEffect>
                                    <p:set>
                                      <p:cBhvr>
                                        <p:cTn id="526" dur="1" fill="hold">
                                          <p:stCondLst>
                                            <p:cond delay="2999"/>
                                          </p:stCondLst>
                                        </p:cTn>
                                        <p:tgtEl>
                                          <p:spTgt spid="4"/>
                                        </p:tgtEl>
                                        <p:attrNameLst>
                                          <p:attrName>style.visibility</p:attrName>
                                        </p:attrNameLst>
                                      </p:cBhvr>
                                      <p:to>
                                        <p:strVal val="hidden"/>
                                      </p:to>
                                    </p:set>
                                  </p:childTnLst>
                                </p:cTn>
                              </p:par>
                              <p:par>
                                <p:cTn id="527" presetID="3" presetClass="exit" presetSubtype="10" fill="hold" grpId="4" nodeType="withEffect">
                                  <p:stCondLst>
                                    <p:cond delay="0"/>
                                  </p:stCondLst>
                                  <p:childTnLst>
                                    <p:animEffect transition="out" filter="blinds(horizontal)">
                                      <p:cBhvr>
                                        <p:cTn id="528" dur="3000"/>
                                        <p:tgtEl>
                                          <p:spTgt spid="6"/>
                                        </p:tgtEl>
                                      </p:cBhvr>
                                    </p:animEffect>
                                    <p:set>
                                      <p:cBhvr>
                                        <p:cTn id="529" dur="1" fill="hold">
                                          <p:stCondLst>
                                            <p:cond delay="2999"/>
                                          </p:stCondLst>
                                        </p:cTn>
                                        <p:tgtEl>
                                          <p:spTgt spid="6"/>
                                        </p:tgtEl>
                                        <p:attrNameLst>
                                          <p:attrName>style.visibility</p:attrName>
                                        </p:attrNameLst>
                                      </p:cBhvr>
                                      <p:to>
                                        <p:strVal val="hidden"/>
                                      </p:to>
                                    </p:set>
                                  </p:childTnLst>
                                </p:cTn>
                              </p:par>
                              <p:par>
                                <p:cTn id="530" presetID="3" presetClass="exit" presetSubtype="10" fill="hold" grpId="4" nodeType="withEffect">
                                  <p:stCondLst>
                                    <p:cond delay="0"/>
                                  </p:stCondLst>
                                  <p:childTnLst>
                                    <p:animEffect transition="out" filter="blinds(horizontal)">
                                      <p:cBhvr>
                                        <p:cTn id="531" dur="3000"/>
                                        <p:tgtEl>
                                          <p:spTgt spid="8"/>
                                        </p:tgtEl>
                                      </p:cBhvr>
                                    </p:animEffect>
                                    <p:set>
                                      <p:cBhvr>
                                        <p:cTn id="532" dur="1" fill="hold">
                                          <p:stCondLst>
                                            <p:cond delay="2999"/>
                                          </p:stCondLst>
                                        </p:cTn>
                                        <p:tgtEl>
                                          <p:spTgt spid="8"/>
                                        </p:tgtEl>
                                        <p:attrNameLst>
                                          <p:attrName>style.visibility</p:attrName>
                                        </p:attrNameLst>
                                      </p:cBhvr>
                                      <p:to>
                                        <p:strVal val="hidden"/>
                                      </p:to>
                                    </p:set>
                                  </p:childTnLst>
                                </p:cTn>
                              </p:par>
                              <p:par>
                                <p:cTn id="533" presetID="3" presetClass="exit" presetSubtype="10" fill="hold" grpId="4" nodeType="withEffect">
                                  <p:stCondLst>
                                    <p:cond delay="0"/>
                                  </p:stCondLst>
                                  <p:childTnLst>
                                    <p:animEffect transition="out" filter="blinds(horizontal)">
                                      <p:cBhvr>
                                        <p:cTn id="534" dur="3000"/>
                                        <p:tgtEl>
                                          <p:spTgt spid="10"/>
                                        </p:tgtEl>
                                      </p:cBhvr>
                                    </p:animEffect>
                                    <p:set>
                                      <p:cBhvr>
                                        <p:cTn id="535" dur="1" fill="hold">
                                          <p:stCondLst>
                                            <p:cond delay="2999"/>
                                          </p:stCondLst>
                                        </p:cTn>
                                        <p:tgtEl>
                                          <p:spTgt spid="10"/>
                                        </p:tgtEl>
                                        <p:attrNameLst>
                                          <p:attrName>style.visibility</p:attrName>
                                        </p:attrNameLst>
                                      </p:cBhvr>
                                      <p:to>
                                        <p:strVal val="hidden"/>
                                      </p:to>
                                    </p:set>
                                  </p:childTnLst>
                                </p:cTn>
                              </p:par>
                              <p:par>
                                <p:cTn id="536" presetID="3" presetClass="exit" presetSubtype="10" fill="hold" grpId="4" nodeType="withEffect">
                                  <p:stCondLst>
                                    <p:cond delay="0"/>
                                  </p:stCondLst>
                                  <p:childTnLst>
                                    <p:animEffect transition="out" filter="blinds(horizontal)">
                                      <p:cBhvr>
                                        <p:cTn id="537" dur="3000"/>
                                        <p:tgtEl>
                                          <p:spTgt spid="12"/>
                                        </p:tgtEl>
                                      </p:cBhvr>
                                    </p:animEffect>
                                    <p:set>
                                      <p:cBhvr>
                                        <p:cTn id="538" dur="1" fill="hold">
                                          <p:stCondLst>
                                            <p:cond delay="2999"/>
                                          </p:stCondLst>
                                        </p:cTn>
                                        <p:tgtEl>
                                          <p:spTgt spid="12"/>
                                        </p:tgtEl>
                                        <p:attrNameLst>
                                          <p:attrName>style.visibility</p:attrName>
                                        </p:attrNameLst>
                                      </p:cBhvr>
                                      <p:to>
                                        <p:strVal val="hidden"/>
                                      </p:to>
                                    </p:set>
                                  </p:childTnLst>
                                </p:cTn>
                              </p:par>
                              <p:par>
                                <p:cTn id="539" presetID="3" presetClass="exit" presetSubtype="10" fill="hold" grpId="4" nodeType="withEffect">
                                  <p:stCondLst>
                                    <p:cond delay="0"/>
                                  </p:stCondLst>
                                  <p:childTnLst>
                                    <p:animEffect transition="out" filter="blinds(horizontal)">
                                      <p:cBhvr>
                                        <p:cTn id="540" dur="3000"/>
                                        <p:tgtEl>
                                          <p:spTgt spid="28"/>
                                        </p:tgtEl>
                                      </p:cBhvr>
                                    </p:animEffect>
                                    <p:set>
                                      <p:cBhvr>
                                        <p:cTn id="541" dur="1" fill="hold">
                                          <p:stCondLst>
                                            <p:cond delay="2999"/>
                                          </p:stCondLst>
                                        </p:cTn>
                                        <p:tgtEl>
                                          <p:spTgt spid="28"/>
                                        </p:tgtEl>
                                        <p:attrNameLst>
                                          <p:attrName>style.visibility</p:attrName>
                                        </p:attrNameLst>
                                      </p:cBhvr>
                                      <p:to>
                                        <p:strVal val="hidden"/>
                                      </p:to>
                                    </p:set>
                                  </p:childTnLst>
                                </p:cTn>
                              </p:par>
                              <p:par>
                                <p:cTn id="542" presetID="3" presetClass="exit" presetSubtype="10" fill="hold" grpId="4" nodeType="withEffect">
                                  <p:stCondLst>
                                    <p:cond delay="0"/>
                                  </p:stCondLst>
                                  <p:childTnLst>
                                    <p:animEffect transition="out" filter="blinds(horizontal)">
                                      <p:cBhvr>
                                        <p:cTn id="543" dur="3000"/>
                                        <p:tgtEl>
                                          <p:spTgt spid="29"/>
                                        </p:tgtEl>
                                      </p:cBhvr>
                                    </p:animEffect>
                                    <p:set>
                                      <p:cBhvr>
                                        <p:cTn id="544" dur="1" fill="hold">
                                          <p:stCondLst>
                                            <p:cond delay="2999"/>
                                          </p:stCondLst>
                                        </p:cTn>
                                        <p:tgtEl>
                                          <p:spTgt spid="29"/>
                                        </p:tgtEl>
                                        <p:attrNameLst>
                                          <p:attrName>style.visibility</p:attrName>
                                        </p:attrNameLst>
                                      </p:cBhvr>
                                      <p:to>
                                        <p:strVal val="hidden"/>
                                      </p:to>
                                    </p:set>
                                  </p:childTnLst>
                                </p:cTn>
                              </p:par>
                              <p:par>
                                <p:cTn id="545" presetID="3" presetClass="exit" presetSubtype="10" fill="hold" grpId="4" nodeType="withEffect">
                                  <p:stCondLst>
                                    <p:cond delay="0"/>
                                  </p:stCondLst>
                                  <p:childTnLst>
                                    <p:animEffect transition="out" filter="blinds(horizontal)">
                                      <p:cBhvr>
                                        <p:cTn id="546" dur="3000"/>
                                        <p:tgtEl>
                                          <p:spTgt spid="30"/>
                                        </p:tgtEl>
                                      </p:cBhvr>
                                    </p:animEffect>
                                    <p:set>
                                      <p:cBhvr>
                                        <p:cTn id="547" dur="1" fill="hold">
                                          <p:stCondLst>
                                            <p:cond delay="2999"/>
                                          </p:stCondLst>
                                        </p:cTn>
                                        <p:tgtEl>
                                          <p:spTgt spid="30"/>
                                        </p:tgtEl>
                                        <p:attrNameLst>
                                          <p:attrName>style.visibility</p:attrName>
                                        </p:attrNameLst>
                                      </p:cBhvr>
                                      <p:to>
                                        <p:strVal val="hidden"/>
                                      </p:to>
                                    </p:set>
                                  </p:childTnLst>
                                </p:cTn>
                              </p:par>
                              <p:par>
                                <p:cTn id="548" presetID="3" presetClass="exit" presetSubtype="10" fill="hold" grpId="4" nodeType="withEffect">
                                  <p:stCondLst>
                                    <p:cond delay="0"/>
                                  </p:stCondLst>
                                  <p:childTnLst>
                                    <p:animEffect transition="out" filter="blinds(horizontal)">
                                      <p:cBhvr>
                                        <p:cTn id="549" dur="3000"/>
                                        <p:tgtEl>
                                          <p:spTgt spid="31"/>
                                        </p:tgtEl>
                                      </p:cBhvr>
                                    </p:animEffect>
                                    <p:set>
                                      <p:cBhvr>
                                        <p:cTn id="550" dur="1" fill="hold">
                                          <p:stCondLst>
                                            <p:cond delay="2999"/>
                                          </p:stCondLst>
                                        </p:cTn>
                                        <p:tgtEl>
                                          <p:spTgt spid="31"/>
                                        </p:tgtEl>
                                        <p:attrNameLst>
                                          <p:attrName>style.visibility</p:attrName>
                                        </p:attrNameLst>
                                      </p:cBhvr>
                                      <p:to>
                                        <p:strVal val="hidden"/>
                                      </p:to>
                                    </p:set>
                                  </p:childTnLst>
                                </p:cTn>
                              </p:par>
                              <p:par>
                                <p:cTn id="551" presetID="3" presetClass="exit" presetSubtype="10" fill="hold" grpId="4" nodeType="withEffect">
                                  <p:stCondLst>
                                    <p:cond delay="0"/>
                                  </p:stCondLst>
                                  <p:childTnLst>
                                    <p:animEffect transition="out" filter="blinds(horizontal)">
                                      <p:cBhvr>
                                        <p:cTn id="552" dur="3000"/>
                                        <p:tgtEl>
                                          <p:spTgt spid="32"/>
                                        </p:tgtEl>
                                      </p:cBhvr>
                                    </p:animEffect>
                                    <p:set>
                                      <p:cBhvr>
                                        <p:cTn id="553" dur="1" fill="hold">
                                          <p:stCondLst>
                                            <p:cond delay="2999"/>
                                          </p:stCondLst>
                                        </p:cTn>
                                        <p:tgtEl>
                                          <p:spTgt spid="32"/>
                                        </p:tgtEl>
                                        <p:attrNameLst>
                                          <p:attrName>style.visibility</p:attrName>
                                        </p:attrNameLst>
                                      </p:cBhvr>
                                      <p:to>
                                        <p:strVal val="hidden"/>
                                      </p:to>
                                    </p:set>
                                  </p:childTnLst>
                                </p:cTn>
                              </p:par>
                              <p:par>
                                <p:cTn id="554" presetID="3" presetClass="exit" presetSubtype="10" fill="hold" grpId="4" nodeType="withEffect">
                                  <p:stCondLst>
                                    <p:cond delay="0"/>
                                  </p:stCondLst>
                                  <p:childTnLst>
                                    <p:animEffect transition="out" filter="blinds(horizontal)">
                                      <p:cBhvr>
                                        <p:cTn id="555" dur="3000"/>
                                        <p:tgtEl>
                                          <p:spTgt spid="33"/>
                                        </p:tgtEl>
                                      </p:cBhvr>
                                    </p:animEffect>
                                    <p:set>
                                      <p:cBhvr>
                                        <p:cTn id="556" dur="1" fill="hold">
                                          <p:stCondLst>
                                            <p:cond delay="2999"/>
                                          </p:stCondLst>
                                        </p:cTn>
                                        <p:tgtEl>
                                          <p:spTgt spid="33"/>
                                        </p:tgtEl>
                                        <p:attrNameLst>
                                          <p:attrName>style.visibility</p:attrName>
                                        </p:attrNameLst>
                                      </p:cBhvr>
                                      <p:to>
                                        <p:strVal val="hidden"/>
                                      </p:to>
                                    </p:set>
                                  </p:childTnLst>
                                </p:cTn>
                              </p:par>
                              <p:par>
                                <p:cTn id="557" presetID="3" presetClass="exit" presetSubtype="10" fill="hold" grpId="4" nodeType="withEffect">
                                  <p:stCondLst>
                                    <p:cond delay="0"/>
                                  </p:stCondLst>
                                  <p:childTnLst>
                                    <p:animEffect transition="out" filter="blinds(horizontal)">
                                      <p:cBhvr>
                                        <p:cTn id="558" dur="3000"/>
                                        <p:tgtEl>
                                          <p:spTgt spid="34"/>
                                        </p:tgtEl>
                                      </p:cBhvr>
                                    </p:animEffect>
                                    <p:set>
                                      <p:cBhvr>
                                        <p:cTn id="559" dur="1" fill="hold">
                                          <p:stCondLst>
                                            <p:cond delay="2999"/>
                                          </p:stCondLst>
                                        </p:cTn>
                                        <p:tgtEl>
                                          <p:spTgt spid="34"/>
                                        </p:tgtEl>
                                        <p:attrNameLst>
                                          <p:attrName>style.visibility</p:attrName>
                                        </p:attrNameLst>
                                      </p:cBhvr>
                                      <p:to>
                                        <p:strVal val="hidden"/>
                                      </p:to>
                                    </p:set>
                                  </p:childTnLst>
                                </p:cTn>
                              </p:par>
                              <p:par>
                                <p:cTn id="560" presetID="3" presetClass="exit" presetSubtype="10" fill="hold" grpId="4" nodeType="withEffect">
                                  <p:stCondLst>
                                    <p:cond delay="0"/>
                                  </p:stCondLst>
                                  <p:childTnLst>
                                    <p:animEffect transition="out" filter="blinds(horizontal)">
                                      <p:cBhvr>
                                        <p:cTn id="561" dur="3000"/>
                                        <p:tgtEl>
                                          <p:spTgt spid="35"/>
                                        </p:tgtEl>
                                      </p:cBhvr>
                                    </p:animEffect>
                                    <p:set>
                                      <p:cBhvr>
                                        <p:cTn id="562" dur="1" fill="hold">
                                          <p:stCondLst>
                                            <p:cond delay="2999"/>
                                          </p:stCondLst>
                                        </p:cTn>
                                        <p:tgtEl>
                                          <p:spTgt spid="35"/>
                                        </p:tgtEl>
                                        <p:attrNameLst>
                                          <p:attrName>style.visibility</p:attrName>
                                        </p:attrNameLst>
                                      </p:cBhvr>
                                      <p:to>
                                        <p:strVal val="hidden"/>
                                      </p:to>
                                    </p:set>
                                  </p:childTnLst>
                                </p:cTn>
                              </p:par>
                              <p:par>
                                <p:cTn id="563" presetID="3" presetClass="exit" presetSubtype="10" fill="hold" grpId="4" nodeType="withEffect">
                                  <p:stCondLst>
                                    <p:cond delay="0"/>
                                  </p:stCondLst>
                                  <p:childTnLst>
                                    <p:animEffect transition="out" filter="blinds(horizontal)">
                                      <p:cBhvr>
                                        <p:cTn id="564" dur="3000"/>
                                        <p:tgtEl>
                                          <p:spTgt spid="36"/>
                                        </p:tgtEl>
                                      </p:cBhvr>
                                    </p:animEffect>
                                    <p:set>
                                      <p:cBhvr>
                                        <p:cTn id="565" dur="1" fill="hold">
                                          <p:stCondLst>
                                            <p:cond delay="2999"/>
                                          </p:stCondLst>
                                        </p:cTn>
                                        <p:tgtEl>
                                          <p:spTgt spid="36"/>
                                        </p:tgtEl>
                                        <p:attrNameLst>
                                          <p:attrName>style.visibility</p:attrName>
                                        </p:attrNameLst>
                                      </p:cBhvr>
                                      <p:to>
                                        <p:strVal val="hidden"/>
                                      </p:to>
                                    </p:set>
                                  </p:childTnLst>
                                </p:cTn>
                              </p:par>
                              <p:par>
                                <p:cTn id="566" presetID="3" presetClass="exit" presetSubtype="10" fill="hold" grpId="4" nodeType="withEffect">
                                  <p:stCondLst>
                                    <p:cond delay="0"/>
                                  </p:stCondLst>
                                  <p:childTnLst>
                                    <p:animEffect transition="out" filter="blinds(horizontal)">
                                      <p:cBhvr>
                                        <p:cTn id="567" dur="3000"/>
                                        <p:tgtEl>
                                          <p:spTgt spid="37"/>
                                        </p:tgtEl>
                                      </p:cBhvr>
                                    </p:animEffect>
                                    <p:set>
                                      <p:cBhvr>
                                        <p:cTn id="568" dur="1" fill="hold">
                                          <p:stCondLst>
                                            <p:cond delay="2999"/>
                                          </p:stCondLst>
                                        </p:cTn>
                                        <p:tgtEl>
                                          <p:spTgt spid="37"/>
                                        </p:tgtEl>
                                        <p:attrNameLst>
                                          <p:attrName>style.visibility</p:attrName>
                                        </p:attrNameLst>
                                      </p:cBhvr>
                                      <p:to>
                                        <p:strVal val="hidden"/>
                                      </p:to>
                                    </p:set>
                                  </p:childTnLst>
                                </p:cTn>
                              </p:par>
                              <p:par>
                                <p:cTn id="569" presetID="8" presetClass="emph" presetSubtype="0" fill="hold" grpId="5" nodeType="withEffect">
                                  <p:stCondLst>
                                    <p:cond delay="0"/>
                                  </p:stCondLst>
                                  <p:childTnLst>
                                    <p:animRot by="21600000">
                                      <p:cBhvr>
                                        <p:cTn id="570" dur="3000" fill="hold"/>
                                        <p:tgtEl>
                                          <p:spTgt spid="3"/>
                                        </p:tgtEl>
                                        <p:attrNameLst>
                                          <p:attrName>r</p:attrName>
                                        </p:attrNameLst>
                                      </p:cBhvr>
                                    </p:animRot>
                                  </p:childTnLst>
                                </p:cTn>
                              </p:par>
                              <p:par>
                                <p:cTn id="571" presetID="8" presetClass="emph" presetSubtype="0" fill="hold" grpId="5" nodeType="withEffect">
                                  <p:stCondLst>
                                    <p:cond delay="0"/>
                                  </p:stCondLst>
                                  <p:childTnLst>
                                    <p:animRot by="21600000">
                                      <p:cBhvr>
                                        <p:cTn id="572" dur="3000" fill="hold"/>
                                        <p:tgtEl>
                                          <p:spTgt spid="13"/>
                                        </p:tgtEl>
                                        <p:attrNameLst>
                                          <p:attrName>r</p:attrName>
                                        </p:attrNameLst>
                                      </p:cBhvr>
                                    </p:animRot>
                                  </p:childTnLst>
                                </p:cTn>
                              </p:par>
                              <p:par>
                                <p:cTn id="573" presetID="8" presetClass="emph" presetSubtype="0" fill="hold" grpId="5" nodeType="withEffect">
                                  <p:stCondLst>
                                    <p:cond delay="0"/>
                                  </p:stCondLst>
                                  <p:childTnLst>
                                    <p:animRot by="21600000">
                                      <p:cBhvr>
                                        <p:cTn id="574" dur="3000" fill="hold"/>
                                        <p:tgtEl>
                                          <p:spTgt spid="18"/>
                                        </p:tgtEl>
                                        <p:attrNameLst>
                                          <p:attrName>r</p:attrName>
                                        </p:attrNameLst>
                                      </p:cBhvr>
                                    </p:animRot>
                                  </p:childTnLst>
                                </p:cTn>
                              </p:par>
                              <p:par>
                                <p:cTn id="575" presetID="8" presetClass="emph" presetSubtype="0" fill="hold" grpId="5" nodeType="withEffect">
                                  <p:stCondLst>
                                    <p:cond delay="0"/>
                                  </p:stCondLst>
                                  <p:childTnLst>
                                    <p:animRot by="21600000">
                                      <p:cBhvr>
                                        <p:cTn id="576" dur="3000" fill="hold"/>
                                        <p:tgtEl>
                                          <p:spTgt spid="23"/>
                                        </p:tgtEl>
                                        <p:attrNameLst>
                                          <p:attrName>r</p:attrName>
                                        </p:attrNameLst>
                                      </p:cBhvr>
                                    </p:animRot>
                                  </p:childTnLst>
                                </p:cTn>
                              </p:par>
                              <p:par>
                                <p:cTn id="577" presetID="8" presetClass="emph" presetSubtype="0" fill="hold" grpId="5" nodeType="withEffect">
                                  <p:stCondLst>
                                    <p:cond delay="0"/>
                                  </p:stCondLst>
                                  <p:childTnLst>
                                    <p:animRot by="-21600000">
                                      <p:cBhvr>
                                        <p:cTn id="578" dur="3000" fill="hold"/>
                                        <p:tgtEl>
                                          <p:spTgt spid="4"/>
                                        </p:tgtEl>
                                        <p:attrNameLst>
                                          <p:attrName>r</p:attrName>
                                        </p:attrNameLst>
                                      </p:cBhvr>
                                    </p:animRot>
                                  </p:childTnLst>
                                </p:cTn>
                              </p:par>
                              <p:par>
                                <p:cTn id="579" presetID="8" presetClass="emph" presetSubtype="0" fill="hold" grpId="5" nodeType="withEffect">
                                  <p:stCondLst>
                                    <p:cond delay="0"/>
                                  </p:stCondLst>
                                  <p:childTnLst>
                                    <p:animRot by="-21600000">
                                      <p:cBhvr>
                                        <p:cTn id="580" dur="3000" fill="hold"/>
                                        <p:tgtEl>
                                          <p:spTgt spid="28"/>
                                        </p:tgtEl>
                                        <p:attrNameLst>
                                          <p:attrName>r</p:attrName>
                                        </p:attrNameLst>
                                      </p:cBhvr>
                                    </p:animRot>
                                  </p:childTnLst>
                                </p:cTn>
                              </p:par>
                              <p:par>
                                <p:cTn id="581" presetID="8" presetClass="emph" presetSubtype="0" fill="hold" grpId="5" nodeType="withEffect">
                                  <p:stCondLst>
                                    <p:cond delay="0"/>
                                  </p:stCondLst>
                                  <p:childTnLst>
                                    <p:animRot by="-21600000">
                                      <p:cBhvr>
                                        <p:cTn id="582" dur="3000" fill="hold"/>
                                        <p:tgtEl>
                                          <p:spTgt spid="33"/>
                                        </p:tgtEl>
                                        <p:attrNameLst>
                                          <p:attrName>r</p:attrName>
                                        </p:attrNameLst>
                                      </p:cBhvr>
                                    </p:animRot>
                                  </p:childTnLst>
                                </p:cTn>
                              </p:par>
                              <p:par>
                                <p:cTn id="583" presetID="8" presetClass="emph" presetSubtype="0" fill="hold" grpId="5" nodeType="withEffect">
                                  <p:stCondLst>
                                    <p:cond delay="0"/>
                                  </p:stCondLst>
                                  <p:childTnLst>
                                    <p:animRot by="-21600000">
                                      <p:cBhvr>
                                        <p:cTn id="584" dur="3000" fill="hold"/>
                                        <p:tgtEl>
                                          <p:spTgt spid="5"/>
                                        </p:tgtEl>
                                        <p:attrNameLst>
                                          <p:attrName>r</p:attrName>
                                        </p:attrNameLst>
                                      </p:cBhvr>
                                    </p:animRot>
                                  </p:childTnLst>
                                </p:cTn>
                              </p:par>
                              <p:par>
                                <p:cTn id="585" presetID="8" presetClass="emph" presetSubtype="0" fill="hold" grpId="5" nodeType="withEffect">
                                  <p:stCondLst>
                                    <p:cond delay="0"/>
                                  </p:stCondLst>
                                  <p:childTnLst>
                                    <p:animRot by="-21600000">
                                      <p:cBhvr>
                                        <p:cTn id="586" dur="3000" fill="hold"/>
                                        <p:tgtEl>
                                          <p:spTgt spid="14"/>
                                        </p:tgtEl>
                                        <p:attrNameLst>
                                          <p:attrName>r</p:attrName>
                                        </p:attrNameLst>
                                      </p:cBhvr>
                                    </p:animRot>
                                  </p:childTnLst>
                                </p:cTn>
                              </p:par>
                              <p:par>
                                <p:cTn id="587" presetID="8" presetClass="emph" presetSubtype="0" fill="hold" grpId="5" nodeType="withEffect">
                                  <p:stCondLst>
                                    <p:cond delay="0"/>
                                  </p:stCondLst>
                                  <p:childTnLst>
                                    <p:animRot by="-21600000">
                                      <p:cBhvr>
                                        <p:cTn id="588" dur="3000" fill="hold"/>
                                        <p:tgtEl>
                                          <p:spTgt spid="19"/>
                                        </p:tgtEl>
                                        <p:attrNameLst>
                                          <p:attrName>r</p:attrName>
                                        </p:attrNameLst>
                                      </p:cBhvr>
                                    </p:animRot>
                                  </p:childTnLst>
                                </p:cTn>
                              </p:par>
                              <p:par>
                                <p:cTn id="589" presetID="8" presetClass="emph" presetSubtype="0" fill="hold" grpId="5" nodeType="withEffect">
                                  <p:stCondLst>
                                    <p:cond delay="0"/>
                                  </p:stCondLst>
                                  <p:childTnLst>
                                    <p:animRot by="-21600000">
                                      <p:cBhvr>
                                        <p:cTn id="590" dur="3000" fill="hold"/>
                                        <p:tgtEl>
                                          <p:spTgt spid="24"/>
                                        </p:tgtEl>
                                        <p:attrNameLst>
                                          <p:attrName>r</p:attrName>
                                        </p:attrNameLst>
                                      </p:cBhvr>
                                    </p:animRot>
                                  </p:childTnLst>
                                </p:cTn>
                              </p:par>
                              <p:par>
                                <p:cTn id="591" presetID="8" presetClass="emph" presetSubtype="0" fill="hold" grpId="5" nodeType="withEffect">
                                  <p:stCondLst>
                                    <p:cond delay="0"/>
                                  </p:stCondLst>
                                  <p:childTnLst>
                                    <p:animRot by="21600000">
                                      <p:cBhvr>
                                        <p:cTn id="592" dur="3000" fill="hold"/>
                                        <p:tgtEl>
                                          <p:spTgt spid="6"/>
                                        </p:tgtEl>
                                        <p:attrNameLst>
                                          <p:attrName>r</p:attrName>
                                        </p:attrNameLst>
                                      </p:cBhvr>
                                    </p:animRot>
                                  </p:childTnLst>
                                </p:cTn>
                              </p:par>
                              <p:par>
                                <p:cTn id="593" presetID="8" presetClass="emph" presetSubtype="0" fill="hold" grpId="5" nodeType="withEffect">
                                  <p:stCondLst>
                                    <p:cond delay="0"/>
                                  </p:stCondLst>
                                  <p:childTnLst>
                                    <p:animRot by="21600000">
                                      <p:cBhvr>
                                        <p:cTn id="594" dur="3000" fill="hold"/>
                                        <p:tgtEl>
                                          <p:spTgt spid="29"/>
                                        </p:tgtEl>
                                        <p:attrNameLst>
                                          <p:attrName>r</p:attrName>
                                        </p:attrNameLst>
                                      </p:cBhvr>
                                    </p:animRot>
                                  </p:childTnLst>
                                </p:cTn>
                              </p:par>
                              <p:par>
                                <p:cTn id="595" presetID="8" presetClass="emph" presetSubtype="0" fill="hold" grpId="5" nodeType="withEffect">
                                  <p:stCondLst>
                                    <p:cond delay="0"/>
                                  </p:stCondLst>
                                  <p:childTnLst>
                                    <p:animRot by="21600000">
                                      <p:cBhvr>
                                        <p:cTn id="596" dur="3000" fill="hold"/>
                                        <p:tgtEl>
                                          <p:spTgt spid="34"/>
                                        </p:tgtEl>
                                        <p:attrNameLst>
                                          <p:attrName>r</p:attrName>
                                        </p:attrNameLst>
                                      </p:cBhvr>
                                    </p:animRot>
                                  </p:childTnLst>
                                </p:cTn>
                              </p:par>
                              <p:par>
                                <p:cTn id="597" presetID="8" presetClass="emph" presetSubtype="0" fill="hold" grpId="5" nodeType="withEffect">
                                  <p:stCondLst>
                                    <p:cond delay="0"/>
                                  </p:stCondLst>
                                  <p:childTnLst>
                                    <p:animRot by="21600000">
                                      <p:cBhvr>
                                        <p:cTn id="598" dur="3000" fill="hold"/>
                                        <p:tgtEl>
                                          <p:spTgt spid="7"/>
                                        </p:tgtEl>
                                        <p:attrNameLst>
                                          <p:attrName>r</p:attrName>
                                        </p:attrNameLst>
                                      </p:cBhvr>
                                    </p:animRot>
                                  </p:childTnLst>
                                </p:cTn>
                              </p:par>
                              <p:par>
                                <p:cTn id="599" presetID="8" presetClass="emph" presetSubtype="0" fill="hold" grpId="5" nodeType="withEffect">
                                  <p:stCondLst>
                                    <p:cond delay="0"/>
                                  </p:stCondLst>
                                  <p:childTnLst>
                                    <p:animRot by="21600000">
                                      <p:cBhvr>
                                        <p:cTn id="600" dur="3000" fill="hold"/>
                                        <p:tgtEl>
                                          <p:spTgt spid="15"/>
                                        </p:tgtEl>
                                        <p:attrNameLst>
                                          <p:attrName>r</p:attrName>
                                        </p:attrNameLst>
                                      </p:cBhvr>
                                    </p:animRot>
                                  </p:childTnLst>
                                </p:cTn>
                              </p:par>
                              <p:par>
                                <p:cTn id="601" presetID="8" presetClass="emph" presetSubtype="0" fill="hold" grpId="5" nodeType="withEffect">
                                  <p:stCondLst>
                                    <p:cond delay="0"/>
                                  </p:stCondLst>
                                  <p:childTnLst>
                                    <p:animRot by="21600000">
                                      <p:cBhvr>
                                        <p:cTn id="602" dur="3000" fill="hold"/>
                                        <p:tgtEl>
                                          <p:spTgt spid="20"/>
                                        </p:tgtEl>
                                        <p:attrNameLst>
                                          <p:attrName>r</p:attrName>
                                        </p:attrNameLst>
                                      </p:cBhvr>
                                    </p:animRot>
                                  </p:childTnLst>
                                </p:cTn>
                              </p:par>
                              <p:par>
                                <p:cTn id="603" presetID="8" presetClass="emph" presetSubtype="0" fill="hold" grpId="5" nodeType="withEffect">
                                  <p:stCondLst>
                                    <p:cond delay="0"/>
                                  </p:stCondLst>
                                  <p:childTnLst>
                                    <p:animRot by="21600000">
                                      <p:cBhvr>
                                        <p:cTn id="604" dur="3000" fill="hold"/>
                                        <p:tgtEl>
                                          <p:spTgt spid="25"/>
                                        </p:tgtEl>
                                        <p:attrNameLst>
                                          <p:attrName>r</p:attrName>
                                        </p:attrNameLst>
                                      </p:cBhvr>
                                    </p:animRot>
                                  </p:childTnLst>
                                </p:cTn>
                              </p:par>
                              <p:par>
                                <p:cTn id="605" presetID="8" presetClass="emph" presetSubtype="0" fill="hold" grpId="5" nodeType="withEffect">
                                  <p:stCondLst>
                                    <p:cond delay="0"/>
                                  </p:stCondLst>
                                  <p:childTnLst>
                                    <p:animRot by="-21600000">
                                      <p:cBhvr>
                                        <p:cTn id="606" dur="3000" fill="hold"/>
                                        <p:tgtEl>
                                          <p:spTgt spid="8"/>
                                        </p:tgtEl>
                                        <p:attrNameLst>
                                          <p:attrName>r</p:attrName>
                                        </p:attrNameLst>
                                      </p:cBhvr>
                                    </p:animRot>
                                  </p:childTnLst>
                                </p:cTn>
                              </p:par>
                              <p:par>
                                <p:cTn id="607" presetID="8" presetClass="emph" presetSubtype="0" fill="hold" grpId="5" nodeType="withEffect">
                                  <p:stCondLst>
                                    <p:cond delay="0"/>
                                  </p:stCondLst>
                                  <p:childTnLst>
                                    <p:animRot by="-21600000">
                                      <p:cBhvr>
                                        <p:cTn id="608" dur="3000" fill="hold"/>
                                        <p:tgtEl>
                                          <p:spTgt spid="30"/>
                                        </p:tgtEl>
                                        <p:attrNameLst>
                                          <p:attrName>r</p:attrName>
                                        </p:attrNameLst>
                                      </p:cBhvr>
                                    </p:animRot>
                                  </p:childTnLst>
                                </p:cTn>
                              </p:par>
                              <p:par>
                                <p:cTn id="609" presetID="8" presetClass="emph" presetSubtype="0" fill="hold" grpId="5" nodeType="withEffect">
                                  <p:stCondLst>
                                    <p:cond delay="0"/>
                                  </p:stCondLst>
                                  <p:childTnLst>
                                    <p:animRot by="-21600000">
                                      <p:cBhvr>
                                        <p:cTn id="610" dur="3000" fill="hold"/>
                                        <p:tgtEl>
                                          <p:spTgt spid="35"/>
                                        </p:tgtEl>
                                        <p:attrNameLst>
                                          <p:attrName>r</p:attrName>
                                        </p:attrNameLst>
                                      </p:cBhvr>
                                    </p:animRot>
                                  </p:childTnLst>
                                </p:cTn>
                              </p:par>
                              <p:par>
                                <p:cTn id="611" presetID="8" presetClass="emph" presetSubtype="0" fill="hold" grpId="5" nodeType="withEffect">
                                  <p:stCondLst>
                                    <p:cond delay="0"/>
                                  </p:stCondLst>
                                  <p:childTnLst>
                                    <p:animRot by="-21600000">
                                      <p:cBhvr>
                                        <p:cTn id="612" dur="3000" fill="hold"/>
                                        <p:tgtEl>
                                          <p:spTgt spid="9"/>
                                        </p:tgtEl>
                                        <p:attrNameLst>
                                          <p:attrName>r</p:attrName>
                                        </p:attrNameLst>
                                      </p:cBhvr>
                                    </p:animRot>
                                  </p:childTnLst>
                                </p:cTn>
                              </p:par>
                              <p:par>
                                <p:cTn id="613" presetID="8" presetClass="emph" presetSubtype="0" fill="hold" grpId="5" nodeType="withEffect">
                                  <p:stCondLst>
                                    <p:cond delay="0"/>
                                  </p:stCondLst>
                                  <p:childTnLst>
                                    <p:animRot by="-21600000">
                                      <p:cBhvr>
                                        <p:cTn id="614" dur="3000" fill="hold"/>
                                        <p:tgtEl>
                                          <p:spTgt spid="16"/>
                                        </p:tgtEl>
                                        <p:attrNameLst>
                                          <p:attrName>r</p:attrName>
                                        </p:attrNameLst>
                                      </p:cBhvr>
                                    </p:animRot>
                                  </p:childTnLst>
                                </p:cTn>
                              </p:par>
                              <p:par>
                                <p:cTn id="615" presetID="8" presetClass="emph" presetSubtype="0" fill="hold" grpId="5" nodeType="withEffect">
                                  <p:stCondLst>
                                    <p:cond delay="0"/>
                                  </p:stCondLst>
                                  <p:childTnLst>
                                    <p:animRot by="-21600000">
                                      <p:cBhvr>
                                        <p:cTn id="616" dur="3000" fill="hold"/>
                                        <p:tgtEl>
                                          <p:spTgt spid="21"/>
                                        </p:tgtEl>
                                        <p:attrNameLst>
                                          <p:attrName>r</p:attrName>
                                        </p:attrNameLst>
                                      </p:cBhvr>
                                    </p:animRot>
                                  </p:childTnLst>
                                </p:cTn>
                              </p:par>
                              <p:par>
                                <p:cTn id="617" presetID="8" presetClass="emph" presetSubtype="0" fill="hold" grpId="5" nodeType="withEffect">
                                  <p:stCondLst>
                                    <p:cond delay="0"/>
                                  </p:stCondLst>
                                  <p:childTnLst>
                                    <p:animRot by="-21600000">
                                      <p:cBhvr>
                                        <p:cTn id="618" dur="3000" fill="hold"/>
                                        <p:tgtEl>
                                          <p:spTgt spid="26"/>
                                        </p:tgtEl>
                                        <p:attrNameLst>
                                          <p:attrName>r</p:attrName>
                                        </p:attrNameLst>
                                      </p:cBhvr>
                                    </p:animRot>
                                  </p:childTnLst>
                                </p:cTn>
                              </p:par>
                              <p:par>
                                <p:cTn id="619" presetID="8" presetClass="emph" presetSubtype="0" fill="hold" grpId="5" nodeType="withEffect">
                                  <p:stCondLst>
                                    <p:cond delay="0"/>
                                  </p:stCondLst>
                                  <p:childTnLst>
                                    <p:animRot by="21600000">
                                      <p:cBhvr>
                                        <p:cTn id="620" dur="3000" fill="hold"/>
                                        <p:tgtEl>
                                          <p:spTgt spid="10"/>
                                        </p:tgtEl>
                                        <p:attrNameLst>
                                          <p:attrName>r</p:attrName>
                                        </p:attrNameLst>
                                      </p:cBhvr>
                                    </p:animRot>
                                  </p:childTnLst>
                                </p:cTn>
                              </p:par>
                              <p:par>
                                <p:cTn id="621" presetID="8" presetClass="emph" presetSubtype="0" fill="hold" grpId="5" nodeType="withEffect">
                                  <p:stCondLst>
                                    <p:cond delay="0"/>
                                  </p:stCondLst>
                                  <p:childTnLst>
                                    <p:animRot by="21600000">
                                      <p:cBhvr>
                                        <p:cTn id="622" dur="3000" fill="hold"/>
                                        <p:tgtEl>
                                          <p:spTgt spid="31"/>
                                        </p:tgtEl>
                                        <p:attrNameLst>
                                          <p:attrName>r</p:attrName>
                                        </p:attrNameLst>
                                      </p:cBhvr>
                                    </p:animRot>
                                  </p:childTnLst>
                                </p:cTn>
                              </p:par>
                              <p:par>
                                <p:cTn id="623" presetID="8" presetClass="emph" presetSubtype="0" fill="hold" grpId="5" nodeType="withEffect">
                                  <p:stCondLst>
                                    <p:cond delay="0"/>
                                  </p:stCondLst>
                                  <p:childTnLst>
                                    <p:animRot by="21600000">
                                      <p:cBhvr>
                                        <p:cTn id="624" dur="3000" fill="hold"/>
                                        <p:tgtEl>
                                          <p:spTgt spid="36"/>
                                        </p:tgtEl>
                                        <p:attrNameLst>
                                          <p:attrName>r</p:attrName>
                                        </p:attrNameLst>
                                      </p:cBhvr>
                                    </p:animRot>
                                  </p:childTnLst>
                                </p:cTn>
                              </p:par>
                              <p:par>
                                <p:cTn id="625" presetID="8" presetClass="emph" presetSubtype="0" fill="hold" grpId="5" nodeType="withEffect">
                                  <p:stCondLst>
                                    <p:cond delay="0"/>
                                  </p:stCondLst>
                                  <p:childTnLst>
                                    <p:animRot by="21600000">
                                      <p:cBhvr>
                                        <p:cTn id="626" dur="3000" fill="hold"/>
                                        <p:tgtEl>
                                          <p:spTgt spid="11"/>
                                        </p:tgtEl>
                                        <p:attrNameLst>
                                          <p:attrName>r</p:attrName>
                                        </p:attrNameLst>
                                      </p:cBhvr>
                                    </p:animRot>
                                  </p:childTnLst>
                                </p:cTn>
                              </p:par>
                              <p:par>
                                <p:cTn id="627" presetID="8" presetClass="emph" presetSubtype="0" fill="hold" grpId="5" nodeType="withEffect">
                                  <p:stCondLst>
                                    <p:cond delay="0"/>
                                  </p:stCondLst>
                                  <p:childTnLst>
                                    <p:animRot by="21600000">
                                      <p:cBhvr>
                                        <p:cTn id="628" dur="3000" fill="hold"/>
                                        <p:tgtEl>
                                          <p:spTgt spid="17"/>
                                        </p:tgtEl>
                                        <p:attrNameLst>
                                          <p:attrName>r</p:attrName>
                                        </p:attrNameLst>
                                      </p:cBhvr>
                                    </p:animRot>
                                  </p:childTnLst>
                                </p:cTn>
                              </p:par>
                              <p:par>
                                <p:cTn id="629" presetID="8" presetClass="emph" presetSubtype="0" fill="hold" grpId="5" nodeType="withEffect">
                                  <p:stCondLst>
                                    <p:cond delay="0"/>
                                  </p:stCondLst>
                                  <p:childTnLst>
                                    <p:animRot by="21600000">
                                      <p:cBhvr>
                                        <p:cTn id="630" dur="3000" fill="hold"/>
                                        <p:tgtEl>
                                          <p:spTgt spid="22"/>
                                        </p:tgtEl>
                                        <p:attrNameLst>
                                          <p:attrName>r</p:attrName>
                                        </p:attrNameLst>
                                      </p:cBhvr>
                                    </p:animRot>
                                  </p:childTnLst>
                                </p:cTn>
                              </p:par>
                              <p:par>
                                <p:cTn id="631" presetID="8" presetClass="emph" presetSubtype="0" fill="hold" grpId="5" nodeType="withEffect">
                                  <p:stCondLst>
                                    <p:cond delay="0"/>
                                  </p:stCondLst>
                                  <p:childTnLst>
                                    <p:animRot by="21600000">
                                      <p:cBhvr>
                                        <p:cTn id="632" dur="3000" fill="hold"/>
                                        <p:tgtEl>
                                          <p:spTgt spid="27"/>
                                        </p:tgtEl>
                                        <p:attrNameLst>
                                          <p:attrName>r</p:attrName>
                                        </p:attrNameLst>
                                      </p:cBhvr>
                                    </p:animRot>
                                  </p:childTnLst>
                                </p:cTn>
                              </p:par>
                              <p:par>
                                <p:cTn id="633" presetID="8" presetClass="emph" presetSubtype="0" fill="hold" grpId="5" nodeType="withEffect">
                                  <p:stCondLst>
                                    <p:cond delay="0"/>
                                  </p:stCondLst>
                                  <p:childTnLst>
                                    <p:animRot by="-21600000">
                                      <p:cBhvr>
                                        <p:cTn id="634" dur="3000" fill="hold"/>
                                        <p:tgtEl>
                                          <p:spTgt spid="12"/>
                                        </p:tgtEl>
                                        <p:attrNameLst>
                                          <p:attrName>r</p:attrName>
                                        </p:attrNameLst>
                                      </p:cBhvr>
                                    </p:animRot>
                                  </p:childTnLst>
                                </p:cTn>
                              </p:par>
                              <p:par>
                                <p:cTn id="635" presetID="8" presetClass="emph" presetSubtype="0" fill="hold" grpId="5" nodeType="withEffect">
                                  <p:stCondLst>
                                    <p:cond delay="0"/>
                                  </p:stCondLst>
                                  <p:childTnLst>
                                    <p:animRot by="-21600000">
                                      <p:cBhvr>
                                        <p:cTn id="636" dur="3000" fill="hold"/>
                                        <p:tgtEl>
                                          <p:spTgt spid="32"/>
                                        </p:tgtEl>
                                        <p:attrNameLst>
                                          <p:attrName>r</p:attrName>
                                        </p:attrNameLst>
                                      </p:cBhvr>
                                    </p:animRot>
                                  </p:childTnLst>
                                </p:cTn>
                              </p:par>
                              <p:par>
                                <p:cTn id="637" presetID="8" presetClass="emph" presetSubtype="0" fill="hold" grpId="5" nodeType="withEffect">
                                  <p:stCondLst>
                                    <p:cond delay="0"/>
                                  </p:stCondLst>
                                  <p:childTnLst>
                                    <p:animRot by="-21600000">
                                      <p:cBhvr>
                                        <p:cTn id="638" dur="3000" fill="hold"/>
                                        <p:tgtEl>
                                          <p:spTgt spid="37"/>
                                        </p:tgtEl>
                                        <p:attrNameLst>
                                          <p:attrName>r</p:attrName>
                                        </p:attrNameLst>
                                      </p:cBhvr>
                                    </p:animRot>
                                  </p:childTnLst>
                                </p:cTn>
                              </p:par>
                              <p:par>
                                <p:cTn id="639" presetID="23" presetClass="entr" presetSubtype="288" fill="hold" nodeType="withEffect">
                                  <p:stCondLst>
                                    <p:cond delay="0"/>
                                  </p:stCondLst>
                                  <p:childTnLst>
                                    <p:set>
                                      <p:cBhvr>
                                        <p:cTn id="640" dur="1" fill="hold">
                                          <p:stCondLst>
                                            <p:cond delay="0"/>
                                          </p:stCondLst>
                                        </p:cTn>
                                        <p:tgtEl>
                                          <p:spTgt spid="2"/>
                                        </p:tgtEl>
                                        <p:attrNameLst>
                                          <p:attrName>style.visibility</p:attrName>
                                        </p:attrNameLst>
                                      </p:cBhvr>
                                      <p:to>
                                        <p:strVal val="visible"/>
                                      </p:to>
                                    </p:set>
                                    <p:anim calcmode="lin" valueType="num">
                                      <p:cBhvr>
                                        <p:cTn id="641" dur="3000" fill="hold"/>
                                        <p:tgtEl>
                                          <p:spTgt spid="2"/>
                                        </p:tgtEl>
                                        <p:attrNameLst>
                                          <p:attrName>ppt_w</p:attrName>
                                        </p:attrNameLst>
                                      </p:cBhvr>
                                      <p:tavLst>
                                        <p:tav tm="0">
                                          <p:val>
                                            <p:strVal val="4/3*#ppt_w"/>
                                          </p:val>
                                        </p:tav>
                                        <p:tav tm="100000">
                                          <p:val>
                                            <p:strVal val="#ppt_w"/>
                                          </p:val>
                                        </p:tav>
                                      </p:tavLst>
                                    </p:anim>
                                    <p:anim calcmode="lin" valueType="num">
                                      <p:cBhvr>
                                        <p:cTn id="642" dur="3000" fill="hold"/>
                                        <p:tgtEl>
                                          <p:spTgt spid="2"/>
                                        </p:tgtEl>
                                        <p:attrNameLst>
                                          <p:attrName>ppt_h</p:attrName>
                                        </p:attrNameLst>
                                      </p:cBhvr>
                                      <p:tavLst>
                                        <p:tav tm="0">
                                          <p:val>
                                            <p:strVal val="4/3*#ppt_h"/>
                                          </p:val>
                                        </p:tav>
                                        <p:tav tm="100000">
                                          <p:val>
                                            <p:strVal val="#ppt_h"/>
                                          </p:val>
                                        </p:tav>
                                      </p:tavLst>
                                    </p:anim>
                                  </p:childTnLst>
                                </p:cTn>
                              </p:par>
                              <p:par>
                                <p:cTn id="643" presetID="16" presetClass="entr" presetSubtype="42" fill="hold" nodeType="withEffect">
                                  <p:stCondLst>
                                    <p:cond delay="0"/>
                                  </p:stCondLst>
                                  <p:childTnLst>
                                    <p:set>
                                      <p:cBhvr>
                                        <p:cTn id="644" dur="1" fill="hold">
                                          <p:stCondLst>
                                            <p:cond delay="0"/>
                                          </p:stCondLst>
                                        </p:cTn>
                                        <p:tgtEl>
                                          <p:spTgt spid="2"/>
                                        </p:tgtEl>
                                        <p:attrNameLst>
                                          <p:attrName>style.visibility</p:attrName>
                                        </p:attrNameLst>
                                      </p:cBhvr>
                                      <p:to>
                                        <p:strVal val="visible"/>
                                      </p:to>
                                    </p:set>
                                    <p:animEffect transition="in" filter="barn(outHorizontal)">
                                      <p:cBhvr>
                                        <p:cTn id="64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cf80b786c4369787e83e176cedf2d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2889238" y="-31750"/>
            <a:ext cx="1714512" cy="1778012"/>
          </a:xfrm>
          <a:prstGeom prst="rect">
            <a:avLst/>
          </a:prstGeom>
          <a:effectLst/>
        </p:spPr>
      </p:pic>
      <p:pic>
        <p:nvPicPr>
          <p:cNvPr id="5" name="4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1817668" y="-31750"/>
            <a:ext cx="1714512" cy="1778012"/>
          </a:xfrm>
          <a:prstGeom prst="rect">
            <a:avLst/>
          </a:prstGeom>
          <a:effectLst/>
        </p:spPr>
      </p:pic>
      <p:pic>
        <p:nvPicPr>
          <p:cNvPr id="6" name="5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888974" y="-31750"/>
            <a:ext cx="1714512" cy="1778012"/>
          </a:xfrm>
          <a:prstGeom prst="rect">
            <a:avLst/>
          </a:prstGeom>
          <a:effectLst/>
        </p:spPr>
      </p:pic>
      <p:pic>
        <p:nvPicPr>
          <p:cNvPr id="7" name="6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31750" y="-31750"/>
            <a:ext cx="1714512" cy="1778012"/>
          </a:xfrm>
          <a:prstGeom prst="rect">
            <a:avLst/>
          </a:prstGeom>
          <a:effectLst/>
        </p:spPr>
      </p:pic>
      <p:pic>
        <p:nvPicPr>
          <p:cNvPr id="8" name="7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4325904" y="-31750"/>
            <a:ext cx="1714512" cy="1778012"/>
          </a:xfrm>
          <a:prstGeom prst="rect">
            <a:avLst/>
          </a:prstGeom>
          <a:effectLst/>
        </p:spPr>
      </p:pic>
      <p:pic>
        <p:nvPicPr>
          <p:cNvPr id="9" name="8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5468912" y="-31750"/>
            <a:ext cx="1714512" cy="1778012"/>
          </a:xfrm>
          <a:prstGeom prst="rect">
            <a:avLst/>
          </a:prstGeom>
          <a:effectLst/>
        </p:spPr>
      </p:pic>
      <p:pic>
        <p:nvPicPr>
          <p:cNvPr id="10" name="9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6469044" y="-31750"/>
            <a:ext cx="1714512" cy="1778012"/>
          </a:xfrm>
          <a:prstGeom prst="rect">
            <a:avLst/>
          </a:prstGeom>
          <a:effectLst/>
        </p:spPr>
      </p:pic>
      <p:pic>
        <p:nvPicPr>
          <p:cNvPr id="11" name="10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7469176" y="-31750"/>
            <a:ext cx="1714512" cy="1778012"/>
          </a:xfrm>
          <a:prstGeom prst="rect">
            <a:avLst/>
          </a:prstGeom>
          <a:effectLst/>
        </p:spPr>
      </p:pic>
      <p:pic>
        <p:nvPicPr>
          <p:cNvPr id="12" name="11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2889238" y="1825620"/>
            <a:ext cx="1714512" cy="1778012"/>
          </a:xfrm>
          <a:prstGeom prst="rect">
            <a:avLst/>
          </a:prstGeom>
          <a:effectLst/>
        </p:spPr>
      </p:pic>
      <p:pic>
        <p:nvPicPr>
          <p:cNvPr id="13" name="12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1817668" y="1825620"/>
            <a:ext cx="1714512" cy="1778012"/>
          </a:xfrm>
          <a:prstGeom prst="rect">
            <a:avLst/>
          </a:prstGeom>
          <a:effectLst/>
        </p:spPr>
      </p:pic>
      <p:pic>
        <p:nvPicPr>
          <p:cNvPr id="14" name="13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888974" y="1825620"/>
            <a:ext cx="1714512" cy="1778012"/>
          </a:xfrm>
          <a:prstGeom prst="rect">
            <a:avLst/>
          </a:prstGeom>
          <a:effectLst/>
        </p:spPr>
      </p:pic>
      <p:pic>
        <p:nvPicPr>
          <p:cNvPr id="15" name="14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31750" y="1825620"/>
            <a:ext cx="1714512" cy="1778012"/>
          </a:xfrm>
          <a:prstGeom prst="rect">
            <a:avLst/>
          </a:prstGeom>
          <a:effectLst/>
        </p:spPr>
      </p:pic>
      <p:pic>
        <p:nvPicPr>
          <p:cNvPr id="16" name="15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4325904" y="1825620"/>
            <a:ext cx="1714512" cy="1778012"/>
          </a:xfrm>
          <a:prstGeom prst="rect">
            <a:avLst/>
          </a:prstGeom>
          <a:effectLst/>
        </p:spPr>
      </p:pic>
      <p:pic>
        <p:nvPicPr>
          <p:cNvPr id="17" name="16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5468912" y="1825620"/>
            <a:ext cx="1714512" cy="1778012"/>
          </a:xfrm>
          <a:prstGeom prst="rect">
            <a:avLst/>
          </a:prstGeom>
          <a:effectLst/>
        </p:spPr>
      </p:pic>
      <p:pic>
        <p:nvPicPr>
          <p:cNvPr id="18" name="17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6469044" y="1825620"/>
            <a:ext cx="1714512" cy="1778012"/>
          </a:xfrm>
          <a:prstGeom prst="rect">
            <a:avLst/>
          </a:prstGeom>
          <a:effectLst/>
        </p:spPr>
      </p:pic>
      <p:pic>
        <p:nvPicPr>
          <p:cNvPr id="19" name="18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7397738" y="1754182"/>
            <a:ext cx="1714512" cy="1778012"/>
          </a:xfrm>
          <a:prstGeom prst="rect">
            <a:avLst/>
          </a:prstGeom>
          <a:effectLst/>
        </p:spPr>
      </p:pic>
      <p:pic>
        <p:nvPicPr>
          <p:cNvPr id="20" name="19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2889238" y="3397238"/>
            <a:ext cx="1714512" cy="1778012"/>
          </a:xfrm>
          <a:prstGeom prst="rect">
            <a:avLst/>
          </a:prstGeom>
          <a:effectLst/>
        </p:spPr>
      </p:pic>
      <p:pic>
        <p:nvPicPr>
          <p:cNvPr id="21" name="20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1817668" y="3397238"/>
            <a:ext cx="1714512" cy="1778012"/>
          </a:xfrm>
          <a:prstGeom prst="rect">
            <a:avLst/>
          </a:prstGeom>
          <a:effectLst/>
        </p:spPr>
      </p:pic>
      <p:pic>
        <p:nvPicPr>
          <p:cNvPr id="22" name="21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888974" y="3397238"/>
            <a:ext cx="1714512" cy="1778012"/>
          </a:xfrm>
          <a:prstGeom prst="rect">
            <a:avLst/>
          </a:prstGeom>
          <a:effectLst/>
        </p:spPr>
      </p:pic>
      <p:pic>
        <p:nvPicPr>
          <p:cNvPr id="23" name="22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5400000">
            <a:off x="31750" y="3397238"/>
            <a:ext cx="1714512" cy="1778012"/>
          </a:xfrm>
          <a:prstGeom prst="rect">
            <a:avLst/>
          </a:prstGeom>
          <a:effectLst/>
        </p:spPr>
      </p:pic>
      <p:pic>
        <p:nvPicPr>
          <p:cNvPr id="24" name="23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4325904" y="3397238"/>
            <a:ext cx="1714512" cy="1778012"/>
          </a:xfrm>
          <a:prstGeom prst="rect">
            <a:avLst/>
          </a:prstGeom>
          <a:effectLst/>
        </p:spPr>
      </p:pic>
      <p:pic>
        <p:nvPicPr>
          <p:cNvPr id="25" name="24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5468912" y="3397238"/>
            <a:ext cx="1714512" cy="1778012"/>
          </a:xfrm>
          <a:prstGeom prst="rect">
            <a:avLst/>
          </a:prstGeom>
          <a:effectLst/>
        </p:spPr>
      </p:pic>
      <p:pic>
        <p:nvPicPr>
          <p:cNvPr id="26" name="25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6469044" y="3397238"/>
            <a:ext cx="1714512" cy="1778012"/>
          </a:xfrm>
          <a:prstGeom prst="rect">
            <a:avLst/>
          </a:prstGeom>
          <a:effectLst/>
        </p:spPr>
      </p:pic>
      <p:pic>
        <p:nvPicPr>
          <p:cNvPr id="27" name="26 Imagen" descr="14.png"/>
          <p:cNvPicPr>
            <a:picLocks noChangeAspect="1"/>
          </p:cNvPicPr>
          <p:nvPr/>
        </p:nvPicPr>
        <p:blipFill>
          <a:blip r:embed="rId3">
            <a:duotone>
              <a:prstClr val="black"/>
              <a:srgbClr val="FF6600">
                <a:tint val="45000"/>
                <a:satMod val="400000"/>
              </a:srgbClr>
            </a:duotone>
            <a:lum contrast="20000"/>
          </a:blip>
          <a:srcRect l="23924" t="15691" r="23524" b="10538"/>
          <a:stretch>
            <a:fillRect/>
          </a:stretch>
        </p:blipFill>
        <p:spPr>
          <a:xfrm rot="16200000">
            <a:off x="7675584" y="3397238"/>
            <a:ext cx="1714512" cy="1778012"/>
          </a:xfrm>
          <a:prstGeom prst="rect">
            <a:avLst/>
          </a:prstGeom>
          <a:effectLst/>
        </p:spPr>
      </p:pic>
      <p:sp>
        <p:nvSpPr>
          <p:cNvPr id="28" name="27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1+#ppt_w/2"/>
                                          </p:val>
                                        </p:tav>
                                        <p:tav tm="100000">
                                          <p:val>
                                            <p:strVal val="#ppt_x"/>
                                          </p:val>
                                        </p:tav>
                                      </p:tavLst>
                                    </p:anim>
                                    <p:anim calcmode="lin" valueType="num">
                                      <p:cBhvr additive="base">
                                        <p:cTn id="35" dur="3000" fill="hold"/>
                                        <p:tgtEl>
                                          <p:spTgt spid="14"/>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1+#ppt_w/2"/>
                                          </p:val>
                                        </p:tav>
                                        <p:tav tm="100000">
                                          <p:val>
                                            <p:strVal val="#ppt_x"/>
                                          </p:val>
                                        </p:tav>
                                      </p:tavLst>
                                    </p:anim>
                                    <p:anim calcmode="lin" valueType="num">
                                      <p:cBhvr additive="base">
                                        <p:cTn id="39" dur="3000" fill="hold"/>
                                        <p:tgtEl>
                                          <p:spTgt spid="15"/>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1+#ppt_w/2"/>
                                          </p:val>
                                        </p:tav>
                                        <p:tav tm="100000">
                                          <p:val>
                                            <p:strVal val="#ppt_x"/>
                                          </p:val>
                                        </p:tav>
                                      </p:tavLst>
                                    </p:anim>
                                    <p:anim calcmode="lin" valueType="num">
                                      <p:cBhvr additive="base">
                                        <p:cTn id="43" dur="30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1+#ppt_w/2"/>
                                          </p:val>
                                        </p:tav>
                                        <p:tav tm="100000">
                                          <p:val>
                                            <p:strVal val="#ppt_x"/>
                                          </p:val>
                                        </p:tav>
                                      </p:tavLst>
                                    </p:anim>
                                    <p:anim calcmode="lin" valueType="num">
                                      <p:cBhvr additive="base">
                                        <p:cTn id="47" dur="3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1+#ppt_w/2"/>
                                          </p:val>
                                        </p:tav>
                                        <p:tav tm="100000">
                                          <p:val>
                                            <p:strVal val="#ppt_x"/>
                                          </p:val>
                                        </p:tav>
                                      </p:tavLst>
                                    </p:anim>
                                    <p:anim calcmode="lin" valueType="num">
                                      <p:cBhvr additive="base">
                                        <p:cTn id="51" dur="3000" fill="hold"/>
                                        <p:tgtEl>
                                          <p:spTgt spid="22"/>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3000" fill="hold"/>
                                        <p:tgtEl>
                                          <p:spTgt spid="23"/>
                                        </p:tgtEl>
                                        <p:attrNameLst>
                                          <p:attrName>ppt_x</p:attrName>
                                        </p:attrNameLst>
                                      </p:cBhvr>
                                      <p:tavLst>
                                        <p:tav tm="0">
                                          <p:val>
                                            <p:strVal val="1+#ppt_w/2"/>
                                          </p:val>
                                        </p:tav>
                                        <p:tav tm="100000">
                                          <p:val>
                                            <p:strVal val="#ppt_x"/>
                                          </p:val>
                                        </p:tav>
                                      </p:tavLst>
                                    </p:anim>
                                    <p:anim calcmode="lin" valueType="num">
                                      <p:cBhvr additive="base">
                                        <p:cTn id="55" dur="3000" fill="hold"/>
                                        <p:tgtEl>
                                          <p:spTgt spid="23"/>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0-#ppt_w/2"/>
                                          </p:val>
                                        </p:tav>
                                        <p:tav tm="100000">
                                          <p:val>
                                            <p:strVal val="#ppt_x"/>
                                          </p:val>
                                        </p:tav>
                                      </p:tavLst>
                                    </p:anim>
                                    <p:anim calcmode="lin" valueType="num">
                                      <p:cBhvr additive="base">
                                        <p:cTn id="59" dur="3000" fill="hold"/>
                                        <p:tgtEl>
                                          <p:spTgt spid="8"/>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0-#ppt_w/2"/>
                                          </p:val>
                                        </p:tav>
                                        <p:tav tm="100000">
                                          <p:val>
                                            <p:strVal val="#ppt_x"/>
                                          </p:val>
                                        </p:tav>
                                      </p:tavLst>
                                    </p:anim>
                                    <p:anim calcmode="lin" valueType="num">
                                      <p:cBhvr additive="base">
                                        <p:cTn id="63" dur="3000" fill="hold"/>
                                        <p:tgtEl>
                                          <p:spTgt spid="9"/>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ppt_y"/>
                                          </p:val>
                                        </p:tav>
                                        <p:tav tm="100000">
                                          <p:val>
                                            <p:strVal val="#ppt_y"/>
                                          </p:val>
                                        </p:tav>
                                      </p:tavLst>
                                    </p:anim>
                                  </p:childTnLst>
                                </p:cTn>
                              </p:par>
                              <p:par>
                                <p:cTn id="72" presetID="2" presetClass="entr" presetSubtype="8"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additive="base">
                                        <p:cTn id="74" dur="3000" fill="hold"/>
                                        <p:tgtEl>
                                          <p:spTgt spid="16"/>
                                        </p:tgtEl>
                                        <p:attrNameLst>
                                          <p:attrName>ppt_x</p:attrName>
                                        </p:attrNameLst>
                                      </p:cBhvr>
                                      <p:tavLst>
                                        <p:tav tm="0">
                                          <p:val>
                                            <p:strVal val="0-#ppt_w/2"/>
                                          </p:val>
                                        </p:tav>
                                        <p:tav tm="100000">
                                          <p:val>
                                            <p:strVal val="#ppt_x"/>
                                          </p:val>
                                        </p:tav>
                                      </p:tavLst>
                                    </p:anim>
                                    <p:anim calcmode="lin" valueType="num">
                                      <p:cBhvr additive="base">
                                        <p:cTn id="75" dur="3000" fill="hold"/>
                                        <p:tgtEl>
                                          <p:spTgt spid="16"/>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3000" fill="hold"/>
                                        <p:tgtEl>
                                          <p:spTgt spid="17"/>
                                        </p:tgtEl>
                                        <p:attrNameLst>
                                          <p:attrName>ppt_x</p:attrName>
                                        </p:attrNameLst>
                                      </p:cBhvr>
                                      <p:tavLst>
                                        <p:tav tm="0">
                                          <p:val>
                                            <p:strVal val="0-#ppt_w/2"/>
                                          </p:val>
                                        </p:tav>
                                        <p:tav tm="100000">
                                          <p:val>
                                            <p:strVal val="#ppt_x"/>
                                          </p:val>
                                        </p:tav>
                                      </p:tavLst>
                                    </p:anim>
                                    <p:anim calcmode="lin" valueType="num">
                                      <p:cBhvr additive="base">
                                        <p:cTn id="79" dur="3000" fill="hold"/>
                                        <p:tgtEl>
                                          <p:spTgt spid="17"/>
                                        </p:tgtEl>
                                        <p:attrNameLst>
                                          <p:attrName>ppt_y</p:attrName>
                                        </p:attrNameLst>
                                      </p:cBhvr>
                                      <p:tavLst>
                                        <p:tav tm="0">
                                          <p:val>
                                            <p:strVal val="#ppt_y"/>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0-#ppt_w/2"/>
                                          </p:val>
                                        </p:tav>
                                        <p:tav tm="100000">
                                          <p:val>
                                            <p:strVal val="#ppt_x"/>
                                          </p:val>
                                        </p:tav>
                                      </p:tavLst>
                                    </p:anim>
                                    <p:anim calcmode="lin" valueType="num">
                                      <p:cBhvr additive="base">
                                        <p:cTn id="83" dur="3000" fill="hold"/>
                                        <p:tgtEl>
                                          <p:spTgt spid="18"/>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additive="base">
                                        <p:cTn id="86" dur="3000" fill="hold"/>
                                        <p:tgtEl>
                                          <p:spTgt spid="19"/>
                                        </p:tgtEl>
                                        <p:attrNameLst>
                                          <p:attrName>ppt_x</p:attrName>
                                        </p:attrNameLst>
                                      </p:cBhvr>
                                      <p:tavLst>
                                        <p:tav tm="0">
                                          <p:val>
                                            <p:strVal val="0-#ppt_w/2"/>
                                          </p:val>
                                        </p:tav>
                                        <p:tav tm="100000">
                                          <p:val>
                                            <p:strVal val="#ppt_x"/>
                                          </p:val>
                                        </p:tav>
                                      </p:tavLst>
                                    </p:anim>
                                    <p:anim calcmode="lin" valueType="num">
                                      <p:cBhvr additive="base">
                                        <p:cTn id="87" dur="3000" fill="hold"/>
                                        <p:tgtEl>
                                          <p:spTgt spid="19"/>
                                        </p:tgtEl>
                                        <p:attrNameLst>
                                          <p:attrName>ppt_y</p:attrName>
                                        </p:attrNameLst>
                                      </p:cBhvr>
                                      <p:tavLst>
                                        <p:tav tm="0">
                                          <p:val>
                                            <p:strVal val="#ppt_y"/>
                                          </p:val>
                                        </p:tav>
                                        <p:tav tm="100000">
                                          <p:val>
                                            <p:strVal val="#ppt_y"/>
                                          </p:val>
                                        </p:tav>
                                      </p:tavLst>
                                    </p:anim>
                                  </p:childTnLst>
                                </p:cTn>
                              </p:par>
                              <p:par>
                                <p:cTn id="88" presetID="2" presetClass="entr" presetSubtype="8" fill="hold"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0-#ppt_w/2"/>
                                          </p:val>
                                        </p:tav>
                                        <p:tav tm="100000">
                                          <p:val>
                                            <p:strVal val="#ppt_x"/>
                                          </p:val>
                                        </p:tav>
                                      </p:tavLst>
                                    </p:anim>
                                    <p:anim calcmode="lin" valueType="num">
                                      <p:cBhvr additive="base">
                                        <p:cTn id="91" dur="3000" fill="hold"/>
                                        <p:tgtEl>
                                          <p:spTgt spid="24"/>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ppt_y"/>
                                          </p:val>
                                        </p:tav>
                                        <p:tav tm="100000">
                                          <p:val>
                                            <p:strVal val="#ppt_y"/>
                                          </p:val>
                                        </p:tav>
                                      </p:tavLst>
                                    </p:anim>
                                  </p:childTnLst>
                                </p:cTn>
                              </p:par>
                              <p:par>
                                <p:cTn id="96" presetID="2" presetClass="entr" presetSubtype="8"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0-#ppt_w/2"/>
                                          </p:val>
                                        </p:tav>
                                        <p:tav tm="100000">
                                          <p:val>
                                            <p:strVal val="#ppt_x"/>
                                          </p:val>
                                        </p:tav>
                                      </p:tavLst>
                                    </p:anim>
                                    <p:anim calcmode="lin" valueType="num">
                                      <p:cBhvr additive="base">
                                        <p:cTn id="99" dur="3000" fill="hold"/>
                                        <p:tgtEl>
                                          <p:spTgt spid="26"/>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0-#ppt_w/2"/>
                                          </p:val>
                                        </p:tav>
                                        <p:tav tm="100000">
                                          <p:val>
                                            <p:strVal val="#ppt_x"/>
                                          </p:val>
                                        </p:tav>
                                      </p:tavLst>
                                    </p:anim>
                                    <p:anim calcmode="lin" valueType="num">
                                      <p:cBhvr additive="base">
                                        <p:cTn id="103" dur="3000" fill="hold"/>
                                        <p:tgtEl>
                                          <p:spTgt spid="27"/>
                                        </p:tgtEl>
                                        <p:attrNameLst>
                                          <p:attrName>ppt_y</p:attrName>
                                        </p:attrNameLst>
                                      </p:cBhvr>
                                      <p:tavLst>
                                        <p:tav tm="0">
                                          <p:val>
                                            <p:strVal val="#ppt_y"/>
                                          </p:val>
                                        </p:tav>
                                        <p:tav tm="100000">
                                          <p:val>
                                            <p:strVal val="#ppt_y"/>
                                          </p:val>
                                        </p:tav>
                                      </p:tavLst>
                                    </p:anim>
                                  </p:childTnLst>
                                </p:cTn>
                              </p:par>
                              <p:par>
                                <p:cTn id="104" presetID="19" presetClass="entr" presetSubtype="10"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 calcmode="lin" valueType="num">
                                      <p:cBhvr>
                                        <p:cTn id="106" dur="3000" fill="hold"/>
                                        <p:tgtEl>
                                          <p:spTgt spid="4"/>
                                        </p:tgtEl>
                                        <p:attrNameLst>
                                          <p:attrName>ppt_w</p:attrName>
                                        </p:attrNameLst>
                                      </p:cBhvr>
                                      <p:tavLst>
                                        <p:tav tm="0" fmla="#ppt_w*sin(2.5*pi*$)">
                                          <p:val>
                                            <p:fltVal val="0"/>
                                          </p:val>
                                        </p:tav>
                                        <p:tav tm="100000">
                                          <p:val>
                                            <p:fltVal val="1"/>
                                          </p:val>
                                        </p:tav>
                                      </p:tavLst>
                                    </p:anim>
                                    <p:anim calcmode="lin" valueType="num">
                                      <p:cBhvr>
                                        <p:cTn id="107" dur="3000" fill="hold"/>
                                        <p:tgtEl>
                                          <p:spTgt spid="4"/>
                                        </p:tgtEl>
                                        <p:attrNameLst>
                                          <p:attrName>ppt_h</p:attrName>
                                        </p:attrNameLst>
                                      </p:cBhvr>
                                      <p:tavLst>
                                        <p:tav tm="0">
                                          <p:val>
                                            <p:strVal val="#ppt_h"/>
                                          </p:val>
                                        </p:tav>
                                        <p:tav tm="100000">
                                          <p:val>
                                            <p:strVal val="#ppt_h"/>
                                          </p:val>
                                        </p:tav>
                                      </p:tavLst>
                                    </p:anim>
                                  </p:childTnLst>
                                </p:cTn>
                              </p:par>
                              <p:par>
                                <p:cTn id="108" presetID="19" presetClass="entr" presetSubtype="10" fill="hold"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p:cTn id="110" dur="3000" fill="hold"/>
                                        <p:tgtEl>
                                          <p:spTgt spid="5"/>
                                        </p:tgtEl>
                                        <p:attrNameLst>
                                          <p:attrName>ppt_w</p:attrName>
                                        </p:attrNameLst>
                                      </p:cBhvr>
                                      <p:tavLst>
                                        <p:tav tm="0" fmla="#ppt_w*sin(2.5*pi*$)">
                                          <p:val>
                                            <p:fltVal val="0"/>
                                          </p:val>
                                        </p:tav>
                                        <p:tav tm="100000">
                                          <p:val>
                                            <p:fltVal val="1"/>
                                          </p:val>
                                        </p:tav>
                                      </p:tavLst>
                                    </p:anim>
                                    <p:anim calcmode="lin" valueType="num">
                                      <p:cBhvr>
                                        <p:cTn id="111" dur="3000" fill="hold"/>
                                        <p:tgtEl>
                                          <p:spTgt spid="5"/>
                                        </p:tgtEl>
                                        <p:attrNameLst>
                                          <p:attrName>ppt_h</p:attrName>
                                        </p:attrNameLst>
                                      </p:cBhvr>
                                      <p:tavLst>
                                        <p:tav tm="0">
                                          <p:val>
                                            <p:strVal val="#ppt_h"/>
                                          </p:val>
                                        </p:tav>
                                        <p:tav tm="100000">
                                          <p:val>
                                            <p:strVal val="#ppt_h"/>
                                          </p:val>
                                        </p:tav>
                                      </p:tavLst>
                                    </p:anim>
                                  </p:childTnLst>
                                </p:cTn>
                              </p:par>
                              <p:par>
                                <p:cTn id="112" presetID="19" presetClass="entr" presetSubtype="10" fill="hold" nodeType="withEffect">
                                  <p:stCondLst>
                                    <p:cond delay="0"/>
                                  </p:stCondLst>
                                  <p:childTnLst>
                                    <p:set>
                                      <p:cBhvr>
                                        <p:cTn id="113" dur="1" fill="hold">
                                          <p:stCondLst>
                                            <p:cond delay="0"/>
                                          </p:stCondLst>
                                        </p:cTn>
                                        <p:tgtEl>
                                          <p:spTgt spid="6"/>
                                        </p:tgtEl>
                                        <p:attrNameLst>
                                          <p:attrName>style.visibility</p:attrName>
                                        </p:attrNameLst>
                                      </p:cBhvr>
                                      <p:to>
                                        <p:strVal val="visible"/>
                                      </p:to>
                                    </p:set>
                                    <p:anim calcmode="lin" valueType="num">
                                      <p:cBhvr>
                                        <p:cTn id="114" dur="3000" fill="hold"/>
                                        <p:tgtEl>
                                          <p:spTgt spid="6"/>
                                        </p:tgtEl>
                                        <p:attrNameLst>
                                          <p:attrName>ppt_w</p:attrName>
                                        </p:attrNameLst>
                                      </p:cBhvr>
                                      <p:tavLst>
                                        <p:tav tm="0" fmla="#ppt_w*sin(2.5*pi*$)">
                                          <p:val>
                                            <p:fltVal val="0"/>
                                          </p:val>
                                        </p:tav>
                                        <p:tav tm="100000">
                                          <p:val>
                                            <p:fltVal val="1"/>
                                          </p:val>
                                        </p:tav>
                                      </p:tavLst>
                                    </p:anim>
                                    <p:anim calcmode="lin" valueType="num">
                                      <p:cBhvr>
                                        <p:cTn id="115" dur="3000" fill="hold"/>
                                        <p:tgtEl>
                                          <p:spTgt spid="6"/>
                                        </p:tgtEl>
                                        <p:attrNameLst>
                                          <p:attrName>ppt_h</p:attrName>
                                        </p:attrNameLst>
                                      </p:cBhvr>
                                      <p:tavLst>
                                        <p:tav tm="0">
                                          <p:val>
                                            <p:strVal val="#ppt_h"/>
                                          </p:val>
                                        </p:tav>
                                        <p:tav tm="100000">
                                          <p:val>
                                            <p:strVal val="#ppt_h"/>
                                          </p:val>
                                        </p:tav>
                                      </p:tavLst>
                                    </p:anim>
                                  </p:childTnLst>
                                </p:cTn>
                              </p:par>
                              <p:par>
                                <p:cTn id="116" presetID="19" presetClass="entr" presetSubtype="10" fill="hold"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p:cTn id="118" dur="3000" fill="hold"/>
                                        <p:tgtEl>
                                          <p:spTgt spid="7"/>
                                        </p:tgtEl>
                                        <p:attrNameLst>
                                          <p:attrName>ppt_w</p:attrName>
                                        </p:attrNameLst>
                                      </p:cBhvr>
                                      <p:tavLst>
                                        <p:tav tm="0" fmla="#ppt_w*sin(2.5*pi*$)">
                                          <p:val>
                                            <p:fltVal val="0"/>
                                          </p:val>
                                        </p:tav>
                                        <p:tav tm="100000">
                                          <p:val>
                                            <p:fltVal val="1"/>
                                          </p:val>
                                        </p:tav>
                                      </p:tavLst>
                                    </p:anim>
                                    <p:anim calcmode="lin" valueType="num">
                                      <p:cBhvr>
                                        <p:cTn id="119" dur="3000" fill="hold"/>
                                        <p:tgtEl>
                                          <p:spTgt spid="7"/>
                                        </p:tgtEl>
                                        <p:attrNameLst>
                                          <p:attrName>ppt_h</p:attrName>
                                        </p:attrNameLst>
                                      </p:cBhvr>
                                      <p:tavLst>
                                        <p:tav tm="0">
                                          <p:val>
                                            <p:strVal val="#ppt_h"/>
                                          </p:val>
                                        </p:tav>
                                        <p:tav tm="100000">
                                          <p:val>
                                            <p:strVal val="#ppt_h"/>
                                          </p:val>
                                        </p:tav>
                                      </p:tavLst>
                                    </p:anim>
                                  </p:childTnLst>
                                </p:cTn>
                              </p:par>
                              <p:par>
                                <p:cTn id="120" presetID="19" presetClass="entr" presetSubtype="10" fill="hold"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3000" fill="hold"/>
                                        <p:tgtEl>
                                          <p:spTgt spid="12"/>
                                        </p:tgtEl>
                                        <p:attrNameLst>
                                          <p:attrName>ppt_w</p:attrName>
                                        </p:attrNameLst>
                                      </p:cBhvr>
                                      <p:tavLst>
                                        <p:tav tm="0" fmla="#ppt_w*sin(2.5*pi*$)">
                                          <p:val>
                                            <p:fltVal val="0"/>
                                          </p:val>
                                        </p:tav>
                                        <p:tav tm="100000">
                                          <p:val>
                                            <p:fltVal val="1"/>
                                          </p:val>
                                        </p:tav>
                                      </p:tavLst>
                                    </p:anim>
                                    <p:anim calcmode="lin" valueType="num">
                                      <p:cBhvr>
                                        <p:cTn id="123" dur="3000" fill="hold"/>
                                        <p:tgtEl>
                                          <p:spTgt spid="12"/>
                                        </p:tgtEl>
                                        <p:attrNameLst>
                                          <p:attrName>ppt_h</p:attrName>
                                        </p:attrNameLst>
                                      </p:cBhvr>
                                      <p:tavLst>
                                        <p:tav tm="0">
                                          <p:val>
                                            <p:strVal val="#ppt_h"/>
                                          </p:val>
                                        </p:tav>
                                        <p:tav tm="100000">
                                          <p:val>
                                            <p:strVal val="#ppt_h"/>
                                          </p:val>
                                        </p:tav>
                                      </p:tavLst>
                                    </p:anim>
                                  </p:childTnLst>
                                </p:cTn>
                              </p:par>
                              <p:par>
                                <p:cTn id="124" presetID="19" presetClass="entr" presetSubtype="10" fill="hold"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3000" fill="hold"/>
                                        <p:tgtEl>
                                          <p:spTgt spid="13"/>
                                        </p:tgtEl>
                                        <p:attrNameLst>
                                          <p:attrName>ppt_w</p:attrName>
                                        </p:attrNameLst>
                                      </p:cBhvr>
                                      <p:tavLst>
                                        <p:tav tm="0" fmla="#ppt_w*sin(2.5*pi*$)">
                                          <p:val>
                                            <p:fltVal val="0"/>
                                          </p:val>
                                        </p:tav>
                                        <p:tav tm="100000">
                                          <p:val>
                                            <p:fltVal val="1"/>
                                          </p:val>
                                        </p:tav>
                                      </p:tavLst>
                                    </p:anim>
                                    <p:anim calcmode="lin" valueType="num">
                                      <p:cBhvr>
                                        <p:cTn id="127" dur="3000" fill="hold"/>
                                        <p:tgtEl>
                                          <p:spTgt spid="13"/>
                                        </p:tgtEl>
                                        <p:attrNameLst>
                                          <p:attrName>ppt_h</p:attrName>
                                        </p:attrNameLst>
                                      </p:cBhvr>
                                      <p:tavLst>
                                        <p:tav tm="0">
                                          <p:val>
                                            <p:strVal val="#ppt_h"/>
                                          </p:val>
                                        </p:tav>
                                        <p:tav tm="100000">
                                          <p:val>
                                            <p:strVal val="#ppt_h"/>
                                          </p:val>
                                        </p:tav>
                                      </p:tavLst>
                                    </p:anim>
                                  </p:childTnLst>
                                </p:cTn>
                              </p:par>
                              <p:par>
                                <p:cTn id="128" presetID="19" presetClass="entr" presetSubtype="10" fill="hold"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3000" fill="hold"/>
                                        <p:tgtEl>
                                          <p:spTgt spid="14"/>
                                        </p:tgtEl>
                                        <p:attrNameLst>
                                          <p:attrName>ppt_w</p:attrName>
                                        </p:attrNameLst>
                                      </p:cBhvr>
                                      <p:tavLst>
                                        <p:tav tm="0" fmla="#ppt_w*sin(2.5*pi*$)">
                                          <p:val>
                                            <p:fltVal val="0"/>
                                          </p:val>
                                        </p:tav>
                                        <p:tav tm="100000">
                                          <p:val>
                                            <p:fltVal val="1"/>
                                          </p:val>
                                        </p:tav>
                                      </p:tavLst>
                                    </p:anim>
                                    <p:anim calcmode="lin" valueType="num">
                                      <p:cBhvr>
                                        <p:cTn id="131" dur="3000" fill="hold"/>
                                        <p:tgtEl>
                                          <p:spTgt spid="14"/>
                                        </p:tgtEl>
                                        <p:attrNameLst>
                                          <p:attrName>ppt_h</p:attrName>
                                        </p:attrNameLst>
                                      </p:cBhvr>
                                      <p:tavLst>
                                        <p:tav tm="0">
                                          <p:val>
                                            <p:strVal val="#ppt_h"/>
                                          </p:val>
                                        </p:tav>
                                        <p:tav tm="100000">
                                          <p:val>
                                            <p:strVal val="#ppt_h"/>
                                          </p:val>
                                        </p:tav>
                                      </p:tavLst>
                                    </p:anim>
                                  </p:childTnLst>
                                </p:cTn>
                              </p:par>
                              <p:par>
                                <p:cTn id="132" presetID="19" presetClass="entr" presetSubtype="10" fill="hold"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3000" fill="hold"/>
                                        <p:tgtEl>
                                          <p:spTgt spid="15"/>
                                        </p:tgtEl>
                                        <p:attrNameLst>
                                          <p:attrName>ppt_w</p:attrName>
                                        </p:attrNameLst>
                                      </p:cBhvr>
                                      <p:tavLst>
                                        <p:tav tm="0" fmla="#ppt_w*sin(2.5*pi*$)">
                                          <p:val>
                                            <p:fltVal val="0"/>
                                          </p:val>
                                        </p:tav>
                                        <p:tav tm="100000">
                                          <p:val>
                                            <p:fltVal val="1"/>
                                          </p:val>
                                        </p:tav>
                                      </p:tavLst>
                                    </p:anim>
                                    <p:anim calcmode="lin" valueType="num">
                                      <p:cBhvr>
                                        <p:cTn id="135" dur="3000" fill="hold"/>
                                        <p:tgtEl>
                                          <p:spTgt spid="15"/>
                                        </p:tgtEl>
                                        <p:attrNameLst>
                                          <p:attrName>ppt_h</p:attrName>
                                        </p:attrNameLst>
                                      </p:cBhvr>
                                      <p:tavLst>
                                        <p:tav tm="0">
                                          <p:val>
                                            <p:strVal val="#ppt_h"/>
                                          </p:val>
                                        </p:tav>
                                        <p:tav tm="100000">
                                          <p:val>
                                            <p:strVal val="#ppt_h"/>
                                          </p:val>
                                        </p:tav>
                                      </p:tavLst>
                                    </p:anim>
                                  </p:childTnLst>
                                </p:cTn>
                              </p:par>
                              <p:par>
                                <p:cTn id="136" presetID="19" presetClass="entr" presetSubtype="10" fill="hold" nodeType="withEffect">
                                  <p:stCondLst>
                                    <p:cond delay="0"/>
                                  </p:stCondLst>
                                  <p:childTnLst>
                                    <p:set>
                                      <p:cBhvr>
                                        <p:cTn id="137" dur="1" fill="hold">
                                          <p:stCondLst>
                                            <p:cond delay="0"/>
                                          </p:stCondLst>
                                        </p:cTn>
                                        <p:tgtEl>
                                          <p:spTgt spid="20"/>
                                        </p:tgtEl>
                                        <p:attrNameLst>
                                          <p:attrName>style.visibility</p:attrName>
                                        </p:attrNameLst>
                                      </p:cBhvr>
                                      <p:to>
                                        <p:strVal val="visible"/>
                                      </p:to>
                                    </p:set>
                                    <p:anim calcmode="lin" valueType="num">
                                      <p:cBhvr>
                                        <p:cTn id="138" dur="3000" fill="hold"/>
                                        <p:tgtEl>
                                          <p:spTgt spid="20"/>
                                        </p:tgtEl>
                                        <p:attrNameLst>
                                          <p:attrName>ppt_w</p:attrName>
                                        </p:attrNameLst>
                                      </p:cBhvr>
                                      <p:tavLst>
                                        <p:tav tm="0" fmla="#ppt_w*sin(2.5*pi*$)">
                                          <p:val>
                                            <p:fltVal val="0"/>
                                          </p:val>
                                        </p:tav>
                                        <p:tav tm="100000">
                                          <p:val>
                                            <p:fltVal val="1"/>
                                          </p:val>
                                        </p:tav>
                                      </p:tavLst>
                                    </p:anim>
                                    <p:anim calcmode="lin" valueType="num">
                                      <p:cBhvr>
                                        <p:cTn id="139" dur="3000" fill="hold"/>
                                        <p:tgtEl>
                                          <p:spTgt spid="20"/>
                                        </p:tgtEl>
                                        <p:attrNameLst>
                                          <p:attrName>ppt_h</p:attrName>
                                        </p:attrNameLst>
                                      </p:cBhvr>
                                      <p:tavLst>
                                        <p:tav tm="0">
                                          <p:val>
                                            <p:strVal val="#ppt_h"/>
                                          </p:val>
                                        </p:tav>
                                        <p:tav tm="100000">
                                          <p:val>
                                            <p:strVal val="#ppt_h"/>
                                          </p:val>
                                        </p:tav>
                                      </p:tavLst>
                                    </p:anim>
                                  </p:childTnLst>
                                </p:cTn>
                              </p:par>
                              <p:par>
                                <p:cTn id="140" presetID="19" presetClass="entr" presetSubtype="10" fill="hold"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3000" fill="hold"/>
                                        <p:tgtEl>
                                          <p:spTgt spid="21"/>
                                        </p:tgtEl>
                                        <p:attrNameLst>
                                          <p:attrName>ppt_w</p:attrName>
                                        </p:attrNameLst>
                                      </p:cBhvr>
                                      <p:tavLst>
                                        <p:tav tm="0" fmla="#ppt_w*sin(2.5*pi*$)">
                                          <p:val>
                                            <p:fltVal val="0"/>
                                          </p:val>
                                        </p:tav>
                                        <p:tav tm="100000">
                                          <p:val>
                                            <p:fltVal val="1"/>
                                          </p:val>
                                        </p:tav>
                                      </p:tavLst>
                                    </p:anim>
                                    <p:anim calcmode="lin" valueType="num">
                                      <p:cBhvr>
                                        <p:cTn id="143" dur="3000" fill="hold"/>
                                        <p:tgtEl>
                                          <p:spTgt spid="21"/>
                                        </p:tgtEl>
                                        <p:attrNameLst>
                                          <p:attrName>ppt_h</p:attrName>
                                        </p:attrNameLst>
                                      </p:cBhvr>
                                      <p:tavLst>
                                        <p:tav tm="0">
                                          <p:val>
                                            <p:strVal val="#ppt_h"/>
                                          </p:val>
                                        </p:tav>
                                        <p:tav tm="100000">
                                          <p:val>
                                            <p:strVal val="#ppt_h"/>
                                          </p:val>
                                        </p:tav>
                                      </p:tavLst>
                                    </p:anim>
                                  </p:childTnLst>
                                </p:cTn>
                              </p:par>
                              <p:par>
                                <p:cTn id="144" presetID="19" presetClass="entr" presetSubtype="10" fill="hold"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p:cTn id="146" dur="3000" fill="hold"/>
                                        <p:tgtEl>
                                          <p:spTgt spid="22"/>
                                        </p:tgtEl>
                                        <p:attrNameLst>
                                          <p:attrName>ppt_w</p:attrName>
                                        </p:attrNameLst>
                                      </p:cBhvr>
                                      <p:tavLst>
                                        <p:tav tm="0" fmla="#ppt_w*sin(2.5*pi*$)">
                                          <p:val>
                                            <p:fltVal val="0"/>
                                          </p:val>
                                        </p:tav>
                                        <p:tav tm="100000">
                                          <p:val>
                                            <p:fltVal val="1"/>
                                          </p:val>
                                        </p:tav>
                                      </p:tavLst>
                                    </p:anim>
                                    <p:anim calcmode="lin" valueType="num">
                                      <p:cBhvr>
                                        <p:cTn id="147" dur="3000" fill="hold"/>
                                        <p:tgtEl>
                                          <p:spTgt spid="22"/>
                                        </p:tgtEl>
                                        <p:attrNameLst>
                                          <p:attrName>ppt_h</p:attrName>
                                        </p:attrNameLst>
                                      </p:cBhvr>
                                      <p:tavLst>
                                        <p:tav tm="0">
                                          <p:val>
                                            <p:strVal val="#ppt_h"/>
                                          </p:val>
                                        </p:tav>
                                        <p:tav tm="100000">
                                          <p:val>
                                            <p:strVal val="#ppt_h"/>
                                          </p:val>
                                        </p:tav>
                                      </p:tavLst>
                                    </p:anim>
                                  </p:childTnLst>
                                </p:cTn>
                              </p:par>
                              <p:par>
                                <p:cTn id="148" presetID="19" presetClass="entr" presetSubtype="10" fill="hold" nodeType="withEffect">
                                  <p:stCondLst>
                                    <p:cond delay="0"/>
                                  </p:stCondLst>
                                  <p:childTnLst>
                                    <p:set>
                                      <p:cBhvr>
                                        <p:cTn id="149" dur="1" fill="hold">
                                          <p:stCondLst>
                                            <p:cond delay="0"/>
                                          </p:stCondLst>
                                        </p:cTn>
                                        <p:tgtEl>
                                          <p:spTgt spid="23"/>
                                        </p:tgtEl>
                                        <p:attrNameLst>
                                          <p:attrName>style.visibility</p:attrName>
                                        </p:attrNameLst>
                                      </p:cBhvr>
                                      <p:to>
                                        <p:strVal val="visible"/>
                                      </p:to>
                                    </p:set>
                                    <p:anim calcmode="lin" valueType="num">
                                      <p:cBhvr>
                                        <p:cTn id="150" dur="3000" fill="hold"/>
                                        <p:tgtEl>
                                          <p:spTgt spid="23"/>
                                        </p:tgtEl>
                                        <p:attrNameLst>
                                          <p:attrName>ppt_w</p:attrName>
                                        </p:attrNameLst>
                                      </p:cBhvr>
                                      <p:tavLst>
                                        <p:tav tm="0" fmla="#ppt_w*sin(2.5*pi*$)">
                                          <p:val>
                                            <p:fltVal val="0"/>
                                          </p:val>
                                        </p:tav>
                                        <p:tav tm="100000">
                                          <p:val>
                                            <p:fltVal val="1"/>
                                          </p:val>
                                        </p:tav>
                                      </p:tavLst>
                                    </p:anim>
                                    <p:anim calcmode="lin" valueType="num">
                                      <p:cBhvr>
                                        <p:cTn id="151" dur="3000" fill="hold"/>
                                        <p:tgtEl>
                                          <p:spTgt spid="23"/>
                                        </p:tgtEl>
                                        <p:attrNameLst>
                                          <p:attrName>ppt_h</p:attrName>
                                        </p:attrNameLst>
                                      </p:cBhvr>
                                      <p:tavLst>
                                        <p:tav tm="0">
                                          <p:val>
                                            <p:strVal val="#ppt_h"/>
                                          </p:val>
                                        </p:tav>
                                        <p:tav tm="100000">
                                          <p:val>
                                            <p:strVal val="#ppt_h"/>
                                          </p:val>
                                        </p:tav>
                                      </p:tavLst>
                                    </p:anim>
                                  </p:childTnLst>
                                </p:cTn>
                              </p:par>
                              <p:par>
                                <p:cTn id="152" presetID="19" presetClass="entr" presetSubtype="10" fill="hold"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p:cTn id="154" dur="3000" fill="hold"/>
                                        <p:tgtEl>
                                          <p:spTgt spid="8"/>
                                        </p:tgtEl>
                                        <p:attrNameLst>
                                          <p:attrName>ppt_w</p:attrName>
                                        </p:attrNameLst>
                                      </p:cBhvr>
                                      <p:tavLst>
                                        <p:tav tm="0" fmla="#ppt_w*sin(2.5*pi*$)">
                                          <p:val>
                                            <p:fltVal val="0"/>
                                          </p:val>
                                        </p:tav>
                                        <p:tav tm="100000">
                                          <p:val>
                                            <p:fltVal val="1"/>
                                          </p:val>
                                        </p:tav>
                                      </p:tavLst>
                                    </p:anim>
                                    <p:anim calcmode="lin" valueType="num">
                                      <p:cBhvr>
                                        <p:cTn id="155" dur="3000" fill="hold"/>
                                        <p:tgtEl>
                                          <p:spTgt spid="8"/>
                                        </p:tgtEl>
                                        <p:attrNameLst>
                                          <p:attrName>ppt_h</p:attrName>
                                        </p:attrNameLst>
                                      </p:cBhvr>
                                      <p:tavLst>
                                        <p:tav tm="0">
                                          <p:val>
                                            <p:strVal val="#ppt_h"/>
                                          </p:val>
                                        </p:tav>
                                        <p:tav tm="100000">
                                          <p:val>
                                            <p:strVal val="#ppt_h"/>
                                          </p:val>
                                        </p:tav>
                                      </p:tavLst>
                                    </p:anim>
                                  </p:childTnLst>
                                </p:cTn>
                              </p:par>
                              <p:par>
                                <p:cTn id="156" presetID="19" presetClass="entr" presetSubtype="10" fill="hold" nodeType="withEffect">
                                  <p:stCondLst>
                                    <p:cond delay="0"/>
                                  </p:stCondLst>
                                  <p:childTnLst>
                                    <p:set>
                                      <p:cBhvr>
                                        <p:cTn id="157" dur="1" fill="hold">
                                          <p:stCondLst>
                                            <p:cond delay="0"/>
                                          </p:stCondLst>
                                        </p:cTn>
                                        <p:tgtEl>
                                          <p:spTgt spid="9"/>
                                        </p:tgtEl>
                                        <p:attrNameLst>
                                          <p:attrName>style.visibility</p:attrName>
                                        </p:attrNameLst>
                                      </p:cBhvr>
                                      <p:to>
                                        <p:strVal val="visible"/>
                                      </p:to>
                                    </p:set>
                                    <p:anim calcmode="lin" valueType="num">
                                      <p:cBhvr>
                                        <p:cTn id="158" dur="3000" fill="hold"/>
                                        <p:tgtEl>
                                          <p:spTgt spid="9"/>
                                        </p:tgtEl>
                                        <p:attrNameLst>
                                          <p:attrName>ppt_w</p:attrName>
                                        </p:attrNameLst>
                                      </p:cBhvr>
                                      <p:tavLst>
                                        <p:tav tm="0" fmla="#ppt_w*sin(2.5*pi*$)">
                                          <p:val>
                                            <p:fltVal val="0"/>
                                          </p:val>
                                        </p:tav>
                                        <p:tav tm="100000">
                                          <p:val>
                                            <p:fltVal val="1"/>
                                          </p:val>
                                        </p:tav>
                                      </p:tavLst>
                                    </p:anim>
                                    <p:anim calcmode="lin" valueType="num">
                                      <p:cBhvr>
                                        <p:cTn id="159" dur="3000" fill="hold"/>
                                        <p:tgtEl>
                                          <p:spTgt spid="9"/>
                                        </p:tgtEl>
                                        <p:attrNameLst>
                                          <p:attrName>ppt_h</p:attrName>
                                        </p:attrNameLst>
                                      </p:cBhvr>
                                      <p:tavLst>
                                        <p:tav tm="0">
                                          <p:val>
                                            <p:strVal val="#ppt_h"/>
                                          </p:val>
                                        </p:tav>
                                        <p:tav tm="100000">
                                          <p:val>
                                            <p:strVal val="#ppt_h"/>
                                          </p:val>
                                        </p:tav>
                                      </p:tavLst>
                                    </p:anim>
                                  </p:childTnLst>
                                </p:cTn>
                              </p:par>
                              <p:par>
                                <p:cTn id="160" presetID="19" presetClass="entr" presetSubtype="10" fill="hold" nodeType="withEffect">
                                  <p:stCondLst>
                                    <p:cond delay="0"/>
                                  </p:stCondLst>
                                  <p:childTnLst>
                                    <p:set>
                                      <p:cBhvr>
                                        <p:cTn id="161" dur="1" fill="hold">
                                          <p:stCondLst>
                                            <p:cond delay="0"/>
                                          </p:stCondLst>
                                        </p:cTn>
                                        <p:tgtEl>
                                          <p:spTgt spid="10"/>
                                        </p:tgtEl>
                                        <p:attrNameLst>
                                          <p:attrName>style.visibility</p:attrName>
                                        </p:attrNameLst>
                                      </p:cBhvr>
                                      <p:to>
                                        <p:strVal val="visible"/>
                                      </p:to>
                                    </p:set>
                                    <p:anim calcmode="lin" valueType="num">
                                      <p:cBhvr>
                                        <p:cTn id="162" dur="3000" fill="hold"/>
                                        <p:tgtEl>
                                          <p:spTgt spid="10"/>
                                        </p:tgtEl>
                                        <p:attrNameLst>
                                          <p:attrName>ppt_w</p:attrName>
                                        </p:attrNameLst>
                                      </p:cBhvr>
                                      <p:tavLst>
                                        <p:tav tm="0" fmla="#ppt_w*sin(2.5*pi*$)">
                                          <p:val>
                                            <p:fltVal val="0"/>
                                          </p:val>
                                        </p:tav>
                                        <p:tav tm="100000">
                                          <p:val>
                                            <p:fltVal val="1"/>
                                          </p:val>
                                        </p:tav>
                                      </p:tavLst>
                                    </p:anim>
                                    <p:anim calcmode="lin" valueType="num">
                                      <p:cBhvr>
                                        <p:cTn id="163" dur="3000" fill="hold"/>
                                        <p:tgtEl>
                                          <p:spTgt spid="10"/>
                                        </p:tgtEl>
                                        <p:attrNameLst>
                                          <p:attrName>ppt_h</p:attrName>
                                        </p:attrNameLst>
                                      </p:cBhvr>
                                      <p:tavLst>
                                        <p:tav tm="0">
                                          <p:val>
                                            <p:strVal val="#ppt_h"/>
                                          </p:val>
                                        </p:tav>
                                        <p:tav tm="100000">
                                          <p:val>
                                            <p:strVal val="#ppt_h"/>
                                          </p:val>
                                        </p:tav>
                                      </p:tavLst>
                                    </p:anim>
                                  </p:childTnLst>
                                </p:cTn>
                              </p:par>
                              <p:par>
                                <p:cTn id="164" presetID="19" presetClass="entr" presetSubtype="10" fill="hold" nodeType="withEffect">
                                  <p:stCondLst>
                                    <p:cond delay="0"/>
                                  </p:stCondLst>
                                  <p:childTnLst>
                                    <p:set>
                                      <p:cBhvr>
                                        <p:cTn id="165" dur="1" fill="hold">
                                          <p:stCondLst>
                                            <p:cond delay="0"/>
                                          </p:stCondLst>
                                        </p:cTn>
                                        <p:tgtEl>
                                          <p:spTgt spid="11"/>
                                        </p:tgtEl>
                                        <p:attrNameLst>
                                          <p:attrName>style.visibility</p:attrName>
                                        </p:attrNameLst>
                                      </p:cBhvr>
                                      <p:to>
                                        <p:strVal val="visible"/>
                                      </p:to>
                                    </p:set>
                                    <p:anim calcmode="lin" valueType="num">
                                      <p:cBhvr>
                                        <p:cTn id="166" dur="3000" fill="hold"/>
                                        <p:tgtEl>
                                          <p:spTgt spid="11"/>
                                        </p:tgtEl>
                                        <p:attrNameLst>
                                          <p:attrName>ppt_w</p:attrName>
                                        </p:attrNameLst>
                                      </p:cBhvr>
                                      <p:tavLst>
                                        <p:tav tm="0" fmla="#ppt_w*sin(2.5*pi*$)">
                                          <p:val>
                                            <p:fltVal val="0"/>
                                          </p:val>
                                        </p:tav>
                                        <p:tav tm="100000">
                                          <p:val>
                                            <p:fltVal val="1"/>
                                          </p:val>
                                        </p:tav>
                                      </p:tavLst>
                                    </p:anim>
                                    <p:anim calcmode="lin" valueType="num">
                                      <p:cBhvr>
                                        <p:cTn id="167" dur="3000" fill="hold"/>
                                        <p:tgtEl>
                                          <p:spTgt spid="11"/>
                                        </p:tgtEl>
                                        <p:attrNameLst>
                                          <p:attrName>ppt_h</p:attrName>
                                        </p:attrNameLst>
                                      </p:cBhvr>
                                      <p:tavLst>
                                        <p:tav tm="0">
                                          <p:val>
                                            <p:strVal val="#ppt_h"/>
                                          </p:val>
                                        </p:tav>
                                        <p:tav tm="100000">
                                          <p:val>
                                            <p:strVal val="#ppt_h"/>
                                          </p:val>
                                        </p:tav>
                                      </p:tavLst>
                                    </p:anim>
                                  </p:childTnLst>
                                </p:cTn>
                              </p:par>
                              <p:par>
                                <p:cTn id="168" presetID="19" presetClass="entr" presetSubtype="10" fill="hold" nodeType="withEffect">
                                  <p:stCondLst>
                                    <p:cond delay="0"/>
                                  </p:stCondLst>
                                  <p:childTnLst>
                                    <p:set>
                                      <p:cBhvr>
                                        <p:cTn id="169" dur="1" fill="hold">
                                          <p:stCondLst>
                                            <p:cond delay="0"/>
                                          </p:stCondLst>
                                        </p:cTn>
                                        <p:tgtEl>
                                          <p:spTgt spid="16"/>
                                        </p:tgtEl>
                                        <p:attrNameLst>
                                          <p:attrName>style.visibility</p:attrName>
                                        </p:attrNameLst>
                                      </p:cBhvr>
                                      <p:to>
                                        <p:strVal val="visible"/>
                                      </p:to>
                                    </p:set>
                                    <p:anim calcmode="lin" valueType="num">
                                      <p:cBhvr>
                                        <p:cTn id="170" dur="3000" fill="hold"/>
                                        <p:tgtEl>
                                          <p:spTgt spid="16"/>
                                        </p:tgtEl>
                                        <p:attrNameLst>
                                          <p:attrName>ppt_w</p:attrName>
                                        </p:attrNameLst>
                                      </p:cBhvr>
                                      <p:tavLst>
                                        <p:tav tm="0" fmla="#ppt_w*sin(2.5*pi*$)">
                                          <p:val>
                                            <p:fltVal val="0"/>
                                          </p:val>
                                        </p:tav>
                                        <p:tav tm="100000">
                                          <p:val>
                                            <p:fltVal val="1"/>
                                          </p:val>
                                        </p:tav>
                                      </p:tavLst>
                                    </p:anim>
                                    <p:anim calcmode="lin" valueType="num">
                                      <p:cBhvr>
                                        <p:cTn id="171" dur="3000" fill="hold"/>
                                        <p:tgtEl>
                                          <p:spTgt spid="16"/>
                                        </p:tgtEl>
                                        <p:attrNameLst>
                                          <p:attrName>ppt_h</p:attrName>
                                        </p:attrNameLst>
                                      </p:cBhvr>
                                      <p:tavLst>
                                        <p:tav tm="0">
                                          <p:val>
                                            <p:strVal val="#ppt_h"/>
                                          </p:val>
                                        </p:tav>
                                        <p:tav tm="100000">
                                          <p:val>
                                            <p:strVal val="#ppt_h"/>
                                          </p:val>
                                        </p:tav>
                                      </p:tavLst>
                                    </p:anim>
                                  </p:childTnLst>
                                </p:cTn>
                              </p:par>
                              <p:par>
                                <p:cTn id="172" presetID="19" presetClass="entr" presetSubtype="10" fill="hold" nodeType="withEffect">
                                  <p:stCondLst>
                                    <p:cond delay="0"/>
                                  </p:stCondLst>
                                  <p:childTnLst>
                                    <p:set>
                                      <p:cBhvr>
                                        <p:cTn id="173" dur="1" fill="hold">
                                          <p:stCondLst>
                                            <p:cond delay="0"/>
                                          </p:stCondLst>
                                        </p:cTn>
                                        <p:tgtEl>
                                          <p:spTgt spid="17"/>
                                        </p:tgtEl>
                                        <p:attrNameLst>
                                          <p:attrName>style.visibility</p:attrName>
                                        </p:attrNameLst>
                                      </p:cBhvr>
                                      <p:to>
                                        <p:strVal val="visible"/>
                                      </p:to>
                                    </p:set>
                                    <p:anim calcmode="lin" valueType="num">
                                      <p:cBhvr>
                                        <p:cTn id="174" dur="3000" fill="hold"/>
                                        <p:tgtEl>
                                          <p:spTgt spid="17"/>
                                        </p:tgtEl>
                                        <p:attrNameLst>
                                          <p:attrName>ppt_w</p:attrName>
                                        </p:attrNameLst>
                                      </p:cBhvr>
                                      <p:tavLst>
                                        <p:tav tm="0" fmla="#ppt_w*sin(2.5*pi*$)">
                                          <p:val>
                                            <p:fltVal val="0"/>
                                          </p:val>
                                        </p:tav>
                                        <p:tav tm="100000">
                                          <p:val>
                                            <p:fltVal val="1"/>
                                          </p:val>
                                        </p:tav>
                                      </p:tavLst>
                                    </p:anim>
                                    <p:anim calcmode="lin" valueType="num">
                                      <p:cBhvr>
                                        <p:cTn id="175" dur="3000" fill="hold"/>
                                        <p:tgtEl>
                                          <p:spTgt spid="17"/>
                                        </p:tgtEl>
                                        <p:attrNameLst>
                                          <p:attrName>ppt_h</p:attrName>
                                        </p:attrNameLst>
                                      </p:cBhvr>
                                      <p:tavLst>
                                        <p:tav tm="0">
                                          <p:val>
                                            <p:strVal val="#ppt_h"/>
                                          </p:val>
                                        </p:tav>
                                        <p:tav tm="100000">
                                          <p:val>
                                            <p:strVal val="#ppt_h"/>
                                          </p:val>
                                        </p:tav>
                                      </p:tavLst>
                                    </p:anim>
                                  </p:childTnLst>
                                </p:cTn>
                              </p:par>
                              <p:par>
                                <p:cTn id="176" presetID="19" presetClass="entr" presetSubtype="10" fill="hold" nodeType="withEffect">
                                  <p:stCondLst>
                                    <p:cond delay="0"/>
                                  </p:stCondLst>
                                  <p:childTnLst>
                                    <p:set>
                                      <p:cBhvr>
                                        <p:cTn id="177" dur="1" fill="hold">
                                          <p:stCondLst>
                                            <p:cond delay="0"/>
                                          </p:stCondLst>
                                        </p:cTn>
                                        <p:tgtEl>
                                          <p:spTgt spid="18"/>
                                        </p:tgtEl>
                                        <p:attrNameLst>
                                          <p:attrName>style.visibility</p:attrName>
                                        </p:attrNameLst>
                                      </p:cBhvr>
                                      <p:to>
                                        <p:strVal val="visible"/>
                                      </p:to>
                                    </p:set>
                                    <p:anim calcmode="lin" valueType="num">
                                      <p:cBhvr>
                                        <p:cTn id="178" dur="3000" fill="hold"/>
                                        <p:tgtEl>
                                          <p:spTgt spid="18"/>
                                        </p:tgtEl>
                                        <p:attrNameLst>
                                          <p:attrName>ppt_w</p:attrName>
                                        </p:attrNameLst>
                                      </p:cBhvr>
                                      <p:tavLst>
                                        <p:tav tm="0" fmla="#ppt_w*sin(2.5*pi*$)">
                                          <p:val>
                                            <p:fltVal val="0"/>
                                          </p:val>
                                        </p:tav>
                                        <p:tav tm="100000">
                                          <p:val>
                                            <p:fltVal val="1"/>
                                          </p:val>
                                        </p:tav>
                                      </p:tavLst>
                                    </p:anim>
                                    <p:anim calcmode="lin" valueType="num">
                                      <p:cBhvr>
                                        <p:cTn id="179" dur="3000" fill="hold"/>
                                        <p:tgtEl>
                                          <p:spTgt spid="18"/>
                                        </p:tgtEl>
                                        <p:attrNameLst>
                                          <p:attrName>ppt_h</p:attrName>
                                        </p:attrNameLst>
                                      </p:cBhvr>
                                      <p:tavLst>
                                        <p:tav tm="0">
                                          <p:val>
                                            <p:strVal val="#ppt_h"/>
                                          </p:val>
                                        </p:tav>
                                        <p:tav tm="100000">
                                          <p:val>
                                            <p:strVal val="#ppt_h"/>
                                          </p:val>
                                        </p:tav>
                                      </p:tavLst>
                                    </p:anim>
                                  </p:childTnLst>
                                </p:cTn>
                              </p:par>
                              <p:par>
                                <p:cTn id="180" presetID="19" presetClass="entr" presetSubtype="10" fill="hold" nodeType="withEffect">
                                  <p:stCondLst>
                                    <p:cond delay="0"/>
                                  </p:stCondLst>
                                  <p:childTnLst>
                                    <p:set>
                                      <p:cBhvr>
                                        <p:cTn id="181" dur="1" fill="hold">
                                          <p:stCondLst>
                                            <p:cond delay="0"/>
                                          </p:stCondLst>
                                        </p:cTn>
                                        <p:tgtEl>
                                          <p:spTgt spid="19"/>
                                        </p:tgtEl>
                                        <p:attrNameLst>
                                          <p:attrName>style.visibility</p:attrName>
                                        </p:attrNameLst>
                                      </p:cBhvr>
                                      <p:to>
                                        <p:strVal val="visible"/>
                                      </p:to>
                                    </p:set>
                                    <p:anim calcmode="lin" valueType="num">
                                      <p:cBhvr>
                                        <p:cTn id="182" dur="3000" fill="hold"/>
                                        <p:tgtEl>
                                          <p:spTgt spid="19"/>
                                        </p:tgtEl>
                                        <p:attrNameLst>
                                          <p:attrName>ppt_w</p:attrName>
                                        </p:attrNameLst>
                                      </p:cBhvr>
                                      <p:tavLst>
                                        <p:tav tm="0" fmla="#ppt_w*sin(2.5*pi*$)">
                                          <p:val>
                                            <p:fltVal val="0"/>
                                          </p:val>
                                        </p:tav>
                                        <p:tav tm="100000">
                                          <p:val>
                                            <p:fltVal val="1"/>
                                          </p:val>
                                        </p:tav>
                                      </p:tavLst>
                                    </p:anim>
                                    <p:anim calcmode="lin" valueType="num">
                                      <p:cBhvr>
                                        <p:cTn id="183" dur="3000" fill="hold"/>
                                        <p:tgtEl>
                                          <p:spTgt spid="19"/>
                                        </p:tgtEl>
                                        <p:attrNameLst>
                                          <p:attrName>ppt_h</p:attrName>
                                        </p:attrNameLst>
                                      </p:cBhvr>
                                      <p:tavLst>
                                        <p:tav tm="0">
                                          <p:val>
                                            <p:strVal val="#ppt_h"/>
                                          </p:val>
                                        </p:tav>
                                        <p:tav tm="100000">
                                          <p:val>
                                            <p:strVal val="#ppt_h"/>
                                          </p:val>
                                        </p:tav>
                                      </p:tavLst>
                                    </p:anim>
                                  </p:childTnLst>
                                </p:cTn>
                              </p:par>
                              <p:par>
                                <p:cTn id="184" presetID="19" presetClass="entr" presetSubtype="10" fill="hold" nodeType="withEffect">
                                  <p:stCondLst>
                                    <p:cond delay="0"/>
                                  </p:stCondLst>
                                  <p:childTnLst>
                                    <p:set>
                                      <p:cBhvr>
                                        <p:cTn id="185" dur="1" fill="hold">
                                          <p:stCondLst>
                                            <p:cond delay="0"/>
                                          </p:stCondLst>
                                        </p:cTn>
                                        <p:tgtEl>
                                          <p:spTgt spid="24"/>
                                        </p:tgtEl>
                                        <p:attrNameLst>
                                          <p:attrName>style.visibility</p:attrName>
                                        </p:attrNameLst>
                                      </p:cBhvr>
                                      <p:to>
                                        <p:strVal val="visible"/>
                                      </p:to>
                                    </p:set>
                                    <p:anim calcmode="lin" valueType="num">
                                      <p:cBhvr>
                                        <p:cTn id="186" dur="3000" fill="hold"/>
                                        <p:tgtEl>
                                          <p:spTgt spid="24"/>
                                        </p:tgtEl>
                                        <p:attrNameLst>
                                          <p:attrName>ppt_w</p:attrName>
                                        </p:attrNameLst>
                                      </p:cBhvr>
                                      <p:tavLst>
                                        <p:tav tm="0" fmla="#ppt_w*sin(2.5*pi*$)">
                                          <p:val>
                                            <p:fltVal val="0"/>
                                          </p:val>
                                        </p:tav>
                                        <p:tav tm="100000">
                                          <p:val>
                                            <p:fltVal val="1"/>
                                          </p:val>
                                        </p:tav>
                                      </p:tavLst>
                                    </p:anim>
                                    <p:anim calcmode="lin" valueType="num">
                                      <p:cBhvr>
                                        <p:cTn id="187" dur="3000" fill="hold"/>
                                        <p:tgtEl>
                                          <p:spTgt spid="24"/>
                                        </p:tgtEl>
                                        <p:attrNameLst>
                                          <p:attrName>ppt_h</p:attrName>
                                        </p:attrNameLst>
                                      </p:cBhvr>
                                      <p:tavLst>
                                        <p:tav tm="0">
                                          <p:val>
                                            <p:strVal val="#ppt_h"/>
                                          </p:val>
                                        </p:tav>
                                        <p:tav tm="100000">
                                          <p:val>
                                            <p:strVal val="#ppt_h"/>
                                          </p:val>
                                        </p:tav>
                                      </p:tavLst>
                                    </p:anim>
                                  </p:childTnLst>
                                </p:cTn>
                              </p:par>
                              <p:par>
                                <p:cTn id="188" presetID="19" presetClass="entr" presetSubtype="10" fill="hold" nodeType="withEffect">
                                  <p:stCondLst>
                                    <p:cond delay="0"/>
                                  </p:stCondLst>
                                  <p:childTnLst>
                                    <p:set>
                                      <p:cBhvr>
                                        <p:cTn id="189" dur="1" fill="hold">
                                          <p:stCondLst>
                                            <p:cond delay="0"/>
                                          </p:stCondLst>
                                        </p:cTn>
                                        <p:tgtEl>
                                          <p:spTgt spid="25"/>
                                        </p:tgtEl>
                                        <p:attrNameLst>
                                          <p:attrName>style.visibility</p:attrName>
                                        </p:attrNameLst>
                                      </p:cBhvr>
                                      <p:to>
                                        <p:strVal val="visible"/>
                                      </p:to>
                                    </p:set>
                                    <p:anim calcmode="lin" valueType="num">
                                      <p:cBhvr>
                                        <p:cTn id="190" dur="3000" fill="hold"/>
                                        <p:tgtEl>
                                          <p:spTgt spid="25"/>
                                        </p:tgtEl>
                                        <p:attrNameLst>
                                          <p:attrName>ppt_w</p:attrName>
                                        </p:attrNameLst>
                                      </p:cBhvr>
                                      <p:tavLst>
                                        <p:tav tm="0" fmla="#ppt_w*sin(2.5*pi*$)">
                                          <p:val>
                                            <p:fltVal val="0"/>
                                          </p:val>
                                        </p:tav>
                                        <p:tav tm="100000">
                                          <p:val>
                                            <p:fltVal val="1"/>
                                          </p:val>
                                        </p:tav>
                                      </p:tavLst>
                                    </p:anim>
                                    <p:anim calcmode="lin" valueType="num">
                                      <p:cBhvr>
                                        <p:cTn id="191" dur="3000" fill="hold"/>
                                        <p:tgtEl>
                                          <p:spTgt spid="25"/>
                                        </p:tgtEl>
                                        <p:attrNameLst>
                                          <p:attrName>ppt_h</p:attrName>
                                        </p:attrNameLst>
                                      </p:cBhvr>
                                      <p:tavLst>
                                        <p:tav tm="0">
                                          <p:val>
                                            <p:strVal val="#ppt_h"/>
                                          </p:val>
                                        </p:tav>
                                        <p:tav tm="100000">
                                          <p:val>
                                            <p:strVal val="#ppt_h"/>
                                          </p:val>
                                        </p:tav>
                                      </p:tavLst>
                                    </p:anim>
                                  </p:childTnLst>
                                </p:cTn>
                              </p:par>
                              <p:par>
                                <p:cTn id="192" presetID="19" presetClass="entr" presetSubtype="10" fill="hold" nodeType="withEffect">
                                  <p:stCondLst>
                                    <p:cond delay="0"/>
                                  </p:stCondLst>
                                  <p:childTnLst>
                                    <p:set>
                                      <p:cBhvr>
                                        <p:cTn id="193" dur="1" fill="hold">
                                          <p:stCondLst>
                                            <p:cond delay="0"/>
                                          </p:stCondLst>
                                        </p:cTn>
                                        <p:tgtEl>
                                          <p:spTgt spid="26"/>
                                        </p:tgtEl>
                                        <p:attrNameLst>
                                          <p:attrName>style.visibility</p:attrName>
                                        </p:attrNameLst>
                                      </p:cBhvr>
                                      <p:to>
                                        <p:strVal val="visible"/>
                                      </p:to>
                                    </p:set>
                                    <p:anim calcmode="lin" valueType="num">
                                      <p:cBhvr>
                                        <p:cTn id="194" dur="3000" fill="hold"/>
                                        <p:tgtEl>
                                          <p:spTgt spid="26"/>
                                        </p:tgtEl>
                                        <p:attrNameLst>
                                          <p:attrName>ppt_w</p:attrName>
                                        </p:attrNameLst>
                                      </p:cBhvr>
                                      <p:tavLst>
                                        <p:tav tm="0" fmla="#ppt_w*sin(2.5*pi*$)">
                                          <p:val>
                                            <p:fltVal val="0"/>
                                          </p:val>
                                        </p:tav>
                                        <p:tav tm="100000">
                                          <p:val>
                                            <p:fltVal val="1"/>
                                          </p:val>
                                        </p:tav>
                                      </p:tavLst>
                                    </p:anim>
                                    <p:anim calcmode="lin" valueType="num">
                                      <p:cBhvr>
                                        <p:cTn id="195" dur="3000" fill="hold"/>
                                        <p:tgtEl>
                                          <p:spTgt spid="26"/>
                                        </p:tgtEl>
                                        <p:attrNameLst>
                                          <p:attrName>ppt_h</p:attrName>
                                        </p:attrNameLst>
                                      </p:cBhvr>
                                      <p:tavLst>
                                        <p:tav tm="0">
                                          <p:val>
                                            <p:strVal val="#ppt_h"/>
                                          </p:val>
                                        </p:tav>
                                        <p:tav tm="100000">
                                          <p:val>
                                            <p:strVal val="#ppt_h"/>
                                          </p:val>
                                        </p:tav>
                                      </p:tavLst>
                                    </p:anim>
                                  </p:childTnLst>
                                </p:cTn>
                              </p:par>
                              <p:par>
                                <p:cTn id="196" presetID="19" presetClass="entr" presetSubtype="10" fill="hold" nodeType="withEffect">
                                  <p:stCondLst>
                                    <p:cond delay="0"/>
                                  </p:stCondLst>
                                  <p:childTnLst>
                                    <p:set>
                                      <p:cBhvr>
                                        <p:cTn id="197" dur="1" fill="hold">
                                          <p:stCondLst>
                                            <p:cond delay="0"/>
                                          </p:stCondLst>
                                        </p:cTn>
                                        <p:tgtEl>
                                          <p:spTgt spid="27"/>
                                        </p:tgtEl>
                                        <p:attrNameLst>
                                          <p:attrName>style.visibility</p:attrName>
                                        </p:attrNameLst>
                                      </p:cBhvr>
                                      <p:to>
                                        <p:strVal val="visible"/>
                                      </p:to>
                                    </p:set>
                                    <p:anim calcmode="lin" valueType="num">
                                      <p:cBhvr>
                                        <p:cTn id="198" dur="3000" fill="hold"/>
                                        <p:tgtEl>
                                          <p:spTgt spid="27"/>
                                        </p:tgtEl>
                                        <p:attrNameLst>
                                          <p:attrName>ppt_w</p:attrName>
                                        </p:attrNameLst>
                                      </p:cBhvr>
                                      <p:tavLst>
                                        <p:tav tm="0" fmla="#ppt_w*sin(2.5*pi*$)">
                                          <p:val>
                                            <p:fltVal val="0"/>
                                          </p:val>
                                        </p:tav>
                                        <p:tav tm="100000">
                                          <p:val>
                                            <p:fltVal val="1"/>
                                          </p:val>
                                        </p:tav>
                                      </p:tavLst>
                                    </p:anim>
                                    <p:anim calcmode="lin" valueType="num">
                                      <p:cBhvr>
                                        <p:cTn id="199" dur="3000" fill="hold"/>
                                        <p:tgtEl>
                                          <p:spTgt spid="27"/>
                                        </p:tgtEl>
                                        <p:attrNameLst>
                                          <p:attrName>ppt_h</p:attrName>
                                        </p:attrNameLst>
                                      </p:cBhvr>
                                      <p:tavLst>
                                        <p:tav tm="0">
                                          <p:val>
                                            <p:strVal val="#ppt_h"/>
                                          </p:val>
                                        </p:tav>
                                        <p:tav tm="100000">
                                          <p:val>
                                            <p:strVal val="#ppt_h"/>
                                          </p:val>
                                        </p:tav>
                                      </p:tavLst>
                                    </p:anim>
                                  </p:childTnLst>
                                </p:cTn>
                              </p:par>
                            </p:childTnLst>
                          </p:cTn>
                        </p:par>
                        <p:par>
                          <p:cTn id="200" fill="hold">
                            <p:stCondLst>
                              <p:cond delay="3000"/>
                            </p:stCondLst>
                            <p:childTnLst>
                              <p:par>
                                <p:cTn id="201" presetID="2" presetClass="exit" presetSubtype="2" fill="hold" nodeType="afterEffect">
                                  <p:stCondLst>
                                    <p:cond delay="0"/>
                                  </p:stCondLst>
                                  <p:childTnLst>
                                    <p:anim calcmode="lin" valueType="num">
                                      <p:cBhvr additive="base">
                                        <p:cTn id="202" dur="3000"/>
                                        <p:tgtEl>
                                          <p:spTgt spid="4"/>
                                        </p:tgtEl>
                                        <p:attrNameLst>
                                          <p:attrName>ppt_x</p:attrName>
                                        </p:attrNameLst>
                                      </p:cBhvr>
                                      <p:tavLst>
                                        <p:tav tm="0">
                                          <p:val>
                                            <p:strVal val="ppt_x"/>
                                          </p:val>
                                        </p:tav>
                                        <p:tav tm="100000">
                                          <p:val>
                                            <p:strVal val="1+ppt_w/2"/>
                                          </p:val>
                                        </p:tav>
                                      </p:tavLst>
                                    </p:anim>
                                    <p:anim calcmode="lin" valueType="num">
                                      <p:cBhvr additive="base">
                                        <p:cTn id="203" dur="3000"/>
                                        <p:tgtEl>
                                          <p:spTgt spid="4"/>
                                        </p:tgtEl>
                                        <p:attrNameLst>
                                          <p:attrName>ppt_y</p:attrName>
                                        </p:attrNameLst>
                                      </p:cBhvr>
                                      <p:tavLst>
                                        <p:tav tm="0">
                                          <p:val>
                                            <p:strVal val="ppt_y"/>
                                          </p:val>
                                        </p:tav>
                                        <p:tav tm="100000">
                                          <p:val>
                                            <p:strVal val="ppt_y"/>
                                          </p:val>
                                        </p:tav>
                                      </p:tavLst>
                                    </p:anim>
                                    <p:set>
                                      <p:cBhvr>
                                        <p:cTn id="204" dur="1" fill="hold">
                                          <p:stCondLst>
                                            <p:cond delay="2999"/>
                                          </p:stCondLst>
                                        </p:cTn>
                                        <p:tgtEl>
                                          <p:spTgt spid="4"/>
                                        </p:tgtEl>
                                        <p:attrNameLst>
                                          <p:attrName>style.visibility</p:attrName>
                                        </p:attrNameLst>
                                      </p:cBhvr>
                                      <p:to>
                                        <p:strVal val="hidden"/>
                                      </p:to>
                                    </p:set>
                                  </p:childTnLst>
                                </p:cTn>
                              </p:par>
                              <p:par>
                                <p:cTn id="205" presetID="2" presetClass="exit" presetSubtype="2" fill="hold" nodeType="withEffect">
                                  <p:stCondLst>
                                    <p:cond delay="0"/>
                                  </p:stCondLst>
                                  <p:childTnLst>
                                    <p:anim calcmode="lin" valueType="num">
                                      <p:cBhvr additive="base">
                                        <p:cTn id="206" dur="3000"/>
                                        <p:tgtEl>
                                          <p:spTgt spid="5"/>
                                        </p:tgtEl>
                                        <p:attrNameLst>
                                          <p:attrName>ppt_x</p:attrName>
                                        </p:attrNameLst>
                                      </p:cBhvr>
                                      <p:tavLst>
                                        <p:tav tm="0">
                                          <p:val>
                                            <p:strVal val="ppt_x"/>
                                          </p:val>
                                        </p:tav>
                                        <p:tav tm="100000">
                                          <p:val>
                                            <p:strVal val="1+ppt_w/2"/>
                                          </p:val>
                                        </p:tav>
                                      </p:tavLst>
                                    </p:anim>
                                    <p:anim calcmode="lin" valueType="num">
                                      <p:cBhvr additive="base">
                                        <p:cTn id="207" dur="3000"/>
                                        <p:tgtEl>
                                          <p:spTgt spid="5"/>
                                        </p:tgtEl>
                                        <p:attrNameLst>
                                          <p:attrName>ppt_y</p:attrName>
                                        </p:attrNameLst>
                                      </p:cBhvr>
                                      <p:tavLst>
                                        <p:tav tm="0">
                                          <p:val>
                                            <p:strVal val="ppt_y"/>
                                          </p:val>
                                        </p:tav>
                                        <p:tav tm="100000">
                                          <p:val>
                                            <p:strVal val="ppt_y"/>
                                          </p:val>
                                        </p:tav>
                                      </p:tavLst>
                                    </p:anim>
                                    <p:set>
                                      <p:cBhvr>
                                        <p:cTn id="208" dur="1" fill="hold">
                                          <p:stCondLst>
                                            <p:cond delay="2999"/>
                                          </p:stCondLst>
                                        </p:cTn>
                                        <p:tgtEl>
                                          <p:spTgt spid="5"/>
                                        </p:tgtEl>
                                        <p:attrNameLst>
                                          <p:attrName>style.visibility</p:attrName>
                                        </p:attrNameLst>
                                      </p:cBhvr>
                                      <p:to>
                                        <p:strVal val="hidden"/>
                                      </p:to>
                                    </p:set>
                                  </p:childTnLst>
                                </p:cTn>
                              </p:par>
                              <p:par>
                                <p:cTn id="209" presetID="2" presetClass="exit" presetSubtype="2" fill="hold" nodeType="withEffect">
                                  <p:stCondLst>
                                    <p:cond delay="0"/>
                                  </p:stCondLst>
                                  <p:childTnLst>
                                    <p:anim calcmode="lin" valueType="num">
                                      <p:cBhvr additive="base">
                                        <p:cTn id="210" dur="3000"/>
                                        <p:tgtEl>
                                          <p:spTgt spid="6"/>
                                        </p:tgtEl>
                                        <p:attrNameLst>
                                          <p:attrName>ppt_x</p:attrName>
                                        </p:attrNameLst>
                                      </p:cBhvr>
                                      <p:tavLst>
                                        <p:tav tm="0">
                                          <p:val>
                                            <p:strVal val="ppt_x"/>
                                          </p:val>
                                        </p:tav>
                                        <p:tav tm="100000">
                                          <p:val>
                                            <p:strVal val="1+ppt_w/2"/>
                                          </p:val>
                                        </p:tav>
                                      </p:tavLst>
                                    </p:anim>
                                    <p:anim calcmode="lin" valueType="num">
                                      <p:cBhvr additive="base">
                                        <p:cTn id="211" dur="3000"/>
                                        <p:tgtEl>
                                          <p:spTgt spid="6"/>
                                        </p:tgtEl>
                                        <p:attrNameLst>
                                          <p:attrName>ppt_y</p:attrName>
                                        </p:attrNameLst>
                                      </p:cBhvr>
                                      <p:tavLst>
                                        <p:tav tm="0">
                                          <p:val>
                                            <p:strVal val="ppt_y"/>
                                          </p:val>
                                        </p:tav>
                                        <p:tav tm="100000">
                                          <p:val>
                                            <p:strVal val="ppt_y"/>
                                          </p:val>
                                        </p:tav>
                                      </p:tavLst>
                                    </p:anim>
                                    <p:set>
                                      <p:cBhvr>
                                        <p:cTn id="212" dur="1" fill="hold">
                                          <p:stCondLst>
                                            <p:cond delay="2999"/>
                                          </p:stCondLst>
                                        </p:cTn>
                                        <p:tgtEl>
                                          <p:spTgt spid="6"/>
                                        </p:tgtEl>
                                        <p:attrNameLst>
                                          <p:attrName>style.visibility</p:attrName>
                                        </p:attrNameLst>
                                      </p:cBhvr>
                                      <p:to>
                                        <p:strVal val="hidden"/>
                                      </p:to>
                                    </p:set>
                                  </p:childTnLst>
                                </p:cTn>
                              </p:par>
                              <p:par>
                                <p:cTn id="213" presetID="2" presetClass="exit" presetSubtype="2" fill="hold" nodeType="withEffect">
                                  <p:stCondLst>
                                    <p:cond delay="0"/>
                                  </p:stCondLst>
                                  <p:childTnLst>
                                    <p:anim calcmode="lin" valueType="num">
                                      <p:cBhvr additive="base">
                                        <p:cTn id="214" dur="3000"/>
                                        <p:tgtEl>
                                          <p:spTgt spid="7"/>
                                        </p:tgtEl>
                                        <p:attrNameLst>
                                          <p:attrName>ppt_x</p:attrName>
                                        </p:attrNameLst>
                                      </p:cBhvr>
                                      <p:tavLst>
                                        <p:tav tm="0">
                                          <p:val>
                                            <p:strVal val="ppt_x"/>
                                          </p:val>
                                        </p:tav>
                                        <p:tav tm="100000">
                                          <p:val>
                                            <p:strVal val="1+ppt_w/2"/>
                                          </p:val>
                                        </p:tav>
                                      </p:tavLst>
                                    </p:anim>
                                    <p:anim calcmode="lin" valueType="num">
                                      <p:cBhvr additive="base">
                                        <p:cTn id="215" dur="3000"/>
                                        <p:tgtEl>
                                          <p:spTgt spid="7"/>
                                        </p:tgtEl>
                                        <p:attrNameLst>
                                          <p:attrName>ppt_y</p:attrName>
                                        </p:attrNameLst>
                                      </p:cBhvr>
                                      <p:tavLst>
                                        <p:tav tm="0">
                                          <p:val>
                                            <p:strVal val="ppt_y"/>
                                          </p:val>
                                        </p:tav>
                                        <p:tav tm="100000">
                                          <p:val>
                                            <p:strVal val="ppt_y"/>
                                          </p:val>
                                        </p:tav>
                                      </p:tavLst>
                                    </p:anim>
                                    <p:set>
                                      <p:cBhvr>
                                        <p:cTn id="216" dur="1" fill="hold">
                                          <p:stCondLst>
                                            <p:cond delay="2999"/>
                                          </p:stCondLst>
                                        </p:cTn>
                                        <p:tgtEl>
                                          <p:spTgt spid="7"/>
                                        </p:tgtEl>
                                        <p:attrNameLst>
                                          <p:attrName>style.visibility</p:attrName>
                                        </p:attrNameLst>
                                      </p:cBhvr>
                                      <p:to>
                                        <p:strVal val="hidden"/>
                                      </p:to>
                                    </p:set>
                                  </p:childTnLst>
                                </p:cTn>
                              </p:par>
                              <p:par>
                                <p:cTn id="217" presetID="2" presetClass="exit" presetSubtype="2" fill="hold"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ppt_y"/>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3000"/>
                                        <p:tgtEl>
                                          <p:spTgt spid="13"/>
                                        </p:tgtEl>
                                        <p:attrNameLst>
                                          <p:attrName>ppt_x</p:attrName>
                                        </p:attrNameLst>
                                      </p:cBhvr>
                                      <p:tavLst>
                                        <p:tav tm="0">
                                          <p:val>
                                            <p:strVal val="ppt_x"/>
                                          </p:val>
                                        </p:tav>
                                        <p:tav tm="100000">
                                          <p:val>
                                            <p:strVal val="1+ppt_w/2"/>
                                          </p:val>
                                        </p:tav>
                                      </p:tavLst>
                                    </p:anim>
                                    <p:anim calcmode="lin" valueType="num">
                                      <p:cBhvr additive="base">
                                        <p:cTn id="223" dur="3000"/>
                                        <p:tgtEl>
                                          <p:spTgt spid="13"/>
                                        </p:tgtEl>
                                        <p:attrNameLst>
                                          <p:attrName>ppt_y</p:attrName>
                                        </p:attrNameLst>
                                      </p:cBhvr>
                                      <p:tavLst>
                                        <p:tav tm="0">
                                          <p:val>
                                            <p:strVal val="ppt_y"/>
                                          </p:val>
                                        </p:tav>
                                        <p:tav tm="100000">
                                          <p:val>
                                            <p:strVal val="ppt_y"/>
                                          </p:val>
                                        </p:tav>
                                      </p:tavLst>
                                    </p:anim>
                                    <p:set>
                                      <p:cBhvr>
                                        <p:cTn id="224" dur="1" fill="hold">
                                          <p:stCondLst>
                                            <p:cond delay="2999"/>
                                          </p:stCondLst>
                                        </p:cTn>
                                        <p:tgtEl>
                                          <p:spTgt spid="13"/>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3000"/>
                                        <p:tgtEl>
                                          <p:spTgt spid="14"/>
                                        </p:tgtEl>
                                        <p:attrNameLst>
                                          <p:attrName>ppt_x</p:attrName>
                                        </p:attrNameLst>
                                      </p:cBhvr>
                                      <p:tavLst>
                                        <p:tav tm="0">
                                          <p:val>
                                            <p:strVal val="ppt_x"/>
                                          </p:val>
                                        </p:tav>
                                        <p:tav tm="100000">
                                          <p:val>
                                            <p:strVal val="1+ppt_w/2"/>
                                          </p:val>
                                        </p:tav>
                                      </p:tavLst>
                                    </p:anim>
                                    <p:anim calcmode="lin" valueType="num">
                                      <p:cBhvr additive="base">
                                        <p:cTn id="227" dur="3000"/>
                                        <p:tgtEl>
                                          <p:spTgt spid="14"/>
                                        </p:tgtEl>
                                        <p:attrNameLst>
                                          <p:attrName>ppt_y</p:attrName>
                                        </p:attrNameLst>
                                      </p:cBhvr>
                                      <p:tavLst>
                                        <p:tav tm="0">
                                          <p:val>
                                            <p:strVal val="ppt_y"/>
                                          </p:val>
                                        </p:tav>
                                        <p:tav tm="100000">
                                          <p:val>
                                            <p:strVal val="ppt_y"/>
                                          </p:val>
                                        </p:tav>
                                      </p:tavLst>
                                    </p:anim>
                                    <p:set>
                                      <p:cBhvr>
                                        <p:cTn id="228" dur="1" fill="hold">
                                          <p:stCondLst>
                                            <p:cond delay="2999"/>
                                          </p:stCondLst>
                                        </p:cTn>
                                        <p:tgtEl>
                                          <p:spTgt spid="14"/>
                                        </p:tgtEl>
                                        <p:attrNameLst>
                                          <p:attrName>style.visibility</p:attrName>
                                        </p:attrNameLst>
                                      </p:cBhvr>
                                      <p:to>
                                        <p:strVal val="hidden"/>
                                      </p:to>
                                    </p:set>
                                  </p:childTnLst>
                                </p:cTn>
                              </p:par>
                              <p:par>
                                <p:cTn id="229" presetID="2" presetClass="exit" presetSubtype="2" fill="hold" nodeType="withEffect">
                                  <p:stCondLst>
                                    <p:cond delay="0"/>
                                  </p:stCondLst>
                                  <p:childTnLst>
                                    <p:anim calcmode="lin" valueType="num">
                                      <p:cBhvr additive="base">
                                        <p:cTn id="230" dur="3000"/>
                                        <p:tgtEl>
                                          <p:spTgt spid="15"/>
                                        </p:tgtEl>
                                        <p:attrNameLst>
                                          <p:attrName>ppt_x</p:attrName>
                                        </p:attrNameLst>
                                      </p:cBhvr>
                                      <p:tavLst>
                                        <p:tav tm="0">
                                          <p:val>
                                            <p:strVal val="ppt_x"/>
                                          </p:val>
                                        </p:tav>
                                        <p:tav tm="100000">
                                          <p:val>
                                            <p:strVal val="1+ppt_w/2"/>
                                          </p:val>
                                        </p:tav>
                                      </p:tavLst>
                                    </p:anim>
                                    <p:anim calcmode="lin" valueType="num">
                                      <p:cBhvr additive="base">
                                        <p:cTn id="231" dur="3000"/>
                                        <p:tgtEl>
                                          <p:spTgt spid="15"/>
                                        </p:tgtEl>
                                        <p:attrNameLst>
                                          <p:attrName>ppt_y</p:attrName>
                                        </p:attrNameLst>
                                      </p:cBhvr>
                                      <p:tavLst>
                                        <p:tav tm="0">
                                          <p:val>
                                            <p:strVal val="ppt_y"/>
                                          </p:val>
                                        </p:tav>
                                        <p:tav tm="100000">
                                          <p:val>
                                            <p:strVal val="ppt_y"/>
                                          </p:val>
                                        </p:tav>
                                      </p:tavLst>
                                    </p:anim>
                                    <p:set>
                                      <p:cBhvr>
                                        <p:cTn id="232" dur="1" fill="hold">
                                          <p:stCondLst>
                                            <p:cond delay="2999"/>
                                          </p:stCondLst>
                                        </p:cTn>
                                        <p:tgtEl>
                                          <p:spTgt spid="15"/>
                                        </p:tgtEl>
                                        <p:attrNameLst>
                                          <p:attrName>style.visibility</p:attrName>
                                        </p:attrNameLst>
                                      </p:cBhvr>
                                      <p:to>
                                        <p:strVal val="hidden"/>
                                      </p:to>
                                    </p:set>
                                  </p:childTnLst>
                                </p:cTn>
                              </p:par>
                              <p:par>
                                <p:cTn id="233" presetID="2" presetClass="exit" presetSubtype="2" fill="hold" nodeType="withEffect">
                                  <p:stCondLst>
                                    <p:cond delay="0"/>
                                  </p:stCondLst>
                                  <p:childTnLst>
                                    <p:anim calcmode="lin" valueType="num">
                                      <p:cBhvr additive="base">
                                        <p:cTn id="234" dur="3000"/>
                                        <p:tgtEl>
                                          <p:spTgt spid="20"/>
                                        </p:tgtEl>
                                        <p:attrNameLst>
                                          <p:attrName>ppt_x</p:attrName>
                                        </p:attrNameLst>
                                      </p:cBhvr>
                                      <p:tavLst>
                                        <p:tav tm="0">
                                          <p:val>
                                            <p:strVal val="ppt_x"/>
                                          </p:val>
                                        </p:tav>
                                        <p:tav tm="100000">
                                          <p:val>
                                            <p:strVal val="1+ppt_w/2"/>
                                          </p:val>
                                        </p:tav>
                                      </p:tavLst>
                                    </p:anim>
                                    <p:anim calcmode="lin" valueType="num">
                                      <p:cBhvr additive="base">
                                        <p:cTn id="235" dur="3000"/>
                                        <p:tgtEl>
                                          <p:spTgt spid="20"/>
                                        </p:tgtEl>
                                        <p:attrNameLst>
                                          <p:attrName>ppt_y</p:attrName>
                                        </p:attrNameLst>
                                      </p:cBhvr>
                                      <p:tavLst>
                                        <p:tav tm="0">
                                          <p:val>
                                            <p:strVal val="ppt_y"/>
                                          </p:val>
                                        </p:tav>
                                        <p:tav tm="100000">
                                          <p:val>
                                            <p:strVal val="ppt_y"/>
                                          </p:val>
                                        </p:tav>
                                      </p:tavLst>
                                    </p:anim>
                                    <p:set>
                                      <p:cBhvr>
                                        <p:cTn id="236" dur="1" fill="hold">
                                          <p:stCondLst>
                                            <p:cond delay="2999"/>
                                          </p:stCondLst>
                                        </p:cTn>
                                        <p:tgtEl>
                                          <p:spTgt spid="20"/>
                                        </p:tgtEl>
                                        <p:attrNameLst>
                                          <p:attrName>style.visibility</p:attrName>
                                        </p:attrNameLst>
                                      </p:cBhvr>
                                      <p:to>
                                        <p:strVal val="hidden"/>
                                      </p:to>
                                    </p:set>
                                  </p:childTnLst>
                                </p:cTn>
                              </p:par>
                              <p:par>
                                <p:cTn id="237" presetID="2" presetClass="exit" presetSubtype="2" fill="hold" nodeType="withEffect">
                                  <p:stCondLst>
                                    <p:cond delay="0"/>
                                  </p:stCondLst>
                                  <p:childTnLst>
                                    <p:anim calcmode="lin" valueType="num">
                                      <p:cBhvr additive="base">
                                        <p:cTn id="238" dur="3000"/>
                                        <p:tgtEl>
                                          <p:spTgt spid="21"/>
                                        </p:tgtEl>
                                        <p:attrNameLst>
                                          <p:attrName>ppt_x</p:attrName>
                                        </p:attrNameLst>
                                      </p:cBhvr>
                                      <p:tavLst>
                                        <p:tav tm="0">
                                          <p:val>
                                            <p:strVal val="ppt_x"/>
                                          </p:val>
                                        </p:tav>
                                        <p:tav tm="100000">
                                          <p:val>
                                            <p:strVal val="1+ppt_w/2"/>
                                          </p:val>
                                        </p:tav>
                                      </p:tavLst>
                                    </p:anim>
                                    <p:anim calcmode="lin" valueType="num">
                                      <p:cBhvr additive="base">
                                        <p:cTn id="239" dur="3000"/>
                                        <p:tgtEl>
                                          <p:spTgt spid="21"/>
                                        </p:tgtEl>
                                        <p:attrNameLst>
                                          <p:attrName>ppt_y</p:attrName>
                                        </p:attrNameLst>
                                      </p:cBhvr>
                                      <p:tavLst>
                                        <p:tav tm="0">
                                          <p:val>
                                            <p:strVal val="ppt_y"/>
                                          </p:val>
                                        </p:tav>
                                        <p:tav tm="100000">
                                          <p:val>
                                            <p:strVal val="ppt_y"/>
                                          </p:val>
                                        </p:tav>
                                      </p:tavLst>
                                    </p:anim>
                                    <p:set>
                                      <p:cBhvr>
                                        <p:cTn id="240" dur="1" fill="hold">
                                          <p:stCondLst>
                                            <p:cond delay="2999"/>
                                          </p:stCondLst>
                                        </p:cTn>
                                        <p:tgtEl>
                                          <p:spTgt spid="21"/>
                                        </p:tgtEl>
                                        <p:attrNameLst>
                                          <p:attrName>style.visibility</p:attrName>
                                        </p:attrNameLst>
                                      </p:cBhvr>
                                      <p:to>
                                        <p:strVal val="hidden"/>
                                      </p:to>
                                    </p:set>
                                  </p:childTnLst>
                                </p:cTn>
                              </p:par>
                              <p:par>
                                <p:cTn id="241" presetID="2" presetClass="exit" presetSubtype="2" fill="hold" nodeType="withEffect">
                                  <p:stCondLst>
                                    <p:cond delay="0"/>
                                  </p:stCondLst>
                                  <p:childTnLst>
                                    <p:anim calcmode="lin" valueType="num">
                                      <p:cBhvr additive="base">
                                        <p:cTn id="242" dur="3000"/>
                                        <p:tgtEl>
                                          <p:spTgt spid="22"/>
                                        </p:tgtEl>
                                        <p:attrNameLst>
                                          <p:attrName>ppt_x</p:attrName>
                                        </p:attrNameLst>
                                      </p:cBhvr>
                                      <p:tavLst>
                                        <p:tav tm="0">
                                          <p:val>
                                            <p:strVal val="ppt_x"/>
                                          </p:val>
                                        </p:tav>
                                        <p:tav tm="100000">
                                          <p:val>
                                            <p:strVal val="1+ppt_w/2"/>
                                          </p:val>
                                        </p:tav>
                                      </p:tavLst>
                                    </p:anim>
                                    <p:anim calcmode="lin" valueType="num">
                                      <p:cBhvr additive="base">
                                        <p:cTn id="243" dur="3000"/>
                                        <p:tgtEl>
                                          <p:spTgt spid="22"/>
                                        </p:tgtEl>
                                        <p:attrNameLst>
                                          <p:attrName>ppt_y</p:attrName>
                                        </p:attrNameLst>
                                      </p:cBhvr>
                                      <p:tavLst>
                                        <p:tav tm="0">
                                          <p:val>
                                            <p:strVal val="ppt_y"/>
                                          </p:val>
                                        </p:tav>
                                        <p:tav tm="100000">
                                          <p:val>
                                            <p:strVal val="ppt_y"/>
                                          </p:val>
                                        </p:tav>
                                      </p:tavLst>
                                    </p:anim>
                                    <p:set>
                                      <p:cBhvr>
                                        <p:cTn id="244" dur="1" fill="hold">
                                          <p:stCondLst>
                                            <p:cond delay="2999"/>
                                          </p:stCondLst>
                                        </p:cTn>
                                        <p:tgtEl>
                                          <p:spTgt spid="22"/>
                                        </p:tgtEl>
                                        <p:attrNameLst>
                                          <p:attrName>style.visibility</p:attrName>
                                        </p:attrNameLst>
                                      </p:cBhvr>
                                      <p:to>
                                        <p:strVal val="hidden"/>
                                      </p:to>
                                    </p:set>
                                  </p:childTnLst>
                                </p:cTn>
                              </p:par>
                              <p:par>
                                <p:cTn id="245" presetID="2" presetClass="exit" presetSubtype="2" fill="hold" nodeType="withEffect">
                                  <p:stCondLst>
                                    <p:cond delay="0"/>
                                  </p:stCondLst>
                                  <p:childTnLst>
                                    <p:anim calcmode="lin" valueType="num">
                                      <p:cBhvr additive="base">
                                        <p:cTn id="246" dur="3000"/>
                                        <p:tgtEl>
                                          <p:spTgt spid="23"/>
                                        </p:tgtEl>
                                        <p:attrNameLst>
                                          <p:attrName>ppt_x</p:attrName>
                                        </p:attrNameLst>
                                      </p:cBhvr>
                                      <p:tavLst>
                                        <p:tav tm="0">
                                          <p:val>
                                            <p:strVal val="ppt_x"/>
                                          </p:val>
                                        </p:tav>
                                        <p:tav tm="100000">
                                          <p:val>
                                            <p:strVal val="1+ppt_w/2"/>
                                          </p:val>
                                        </p:tav>
                                      </p:tavLst>
                                    </p:anim>
                                    <p:anim calcmode="lin" valueType="num">
                                      <p:cBhvr additive="base">
                                        <p:cTn id="247" dur="3000"/>
                                        <p:tgtEl>
                                          <p:spTgt spid="23"/>
                                        </p:tgtEl>
                                        <p:attrNameLst>
                                          <p:attrName>ppt_y</p:attrName>
                                        </p:attrNameLst>
                                      </p:cBhvr>
                                      <p:tavLst>
                                        <p:tav tm="0">
                                          <p:val>
                                            <p:strVal val="ppt_y"/>
                                          </p:val>
                                        </p:tav>
                                        <p:tav tm="100000">
                                          <p:val>
                                            <p:strVal val="ppt_y"/>
                                          </p:val>
                                        </p:tav>
                                      </p:tavLst>
                                    </p:anim>
                                    <p:set>
                                      <p:cBhvr>
                                        <p:cTn id="248" dur="1" fill="hold">
                                          <p:stCondLst>
                                            <p:cond delay="2999"/>
                                          </p:stCondLst>
                                        </p:cTn>
                                        <p:tgtEl>
                                          <p:spTgt spid="23"/>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8"/>
                                        </p:tgtEl>
                                        <p:attrNameLst>
                                          <p:attrName>ppt_x</p:attrName>
                                        </p:attrNameLst>
                                      </p:cBhvr>
                                      <p:tavLst>
                                        <p:tav tm="0">
                                          <p:val>
                                            <p:strVal val="ppt_x"/>
                                          </p:val>
                                        </p:tav>
                                        <p:tav tm="100000">
                                          <p:val>
                                            <p:strVal val="0-ppt_w/2"/>
                                          </p:val>
                                        </p:tav>
                                      </p:tavLst>
                                    </p:anim>
                                    <p:anim calcmode="lin" valueType="num">
                                      <p:cBhvr additive="base">
                                        <p:cTn id="251" dur="3000"/>
                                        <p:tgtEl>
                                          <p:spTgt spid="8"/>
                                        </p:tgtEl>
                                        <p:attrNameLst>
                                          <p:attrName>ppt_y</p:attrName>
                                        </p:attrNameLst>
                                      </p:cBhvr>
                                      <p:tavLst>
                                        <p:tav tm="0">
                                          <p:val>
                                            <p:strVal val="ppt_y"/>
                                          </p:val>
                                        </p:tav>
                                        <p:tav tm="100000">
                                          <p:val>
                                            <p:strVal val="ppt_y"/>
                                          </p:val>
                                        </p:tav>
                                      </p:tavLst>
                                    </p:anim>
                                    <p:set>
                                      <p:cBhvr>
                                        <p:cTn id="252" dur="1" fill="hold">
                                          <p:stCondLst>
                                            <p:cond delay="2999"/>
                                          </p:stCondLst>
                                        </p:cTn>
                                        <p:tgtEl>
                                          <p:spTgt spid="8"/>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3000"/>
                                        <p:tgtEl>
                                          <p:spTgt spid="9"/>
                                        </p:tgtEl>
                                        <p:attrNameLst>
                                          <p:attrName>ppt_x</p:attrName>
                                        </p:attrNameLst>
                                      </p:cBhvr>
                                      <p:tavLst>
                                        <p:tav tm="0">
                                          <p:val>
                                            <p:strVal val="ppt_x"/>
                                          </p:val>
                                        </p:tav>
                                        <p:tav tm="100000">
                                          <p:val>
                                            <p:strVal val="0-ppt_w/2"/>
                                          </p:val>
                                        </p:tav>
                                      </p:tavLst>
                                    </p:anim>
                                    <p:anim calcmode="lin" valueType="num">
                                      <p:cBhvr additive="base">
                                        <p:cTn id="255" dur="3000"/>
                                        <p:tgtEl>
                                          <p:spTgt spid="9"/>
                                        </p:tgtEl>
                                        <p:attrNameLst>
                                          <p:attrName>ppt_y</p:attrName>
                                        </p:attrNameLst>
                                      </p:cBhvr>
                                      <p:tavLst>
                                        <p:tav tm="0">
                                          <p:val>
                                            <p:strVal val="ppt_y"/>
                                          </p:val>
                                        </p:tav>
                                        <p:tav tm="100000">
                                          <p:val>
                                            <p:strVal val="ppt_y"/>
                                          </p:val>
                                        </p:tav>
                                      </p:tavLst>
                                    </p:anim>
                                    <p:set>
                                      <p:cBhvr>
                                        <p:cTn id="256" dur="1" fill="hold">
                                          <p:stCondLst>
                                            <p:cond delay="2999"/>
                                          </p:stCondLst>
                                        </p:cTn>
                                        <p:tgtEl>
                                          <p:spTgt spid="9"/>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3000"/>
                                        <p:tgtEl>
                                          <p:spTgt spid="10"/>
                                        </p:tgtEl>
                                        <p:attrNameLst>
                                          <p:attrName>ppt_x</p:attrName>
                                        </p:attrNameLst>
                                      </p:cBhvr>
                                      <p:tavLst>
                                        <p:tav tm="0">
                                          <p:val>
                                            <p:strVal val="ppt_x"/>
                                          </p:val>
                                        </p:tav>
                                        <p:tav tm="100000">
                                          <p:val>
                                            <p:strVal val="0-ppt_w/2"/>
                                          </p:val>
                                        </p:tav>
                                      </p:tavLst>
                                    </p:anim>
                                    <p:anim calcmode="lin" valueType="num">
                                      <p:cBhvr additive="base">
                                        <p:cTn id="259" dur="3000"/>
                                        <p:tgtEl>
                                          <p:spTgt spid="10"/>
                                        </p:tgtEl>
                                        <p:attrNameLst>
                                          <p:attrName>ppt_y</p:attrName>
                                        </p:attrNameLst>
                                      </p:cBhvr>
                                      <p:tavLst>
                                        <p:tav tm="0">
                                          <p:val>
                                            <p:strVal val="ppt_y"/>
                                          </p:val>
                                        </p:tav>
                                        <p:tav tm="100000">
                                          <p:val>
                                            <p:strVal val="ppt_y"/>
                                          </p:val>
                                        </p:tav>
                                      </p:tavLst>
                                    </p:anim>
                                    <p:set>
                                      <p:cBhvr>
                                        <p:cTn id="260" dur="1" fill="hold">
                                          <p:stCondLst>
                                            <p:cond delay="2999"/>
                                          </p:stCondLst>
                                        </p:cTn>
                                        <p:tgtEl>
                                          <p:spTgt spid="10"/>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3000"/>
                                        <p:tgtEl>
                                          <p:spTgt spid="11"/>
                                        </p:tgtEl>
                                        <p:attrNameLst>
                                          <p:attrName>ppt_x</p:attrName>
                                        </p:attrNameLst>
                                      </p:cBhvr>
                                      <p:tavLst>
                                        <p:tav tm="0">
                                          <p:val>
                                            <p:strVal val="ppt_x"/>
                                          </p:val>
                                        </p:tav>
                                        <p:tav tm="100000">
                                          <p:val>
                                            <p:strVal val="0-ppt_w/2"/>
                                          </p:val>
                                        </p:tav>
                                      </p:tavLst>
                                    </p:anim>
                                    <p:anim calcmode="lin" valueType="num">
                                      <p:cBhvr additive="base">
                                        <p:cTn id="263" dur="3000"/>
                                        <p:tgtEl>
                                          <p:spTgt spid="11"/>
                                        </p:tgtEl>
                                        <p:attrNameLst>
                                          <p:attrName>ppt_y</p:attrName>
                                        </p:attrNameLst>
                                      </p:cBhvr>
                                      <p:tavLst>
                                        <p:tav tm="0">
                                          <p:val>
                                            <p:strVal val="ppt_y"/>
                                          </p:val>
                                        </p:tav>
                                        <p:tav tm="100000">
                                          <p:val>
                                            <p:strVal val="ppt_y"/>
                                          </p:val>
                                        </p:tav>
                                      </p:tavLst>
                                    </p:anim>
                                    <p:set>
                                      <p:cBhvr>
                                        <p:cTn id="264" dur="1" fill="hold">
                                          <p:stCondLst>
                                            <p:cond delay="2999"/>
                                          </p:stCondLst>
                                        </p:cTn>
                                        <p:tgtEl>
                                          <p:spTgt spid="11"/>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3000"/>
                                        <p:tgtEl>
                                          <p:spTgt spid="16"/>
                                        </p:tgtEl>
                                        <p:attrNameLst>
                                          <p:attrName>ppt_x</p:attrName>
                                        </p:attrNameLst>
                                      </p:cBhvr>
                                      <p:tavLst>
                                        <p:tav tm="0">
                                          <p:val>
                                            <p:strVal val="ppt_x"/>
                                          </p:val>
                                        </p:tav>
                                        <p:tav tm="100000">
                                          <p:val>
                                            <p:strVal val="0-ppt_w/2"/>
                                          </p:val>
                                        </p:tav>
                                      </p:tavLst>
                                    </p:anim>
                                    <p:anim calcmode="lin" valueType="num">
                                      <p:cBhvr additive="base">
                                        <p:cTn id="267" dur="3000"/>
                                        <p:tgtEl>
                                          <p:spTgt spid="16"/>
                                        </p:tgtEl>
                                        <p:attrNameLst>
                                          <p:attrName>ppt_y</p:attrName>
                                        </p:attrNameLst>
                                      </p:cBhvr>
                                      <p:tavLst>
                                        <p:tav tm="0">
                                          <p:val>
                                            <p:strVal val="ppt_y"/>
                                          </p:val>
                                        </p:tav>
                                        <p:tav tm="100000">
                                          <p:val>
                                            <p:strVal val="ppt_y"/>
                                          </p:val>
                                        </p:tav>
                                      </p:tavLst>
                                    </p:anim>
                                    <p:set>
                                      <p:cBhvr>
                                        <p:cTn id="268" dur="1" fill="hold">
                                          <p:stCondLst>
                                            <p:cond delay="2999"/>
                                          </p:stCondLst>
                                        </p:cTn>
                                        <p:tgtEl>
                                          <p:spTgt spid="16"/>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3000"/>
                                        <p:tgtEl>
                                          <p:spTgt spid="17"/>
                                        </p:tgtEl>
                                        <p:attrNameLst>
                                          <p:attrName>ppt_x</p:attrName>
                                        </p:attrNameLst>
                                      </p:cBhvr>
                                      <p:tavLst>
                                        <p:tav tm="0">
                                          <p:val>
                                            <p:strVal val="ppt_x"/>
                                          </p:val>
                                        </p:tav>
                                        <p:tav tm="100000">
                                          <p:val>
                                            <p:strVal val="0-ppt_w/2"/>
                                          </p:val>
                                        </p:tav>
                                      </p:tavLst>
                                    </p:anim>
                                    <p:anim calcmode="lin" valueType="num">
                                      <p:cBhvr additive="base">
                                        <p:cTn id="271" dur="3000"/>
                                        <p:tgtEl>
                                          <p:spTgt spid="17"/>
                                        </p:tgtEl>
                                        <p:attrNameLst>
                                          <p:attrName>ppt_y</p:attrName>
                                        </p:attrNameLst>
                                      </p:cBhvr>
                                      <p:tavLst>
                                        <p:tav tm="0">
                                          <p:val>
                                            <p:strVal val="ppt_y"/>
                                          </p:val>
                                        </p:tav>
                                        <p:tav tm="100000">
                                          <p:val>
                                            <p:strVal val="ppt_y"/>
                                          </p:val>
                                        </p:tav>
                                      </p:tavLst>
                                    </p:anim>
                                    <p:set>
                                      <p:cBhvr>
                                        <p:cTn id="272" dur="1" fill="hold">
                                          <p:stCondLst>
                                            <p:cond delay="2999"/>
                                          </p:stCondLst>
                                        </p:cTn>
                                        <p:tgtEl>
                                          <p:spTgt spid="17"/>
                                        </p:tgtEl>
                                        <p:attrNameLst>
                                          <p:attrName>style.visibility</p:attrName>
                                        </p:attrNameLst>
                                      </p:cBhvr>
                                      <p:to>
                                        <p:strVal val="hidden"/>
                                      </p:to>
                                    </p:set>
                                  </p:childTnLst>
                                </p:cTn>
                              </p:par>
                              <p:par>
                                <p:cTn id="273" presetID="2" presetClass="exit" presetSubtype="8" fill="hold" nodeType="withEffect">
                                  <p:stCondLst>
                                    <p:cond delay="0"/>
                                  </p:stCondLst>
                                  <p:childTnLst>
                                    <p:anim calcmode="lin" valueType="num">
                                      <p:cBhvr additive="base">
                                        <p:cTn id="274" dur="3000"/>
                                        <p:tgtEl>
                                          <p:spTgt spid="18"/>
                                        </p:tgtEl>
                                        <p:attrNameLst>
                                          <p:attrName>ppt_x</p:attrName>
                                        </p:attrNameLst>
                                      </p:cBhvr>
                                      <p:tavLst>
                                        <p:tav tm="0">
                                          <p:val>
                                            <p:strVal val="ppt_x"/>
                                          </p:val>
                                        </p:tav>
                                        <p:tav tm="100000">
                                          <p:val>
                                            <p:strVal val="0-ppt_w/2"/>
                                          </p:val>
                                        </p:tav>
                                      </p:tavLst>
                                    </p:anim>
                                    <p:anim calcmode="lin" valueType="num">
                                      <p:cBhvr additive="base">
                                        <p:cTn id="275" dur="3000"/>
                                        <p:tgtEl>
                                          <p:spTgt spid="18"/>
                                        </p:tgtEl>
                                        <p:attrNameLst>
                                          <p:attrName>ppt_y</p:attrName>
                                        </p:attrNameLst>
                                      </p:cBhvr>
                                      <p:tavLst>
                                        <p:tav tm="0">
                                          <p:val>
                                            <p:strVal val="ppt_y"/>
                                          </p:val>
                                        </p:tav>
                                        <p:tav tm="100000">
                                          <p:val>
                                            <p:strVal val="ppt_y"/>
                                          </p:val>
                                        </p:tav>
                                      </p:tavLst>
                                    </p:anim>
                                    <p:set>
                                      <p:cBhvr>
                                        <p:cTn id="276" dur="1" fill="hold">
                                          <p:stCondLst>
                                            <p:cond delay="2999"/>
                                          </p:stCondLst>
                                        </p:cTn>
                                        <p:tgtEl>
                                          <p:spTgt spid="18"/>
                                        </p:tgtEl>
                                        <p:attrNameLst>
                                          <p:attrName>style.visibility</p:attrName>
                                        </p:attrNameLst>
                                      </p:cBhvr>
                                      <p:to>
                                        <p:strVal val="hidden"/>
                                      </p:to>
                                    </p:set>
                                  </p:childTnLst>
                                </p:cTn>
                              </p:par>
                              <p:par>
                                <p:cTn id="277" presetID="2" presetClass="exit" presetSubtype="8" fill="hold" nodeType="withEffect">
                                  <p:stCondLst>
                                    <p:cond delay="0"/>
                                  </p:stCondLst>
                                  <p:childTnLst>
                                    <p:anim calcmode="lin" valueType="num">
                                      <p:cBhvr additive="base">
                                        <p:cTn id="278" dur="3000"/>
                                        <p:tgtEl>
                                          <p:spTgt spid="19"/>
                                        </p:tgtEl>
                                        <p:attrNameLst>
                                          <p:attrName>ppt_x</p:attrName>
                                        </p:attrNameLst>
                                      </p:cBhvr>
                                      <p:tavLst>
                                        <p:tav tm="0">
                                          <p:val>
                                            <p:strVal val="ppt_x"/>
                                          </p:val>
                                        </p:tav>
                                        <p:tav tm="100000">
                                          <p:val>
                                            <p:strVal val="0-ppt_w/2"/>
                                          </p:val>
                                        </p:tav>
                                      </p:tavLst>
                                    </p:anim>
                                    <p:anim calcmode="lin" valueType="num">
                                      <p:cBhvr additive="base">
                                        <p:cTn id="279" dur="3000"/>
                                        <p:tgtEl>
                                          <p:spTgt spid="19"/>
                                        </p:tgtEl>
                                        <p:attrNameLst>
                                          <p:attrName>ppt_y</p:attrName>
                                        </p:attrNameLst>
                                      </p:cBhvr>
                                      <p:tavLst>
                                        <p:tav tm="0">
                                          <p:val>
                                            <p:strVal val="ppt_y"/>
                                          </p:val>
                                        </p:tav>
                                        <p:tav tm="100000">
                                          <p:val>
                                            <p:strVal val="ppt_y"/>
                                          </p:val>
                                        </p:tav>
                                      </p:tavLst>
                                    </p:anim>
                                    <p:set>
                                      <p:cBhvr>
                                        <p:cTn id="280" dur="1" fill="hold">
                                          <p:stCondLst>
                                            <p:cond delay="2999"/>
                                          </p:stCondLst>
                                        </p:cTn>
                                        <p:tgtEl>
                                          <p:spTgt spid="19"/>
                                        </p:tgtEl>
                                        <p:attrNameLst>
                                          <p:attrName>style.visibility</p:attrName>
                                        </p:attrNameLst>
                                      </p:cBhvr>
                                      <p:to>
                                        <p:strVal val="hidden"/>
                                      </p:to>
                                    </p:set>
                                  </p:childTnLst>
                                </p:cTn>
                              </p:par>
                              <p:par>
                                <p:cTn id="281" presetID="2" presetClass="exit" presetSubtype="8" fill="hold" nodeType="withEffect">
                                  <p:stCondLst>
                                    <p:cond delay="0"/>
                                  </p:stCondLst>
                                  <p:childTnLst>
                                    <p:anim calcmode="lin" valueType="num">
                                      <p:cBhvr additive="base">
                                        <p:cTn id="282" dur="3000"/>
                                        <p:tgtEl>
                                          <p:spTgt spid="24"/>
                                        </p:tgtEl>
                                        <p:attrNameLst>
                                          <p:attrName>ppt_x</p:attrName>
                                        </p:attrNameLst>
                                      </p:cBhvr>
                                      <p:tavLst>
                                        <p:tav tm="0">
                                          <p:val>
                                            <p:strVal val="ppt_x"/>
                                          </p:val>
                                        </p:tav>
                                        <p:tav tm="100000">
                                          <p:val>
                                            <p:strVal val="0-ppt_w/2"/>
                                          </p:val>
                                        </p:tav>
                                      </p:tavLst>
                                    </p:anim>
                                    <p:anim calcmode="lin" valueType="num">
                                      <p:cBhvr additive="base">
                                        <p:cTn id="283" dur="3000"/>
                                        <p:tgtEl>
                                          <p:spTgt spid="24"/>
                                        </p:tgtEl>
                                        <p:attrNameLst>
                                          <p:attrName>ppt_y</p:attrName>
                                        </p:attrNameLst>
                                      </p:cBhvr>
                                      <p:tavLst>
                                        <p:tav tm="0">
                                          <p:val>
                                            <p:strVal val="ppt_y"/>
                                          </p:val>
                                        </p:tav>
                                        <p:tav tm="100000">
                                          <p:val>
                                            <p:strVal val="ppt_y"/>
                                          </p:val>
                                        </p:tav>
                                      </p:tavLst>
                                    </p:anim>
                                    <p:set>
                                      <p:cBhvr>
                                        <p:cTn id="284" dur="1" fill="hold">
                                          <p:stCondLst>
                                            <p:cond delay="2999"/>
                                          </p:stCondLst>
                                        </p:cTn>
                                        <p:tgtEl>
                                          <p:spTgt spid="24"/>
                                        </p:tgtEl>
                                        <p:attrNameLst>
                                          <p:attrName>style.visibility</p:attrName>
                                        </p:attrNameLst>
                                      </p:cBhvr>
                                      <p:to>
                                        <p:strVal val="hidden"/>
                                      </p:to>
                                    </p:set>
                                  </p:childTnLst>
                                </p:cTn>
                              </p:par>
                              <p:par>
                                <p:cTn id="285" presetID="2" presetClass="exit" presetSubtype="8" fill="hold" nodeType="withEffect">
                                  <p:stCondLst>
                                    <p:cond delay="0"/>
                                  </p:stCondLst>
                                  <p:childTnLst>
                                    <p:anim calcmode="lin" valueType="num">
                                      <p:cBhvr additive="base">
                                        <p:cTn id="286" dur="3000"/>
                                        <p:tgtEl>
                                          <p:spTgt spid="25"/>
                                        </p:tgtEl>
                                        <p:attrNameLst>
                                          <p:attrName>ppt_x</p:attrName>
                                        </p:attrNameLst>
                                      </p:cBhvr>
                                      <p:tavLst>
                                        <p:tav tm="0">
                                          <p:val>
                                            <p:strVal val="ppt_x"/>
                                          </p:val>
                                        </p:tav>
                                        <p:tav tm="100000">
                                          <p:val>
                                            <p:strVal val="0-ppt_w/2"/>
                                          </p:val>
                                        </p:tav>
                                      </p:tavLst>
                                    </p:anim>
                                    <p:anim calcmode="lin" valueType="num">
                                      <p:cBhvr additive="base">
                                        <p:cTn id="287" dur="3000"/>
                                        <p:tgtEl>
                                          <p:spTgt spid="25"/>
                                        </p:tgtEl>
                                        <p:attrNameLst>
                                          <p:attrName>ppt_y</p:attrName>
                                        </p:attrNameLst>
                                      </p:cBhvr>
                                      <p:tavLst>
                                        <p:tav tm="0">
                                          <p:val>
                                            <p:strVal val="ppt_y"/>
                                          </p:val>
                                        </p:tav>
                                        <p:tav tm="100000">
                                          <p:val>
                                            <p:strVal val="ppt_y"/>
                                          </p:val>
                                        </p:tav>
                                      </p:tavLst>
                                    </p:anim>
                                    <p:set>
                                      <p:cBhvr>
                                        <p:cTn id="288" dur="1" fill="hold">
                                          <p:stCondLst>
                                            <p:cond delay="2999"/>
                                          </p:stCondLst>
                                        </p:cTn>
                                        <p:tgtEl>
                                          <p:spTgt spid="25"/>
                                        </p:tgtEl>
                                        <p:attrNameLst>
                                          <p:attrName>style.visibility</p:attrName>
                                        </p:attrNameLst>
                                      </p:cBhvr>
                                      <p:to>
                                        <p:strVal val="hidden"/>
                                      </p:to>
                                    </p:set>
                                  </p:childTnLst>
                                </p:cTn>
                              </p:par>
                              <p:par>
                                <p:cTn id="289" presetID="2" presetClass="exit" presetSubtype="8" fill="hold" nodeType="withEffect">
                                  <p:stCondLst>
                                    <p:cond delay="0"/>
                                  </p:stCondLst>
                                  <p:childTnLst>
                                    <p:anim calcmode="lin" valueType="num">
                                      <p:cBhvr additive="base">
                                        <p:cTn id="290" dur="3000"/>
                                        <p:tgtEl>
                                          <p:spTgt spid="26"/>
                                        </p:tgtEl>
                                        <p:attrNameLst>
                                          <p:attrName>ppt_x</p:attrName>
                                        </p:attrNameLst>
                                      </p:cBhvr>
                                      <p:tavLst>
                                        <p:tav tm="0">
                                          <p:val>
                                            <p:strVal val="ppt_x"/>
                                          </p:val>
                                        </p:tav>
                                        <p:tav tm="100000">
                                          <p:val>
                                            <p:strVal val="0-ppt_w/2"/>
                                          </p:val>
                                        </p:tav>
                                      </p:tavLst>
                                    </p:anim>
                                    <p:anim calcmode="lin" valueType="num">
                                      <p:cBhvr additive="base">
                                        <p:cTn id="291" dur="3000"/>
                                        <p:tgtEl>
                                          <p:spTgt spid="26"/>
                                        </p:tgtEl>
                                        <p:attrNameLst>
                                          <p:attrName>ppt_y</p:attrName>
                                        </p:attrNameLst>
                                      </p:cBhvr>
                                      <p:tavLst>
                                        <p:tav tm="0">
                                          <p:val>
                                            <p:strVal val="ppt_y"/>
                                          </p:val>
                                        </p:tav>
                                        <p:tav tm="100000">
                                          <p:val>
                                            <p:strVal val="ppt_y"/>
                                          </p:val>
                                        </p:tav>
                                      </p:tavLst>
                                    </p:anim>
                                    <p:set>
                                      <p:cBhvr>
                                        <p:cTn id="292" dur="1" fill="hold">
                                          <p:stCondLst>
                                            <p:cond delay="2999"/>
                                          </p:stCondLst>
                                        </p:cTn>
                                        <p:tgtEl>
                                          <p:spTgt spid="26"/>
                                        </p:tgtEl>
                                        <p:attrNameLst>
                                          <p:attrName>style.visibility</p:attrName>
                                        </p:attrNameLst>
                                      </p:cBhvr>
                                      <p:to>
                                        <p:strVal val="hidden"/>
                                      </p:to>
                                    </p:set>
                                  </p:childTnLst>
                                </p:cTn>
                              </p:par>
                              <p:par>
                                <p:cTn id="293" presetID="2" presetClass="exit" presetSubtype="8" fill="hold" nodeType="withEffect">
                                  <p:stCondLst>
                                    <p:cond delay="0"/>
                                  </p:stCondLst>
                                  <p:childTnLst>
                                    <p:anim calcmode="lin" valueType="num">
                                      <p:cBhvr additive="base">
                                        <p:cTn id="294" dur="3000"/>
                                        <p:tgtEl>
                                          <p:spTgt spid="27"/>
                                        </p:tgtEl>
                                        <p:attrNameLst>
                                          <p:attrName>ppt_x</p:attrName>
                                        </p:attrNameLst>
                                      </p:cBhvr>
                                      <p:tavLst>
                                        <p:tav tm="0">
                                          <p:val>
                                            <p:strVal val="ppt_x"/>
                                          </p:val>
                                        </p:tav>
                                        <p:tav tm="100000">
                                          <p:val>
                                            <p:strVal val="0-ppt_w/2"/>
                                          </p:val>
                                        </p:tav>
                                      </p:tavLst>
                                    </p:anim>
                                    <p:anim calcmode="lin" valueType="num">
                                      <p:cBhvr additive="base">
                                        <p:cTn id="295" dur="3000"/>
                                        <p:tgtEl>
                                          <p:spTgt spid="27"/>
                                        </p:tgtEl>
                                        <p:attrNameLst>
                                          <p:attrName>ppt_y</p:attrName>
                                        </p:attrNameLst>
                                      </p:cBhvr>
                                      <p:tavLst>
                                        <p:tav tm="0">
                                          <p:val>
                                            <p:strVal val="ppt_y"/>
                                          </p:val>
                                        </p:tav>
                                        <p:tav tm="100000">
                                          <p:val>
                                            <p:strVal val="ppt_y"/>
                                          </p:val>
                                        </p:tav>
                                      </p:tavLst>
                                    </p:anim>
                                    <p:set>
                                      <p:cBhvr>
                                        <p:cTn id="296" dur="1" fill="hold">
                                          <p:stCondLst>
                                            <p:cond delay="2999"/>
                                          </p:stCondLst>
                                        </p:cTn>
                                        <p:tgtEl>
                                          <p:spTgt spid="27"/>
                                        </p:tgtEl>
                                        <p:attrNameLst>
                                          <p:attrName>style.visibility</p:attrName>
                                        </p:attrNameLst>
                                      </p:cBhvr>
                                      <p:to>
                                        <p:strVal val="hidden"/>
                                      </p:to>
                                    </p:set>
                                  </p:childTnLst>
                                </p:cTn>
                              </p:par>
                              <p:par>
                                <p:cTn id="297" presetID="19" presetClass="exit" presetSubtype="10" fill="hold" nodeType="withEffect">
                                  <p:stCondLst>
                                    <p:cond delay="0"/>
                                  </p:stCondLst>
                                  <p:childTnLst>
                                    <p:anim calcmode="lin" valueType="num">
                                      <p:cBhvr>
                                        <p:cTn id="298" dur="3000"/>
                                        <p:tgtEl>
                                          <p:spTgt spid="8"/>
                                        </p:tgtEl>
                                        <p:attrNameLst>
                                          <p:attrName>ppt_h</p:attrName>
                                        </p:attrNameLst>
                                      </p:cBhvr>
                                      <p:tavLst>
                                        <p:tav tm="0">
                                          <p:val>
                                            <p:strVal val="ppt_h"/>
                                          </p:val>
                                        </p:tav>
                                        <p:tav tm="100000">
                                          <p:val>
                                            <p:strVal val="ppt_h"/>
                                          </p:val>
                                        </p:tav>
                                      </p:tavLst>
                                    </p:anim>
                                    <p:anim calcmode="lin" valueType="num">
                                      <p:cBhvr>
                                        <p:cTn id="29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8"/>
                                        </p:tgtEl>
                                        <p:attrNameLst>
                                          <p:attrName>style.visibility</p:attrName>
                                        </p:attrNameLst>
                                      </p:cBhvr>
                                      <p:to>
                                        <p:strVal val="hidden"/>
                                      </p:to>
                                    </p:set>
                                  </p:childTnLst>
                                </p:cTn>
                              </p:par>
                              <p:par>
                                <p:cTn id="301" presetID="19" presetClass="exit" presetSubtype="10" fill="hold" nodeType="withEffect">
                                  <p:stCondLst>
                                    <p:cond delay="0"/>
                                  </p:stCondLst>
                                  <p:childTnLst>
                                    <p:anim calcmode="lin" valueType="num">
                                      <p:cBhvr>
                                        <p:cTn id="302" dur="3000"/>
                                        <p:tgtEl>
                                          <p:spTgt spid="9"/>
                                        </p:tgtEl>
                                        <p:attrNameLst>
                                          <p:attrName>ppt_h</p:attrName>
                                        </p:attrNameLst>
                                      </p:cBhvr>
                                      <p:tavLst>
                                        <p:tav tm="0">
                                          <p:val>
                                            <p:strVal val="ppt_h"/>
                                          </p:val>
                                        </p:tav>
                                        <p:tav tm="100000">
                                          <p:val>
                                            <p:strVal val="ppt_h"/>
                                          </p:val>
                                        </p:tav>
                                      </p:tavLst>
                                    </p:anim>
                                    <p:anim calcmode="lin" valueType="num">
                                      <p:cBhvr>
                                        <p:cTn id="30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9"/>
                                        </p:tgtEl>
                                        <p:attrNameLst>
                                          <p:attrName>style.visibility</p:attrName>
                                        </p:attrNameLst>
                                      </p:cBhvr>
                                      <p:to>
                                        <p:strVal val="hidden"/>
                                      </p:to>
                                    </p:set>
                                  </p:childTnLst>
                                </p:cTn>
                              </p:par>
                              <p:par>
                                <p:cTn id="305" presetID="19" presetClass="exit" presetSubtype="10" fill="hold" nodeType="withEffect">
                                  <p:stCondLst>
                                    <p:cond delay="0"/>
                                  </p:stCondLst>
                                  <p:childTnLst>
                                    <p:anim calcmode="lin" valueType="num">
                                      <p:cBhvr>
                                        <p:cTn id="306" dur="3000"/>
                                        <p:tgtEl>
                                          <p:spTgt spid="10"/>
                                        </p:tgtEl>
                                        <p:attrNameLst>
                                          <p:attrName>ppt_h</p:attrName>
                                        </p:attrNameLst>
                                      </p:cBhvr>
                                      <p:tavLst>
                                        <p:tav tm="0">
                                          <p:val>
                                            <p:strVal val="ppt_h"/>
                                          </p:val>
                                        </p:tav>
                                        <p:tav tm="100000">
                                          <p:val>
                                            <p:strVal val="ppt_h"/>
                                          </p:val>
                                        </p:tav>
                                      </p:tavLst>
                                    </p:anim>
                                    <p:anim calcmode="lin" valueType="num">
                                      <p:cBhvr>
                                        <p:cTn id="30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10"/>
                                        </p:tgtEl>
                                        <p:attrNameLst>
                                          <p:attrName>style.visibility</p:attrName>
                                        </p:attrNameLst>
                                      </p:cBhvr>
                                      <p:to>
                                        <p:strVal val="hidden"/>
                                      </p:to>
                                    </p:set>
                                  </p:childTnLst>
                                </p:cTn>
                              </p:par>
                              <p:par>
                                <p:cTn id="309" presetID="19" presetClass="exit" presetSubtype="10" fill="hold" nodeType="withEffect">
                                  <p:stCondLst>
                                    <p:cond delay="0"/>
                                  </p:stCondLst>
                                  <p:childTnLst>
                                    <p:anim calcmode="lin" valueType="num">
                                      <p:cBhvr>
                                        <p:cTn id="310" dur="3000"/>
                                        <p:tgtEl>
                                          <p:spTgt spid="11"/>
                                        </p:tgtEl>
                                        <p:attrNameLst>
                                          <p:attrName>ppt_h</p:attrName>
                                        </p:attrNameLst>
                                      </p:cBhvr>
                                      <p:tavLst>
                                        <p:tav tm="0">
                                          <p:val>
                                            <p:strVal val="ppt_h"/>
                                          </p:val>
                                        </p:tav>
                                        <p:tav tm="100000">
                                          <p:val>
                                            <p:strVal val="ppt_h"/>
                                          </p:val>
                                        </p:tav>
                                      </p:tavLst>
                                    </p:anim>
                                    <p:anim calcmode="lin" valueType="num">
                                      <p:cBhvr>
                                        <p:cTn id="31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11"/>
                                        </p:tgtEl>
                                        <p:attrNameLst>
                                          <p:attrName>style.visibility</p:attrName>
                                        </p:attrNameLst>
                                      </p:cBhvr>
                                      <p:to>
                                        <p:strVal val="hidden"/>
                                      </p:to>
                                    </p:set>
                                  </p:childTnLst>
                                </p:cTn>
                              </p:par>
                              <p:par>
                                <p:cTn id="313" presetID="19" presetClass="exit" presetSubtype="10" fill="hold" nodeType="withEffect">
                                  <p:stCondLst>
                                    <p:cond delay="0"/>
                                  </p:stCondLst>
                                  <p:childTnLst>
                                    <p:anim calcmode="lin" valueType="num">
                                      <p:cBhvr>
                                        <p:cTn id="314" dur="3000"/>
                                        <p:tgtEl>
                                          <p:spTgt spid="16"/>
                                        </p:tgtEl>
                                        <p:attrNameLst>
                                          <p:attrName>ppt_h</p:attrName>
                                        </p:attrNameLst>
                                      </p:cBhvr>
                                      <p:tavLst>
                                        <p:tav tm="0">
                                          <p:val>
                                            <p:strVal val="ppt_h"/>
                                          </p:val>
                                        </p:tav>
                                        <p:tav tm="100000">
                                          <p:val>
                                            <p:strVal val="ppt_h"/>
                                          </p:val>
                                        </p:tav>
                                      </p:tavLst>
                                    </p:anim>
                                    <p:anim calcmode="lin" valueType="num">
                                      <p:cBhvr>
                                        <p:cTn id="31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6"/>
                                        </p:tgtEl>
                                        <p:attrNameLst>
                                          <p:attrName>style.visibility</p:attrName>
                                        </p:attrNameLst>
                                      </p:cBhvr>
                                      <p:to>
                                        <p:strVal val="hidden"/>
                                      </p:to>
                                    </p:set>
                                  </p:childTnLst>
                                </p:cTn>
                              </p:par>
                              <p:par>
                                <p:cTn id="317" presetID="19" presetClass="exit" presetSubtype="10" fill="hold" nodeType="withEffect">
                                  <p:stCondLst>
                                    <p:cond delay="0"/>
                                  </p:stCondLst>
                                  <p:childTnLst>
                                    <p:anim calcmode="lin" valueType="num">
                                      <p:cBhvr>
                                        <p:cTn id="318" dur="3000"/>
                                        <p:tgtEl>
                                          <p:spTgt spid="17"/>
                                        </p:tgtEl>
                                        <p:attrNameLst>
                                          <p:attrName>ppt_h</p:attrName>
                                        </p:attrNameLst>
                                      </p:cBhvr>
                                      <p:tavLst>
                                        <p:tav tm="0">
                                          <p:val>
                                            <p:strVal val="ppt_h"/>
                                          </p:val>
                                        </p:tav>
                                        <p:tav tm="100000">
                                          <p:val>
                                            <p:strVal val="ppt_h"/>
                                          </p:val>
                                        </p:tav>
                                      </p:tavLst>
                                    </p:anim>
                                    <p:anim calcmode="lin" valueType="num">
                                      <p:cBhvr>
                                        <p:cTn id="319"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17"/>
                                        </p:tgtEl>
                                        <p:attrNameLst>
                                          <p:attrName>style.visibility</p:attrName>
                                        </p:attrNameLst>
                                      </p:cBhvr>
                                      <p:to>
                                        <p:strVal val="hidden"/>
                                      </p:to>
                                    </p:set>
                                  </p:childTnLst>
                                </p:cTn>
                              </p:par>
                              <p:par>
                                <p:cTn id="321" presetID="19" presetClass="exit" presetSubtype="10" fill="hold" nodeType="withEffect">
                                  <p:stCondLst>
                                    <p:cond delay="0"/>
                                  </p:stCondLst>
                                  <p:childTnLst>
                                    <p:anim calcmode="lin" valueType="num">
                                      <p:cBhvr>
                                        <p:cTn id="322" dur="3000"/>
                                        <p:tgtEl>
                                          <p:spTgt spid="18"/>
                                        </p:tgtEl>
                                        <p:attrNameLst>
                                          <p:attrName>ppt_h</p:attrName>
                                        </p:attrNameLst>
                                      </p:cBhvr>
                                      <p:tavLst>
                                        <p:tav tm="0">
                                          <p:val>
                                            <p:strVal val="ppt_h"/>
                                          </p:val>
                                        </p:tav>
                                        <p:tav tm="100000">
                                          <p:val>
                                            <p:strVal val="ppt_h"/>
                                          </p:val>
                                        </p:tav>
                                      </p:tavLst>
                                    </p:anim>
                                    <p:anim calcmode="lin" valueType="num">
                                      <p:cBhvr>
                                        <p:cTn id="32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18"/>
                                        </p:tgtEl>
                                        <p:attrNameLst>
                                          <p:attrName>style.visibility</p:attrName>
                                        </p:attrNameLst>
                                      </p:cBhvr>
                                      <p:to>
                                        <p:strVal val="hidden"/>
                                      </p:to>
                                    </p:set>
                                  </p:childTnLst>
                                </p:cTn>
                              </p:par>
                              <p:par>
                                <p:cTn id="325" presetID="19" presetClass="exit" presetSubtype="10" fill="hold" nodeType="withEffect">
                                  <p:stCondLst>
                                    <p:cond delay="0"/>
                                  </p:stCondLst>
                                  <p:childTnLst>
                                    <p:anim calcmode="lin" valueType="num">
                                      <p:cBhvr>
                                        <p:cTn id="326" dur="3000"/>
                                        <p:tgtEl>
                                          <p:spTgt spid="19"/>
                                        </p:tgtEl>
                                        <p:attrNameLst>
                                          <p:attrName>ppt_h</p:attrName>
                                        </p:attrNameLst>
                                      </p:cBhvr>
                                      <p:tavLst>
                                        <p:tav tm="0">
                                          <p:val>
                                            <p:strVal val="ppt_h"/>
                                          </p:val>
                                        </p:tav>
                                        <p:tav tm="100000">
                                          <p:val>
                                            <p:strVal val="ppt_h"/>
                                          </p:val>
                                        </p:tav>
                                      </p:tavLst>
                                    </p:anim>
                                    <p:anim calcmode="lin" valueType="num">
                                      <p:cBhvr>
                                        <p:cTn id="32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19"/>
                                        </p:tgtEl>
                                        <p:attrNameLst>
                                          <p:attrName>style.visibility</p:attrName>
                                        </p:attrNameLst>
                                      </p:cBhvr>
                                      <p:to>
                                        <p:strVal val="hidden"/>
                                      </p:to>
                                    </p:set>
                                  </p:childTnLst>
                                </p:cTn>
                              </p:par>
                              <p:par>
                                <p:cTn id="329" presetID="19" presetClass="exit" presetSubtype="10" fill="hold" nodeType="withEffect">
                                  <p:stCondLst>
                                    <p:cond delay="0"/>
                                  </p:stCondLst>
                                  <p:childTnLst>
                                    <p:anim calcmode="lin" valueType="num">
                                      <p:cBhvr>
                                        <p:cTn id="330" dur="3000"/>
                                        <p:tgtEl>
                                          <p:spTgt spid="24"/>
                                        </p:tgtEl>
                                        <p:attrNameLst>
                                          <p:attrName>ppt_h</p:attrName>
                                        </p:attrNameLst>
                                      </p:cBhvr>
                                      <p:tavLst>
                                        <p:tav tm="0">
                                          <p:val>
                                            <p:strVal val="ppt_h"/>
                                          </p:val>
                                        </p:tav>
                                        <p:tav tm="100000">
                                          <p:val>
                                            <p:strVal val="ppt_h"/>
                                          </p:val>
                                        </p:tav>
                                      </p:tavLst>
                                    </p:anim>
                                    <p:anim calcmode="lin" valueType="num">
                                      <p:cBhvr>
                                        <p:cTn id="331"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4"/>
                                        </p:tgtEl>
                                        <p:attrNameLst>
                                          <p:attrName>style.visibility</p:attrName>
                                        </p:attrNameLst>
                                      </p:cBhvr>
                                      <p:to>
                                        <p:strVal val="hidden"/>
                                      </p:to>
                                    </p:set>
                                  </p:childTnLst>
                                </p:cTn>
                              </p:par>
                              <p:par>
                                <p:cTn id="333" presetID="19" presetClass="exit" presetSubtype="10" fill="hold" nodeType="withEffect">
                                  <p:stCondLst>
                                    <p:cond delay="0"/>
                                  </p:stCondLst>
                                  <p:childTnLst>
                                    <p:anim calcmode="lin" valueType="num">
                                      <p:cBhvr>
                                        <p:cTn id="334" dur="3000"/>
                                        <p:tgtEl>
                                          <p:spTgt spid="25"/>
                                        </p:tgtEl>
                                        <p:attrNameLst>
                                          <p:attrName>ppt_h</p:attrName>
                                        </p:attrNameLst>
                                      </p:cBhvr>
                                      <p:tavLst>
                                        <p:tav tm="0">
                                          <p:val>
                                            <p:strVal val="ppt_h"/>
                                          </p:val>
                                        </p:tav>
                                        <p:tav tm="100000">
                                          <p:val>
                                            <p:strVal val="ppt_h"/>
                                          </p:val>
                                        </p:tav>
                                      </p:tavLst>
                                    </p:anim>
                                    <p:anim calcmode="lin" valueType="num">
                                      <p:cBhvr>
                                        <p:cTn id="335"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5"/>
                                        </p:tgtEl>
                                        <p:attrNameLst>
                                          <p:attrName>style.visibility</p:attrName>
                                        </p:attrNameLst>
                                      </p:cBhvr>
                                      <p:to>
                                        <p:strVal val="hidden"/>
                                      </p:to>
                                    </p:set>
                                  </p:childTnLst>
                                </p:cTn>
                              </p:par>
                              <p:par>
                                <p:cTn id="337" presetID="19" presetClass="exit" presetSubtype="10" fill="hold" nodeType="withEffect">
                                  <p:stCondLst>
                                    <p:cond delay="0"/>
                                  </p:stCondLst>
                                  <p:childTnLst>
                                    <p:anim calcmode="lin" valueType="num">
                                      <p:cBhvr>
                                        <p:cTn id="338" dur="3000"/>
                                        <p:tgtEl>
                                          <p:spTgt spid="26"/>
                                        </p:tgtEl>
                                        <p:attrNameLst>
                                          <p:attrName>ppt_h</p:attrName>
                                        </p:attrNameLst>
                                      </p:cBhvr>
                                      <p:tavLst>
                                        <p:tav tm="0">
                                          <p:val>
                                            <p:strVal val="ppt_h"/>
                                          </p:val>
                                        </p:tav>
                                        <p:tav tm="100000">
                                          <p:val>
                                            <p:strVal val="ppt_h"/>
                                          </p:val>
                                        </p:tav>
                                      </p:tavLst>
                                    </p:anim>
                                    <p:anim calcmode="lin" valueType="num">
                                      <p:cBhvr>
                                        <p:cTn id="339"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6"/>
                                        </p:tgtEl>
                                        <p:attrNameLst>
                                          <p:attrName>style.visibility</p:attrName>
                                        </p:attrNameLst>
                                      </p:cBhvr>
                                      <p:to>
                                        <p:strVal val="hidden"/>
                                      </p:to>
                                    </p:set>
                                  </p:childTnLst>
                                </p:cTn>
                              </p:par>
                              <p:par>
                                <p:cTn id="341" presetID="19" presetClass="exit" presetSubtype="10" fill="hold" nodeType="withEffect">
                                  <p:stCondLst>
                                    <p:cond delay="0"/>
                                  </p:stCondLst>
                                  <p:childTnLst>
                                    <p:anim calcmode="lin" valueType="num">
                                      <p:cBhvr>
                                        <p:cTn id="342" dur="3000"/>
                                        <p:tgtEl>
                                          <p:spTgt spid="27"/>
                                        </p:tgtEl>
                                        <p:attrNameLst>
                                          <p:attrName>ppt_h</p:attrName>
                                        </p:attrNameLst>
                                      </p:cBhvr>
                                      <p:tavLst>
                                        <p:tav tm="0">
                                          <p:val>
                                            <p:strVal val="ppt_h"/>
                                          </p:val>
                                        </p:tav>
                                        <p:tav tm="100000">
                                          <p:val>
                                            <p:strVal val="ppt_h"/>
                                          </p:val>
                                        </p:tav>
                                      </p:tavLst>
                                    </p:anim>
                                    <p:anim calcmode="lin" valueType="num">
                                      <p:cBhvr>
                                        <p:cTn id="343"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7"/>
                                        </p:tgtEl>
                                        <p:attrNameLst>
                                          <p:attrName>style.visibility</p:attrName>
                                        </p:attrNameLst>
                                      </p:cBhvr>
                                      <p:to>
                                        <p:strVal val="hidden"/>
                                      </p:to>
                                    </p:set>
                                  </p:childTnLst>
                                </p:cTn>
                              </p:par>
                              <p:par>
                                <p:cTn id="345" presetID="19" presetClass="exit" presetSubtype="10" fill="hold" nodeType="withEffect">
                                  <p:stCondLst>
                                    <p:cond delay="0"/>
                                  </p:stCondLst>
                                  <p:childTnLst>
                                    <p:anim calcmode="lin" valueType="num">
                                      <p:cBhvr>
                                        <p:cTn id="346" dur="3000"/>
                                        <p:tgtEl>
                                          <p:spTgt spid="4"/>
                                        </p:tgtEl>
                                        <p:attrNameLst>
                                          <p:attrName>ppt_h</p:attrName>
                                        </p:attrNameLst>
                                      </p:cBhvr>
                                      <p:tavLst>
                                        <p:tav tm="0">
                                          <p:val>
                                            <p:strVal val="ppt_h"/>
                                          </p:val>
                                        </p:tav>
                                        <p:tav tm="100000">
                                          <p:val>
                                            <p:strVal val="ppt_h"/>
                                          </p:val>
                                        </p:tav>
                                      </p:tavLst>
                                    </p:anim>
                                    <p:anim calcmode="lin" valueType="num">
                                      <p:cBhvr>
                                        <p:cTn id="34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8" dur="1" fill="hold">
                                          <p:stCondLst>
                                            <p:cond delay="2999"/>
                                          </p:stCondLst>
                                        </p:cTn>
                                        <p:tgtEl>
                                          <p:spTgt spid="4"/>
                                        </p:tgtEl>
                                        <p:attrNameLst>
                                          <p:attrName>style.visibility</p:attrName>
                                        </p:attrNameLst>
                                      </p:cBhvr>
                                      <p:to>
                                        <p:strVal val="hidden"/>
                                      </p:to>
                                    </p:set>
                                  </p:childTnLst>
                                </p:cTn>
                              </p:par>
                              <p:par>
                                <p:cTn id="349" presetID="19" presetClass="exit" presetSubtype="10" fill="hold" nodeType="withEffect">
                                  <p:stCondLst>
                                    <p:cond delay="0"/>
                                  </p:stCondLst>
                                  <p:childTnLst>
                                    <p:anim calcmode="lin" valueType="num">
                                      <p:cBhvr>
                                        <p:cTn id="350" dur="3000"/>
                                        <p:tgtEl>
                                          <p:spTgt spid="5"/>
                                        </p:tgtEl>
                                        <p:attrNameLst>
                                          <p:attrName>ppt_h</p:attrName>
                                        </p:attrNameLst>
                                      </p:cBhvr>
                                      <p:tavLst>
                                        <p:tav tm="0">
                                          <p:val>
                                            <p:strVal val="ppt_h"/>
                                          </p:val>
                                        </p:tav>
                                        <p:tav tm="100000">
                                          <p:val>
                                            <p:strVal val="ppt_h"/>
                                          </p:val>
                                        </p:tav>
                                      </p:tavLst>
                                    </p:anim>
                                    <p:anim calcmode="lin" valueType="num">
                                      <p:cBhvr>
                                        <p:cTn id="35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2" dur="1" fill="hold">
                                          <p:stCondLst>
                                            <p:cond delay="2999"/>
                                          </p:stCondLst>
                                        </p:cTn>
                                        <p:tgtEl>
                                          <p:spTgt spid="5"/>
                                        </p:tgtEl>
                                        <p:attrNameLst>
                                          <p:attrName>style.visibility</p:attrName>
                                        </p:attrNameLst>
                                      </p:cBhvr>
                                      <p:to>
                                        <p:strVal val="hidden"/>
                                      </p:to>
                                    </p:set>
                                  </p:childTnLst>
                                </p:cTn>
                              </p:par>
                              <p:par>
                                <p:cTn id="353" presetID="19" presetClass="exit" presetSubtype="10" fill="hold" nodeType="withEffect">
                                  <p:stCondLst>
                                    <p:cond delay="0"/>
                                  </p:stCondLst>
                                  <p:childTnLst>
                                    <p:anim calcmode="lin" valueType="num">
                                      <p:cBhvr>
                                        <p:cTn id="354" dur="3000"/>
                                        <p:tgtEl>
                                          <p:spTgt spid="6"/>
                                        </p:tgtEl>
                                        <p:attrNameLst>
                                          <p:attrName>ppt_h</p:attrName>
                                        </p:attrNameLst>
                                      </p:cBhvr>
                                      <p:tavLst>
                                        <p:tav tm="0">
                                          <p:val>
                                            <p:strVal val="ppt_h"/>
                                          </p:val>
                                        </p:tav>
                                        <p:tav tm="100000">
                                          <p:val>
                                            <p:strVal val="ppt_h"/>
                                          </p:val>
                                        </p:tav>
                                      </p:tavLst>
                                    </p:anim>
                                    <p:anim calcmode="lin" valueType="num">
                                      <p:cBhvr>
                                        <p:cTn id="35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6" dur="1" fill="hold">
                                          <p:stCondLst>
                                            <p:cond delay="2999"/>
                                          </p:stCondLst>
                                        </p:cTn>
                                        <p:tgtEl>
                                          <p:spTgt spid="6"/>
                                        </p:tgtEl>
                                        <p:attrNameLst>
                                          <p:attrName>style.visibility</p:attrName>
                                        </p:attrNameLst>
                                      </p:cBhvr>
                                      <p:to>
                                        <p:strVal val="hidden"/>
                                      </p:to>
                                    </p:set>
                                  </p:childTnLst>
                                </p:cTn>
                              </p:par>
                              <p:par>
                                <p:cTn id="357" presetID="19" presetClass="exit" presetSubtype="10" fill="hold" nodeType="withEffect">
                                  <p:stCondLst>
                                    <p:cond delay="0"/>
                                  </p:stCondLst>
                                  <p:childTnLst>
                                    <p:anim calcmode="lin" valueType="num">
                                      <p:cBhvr>
                                        <p:cTn id="358" dur="3000"/>
                                        <p:tgtEl>
                                          <p:spTgt spid="7"/>
                                        </p:tgtEl>
                                        <p:attrNameLst>
                                          <p:attrName>ppt_h</p:attrName>
                                        </p:attrNameLst>
                                      </p:cBhvr>
                                      <p:tavLst>
                                        <p:tav tm="0">
                                          <p:val>
                                            <p:strVal val="ppt_h"/>
                                          </p:val>
                                        </p:tav>
                                        <p:tav tm="100000">
                                          <p:val>
                                            <p:strVal val="ppt_h"/>
                                          </p:val>
                                        </p:tav>
                                      </p:tavLst>
                                    </p:anim>
                                    <p:anim calcmode="lin" valueType="num">
                                      <p:cBhvr>
                                        <p:cTn id="35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0" dur="1" fill="hold">
                                          <p:stCondLst>
                                            <p:cond delay="2999"/>
                                          </p:stCondLst>
                                        </p:cTn>
                                        <p:tgtEl>
                                          <p:spTgt spid="7"/>
                                        </p:tgtEl>
                                        <p:attrNameLst>
                                          <p:attrName>style.visibility</p:attrName>
                                        </p:attrNameLst>
                                      </p:cBhvr>
                                      <p:to>
                                        <p:strVal val="hidden"/>
                                      </p:to>
                                    </p:set>
                                  </p:childTnLst>
                                </p:cTn>
                              </p:par>
                              <p:par>
                                <p:cTn id="361" presetID="19" presetClass="exit" presetSubtype="10" fill="hold" nodeType="withEffect">
                                  <p:stCondLst>
                                    <p:cond delay="0"/>
                                  </p:stCondLst>
                                  <p:childTnLst>
                                    <p:anim calcmode="lin" valueType="num">
                                      <p:cBhvr>
                                        <p:cTn id="362" dur="3000"/>
                                        <p:tgtEl>
                                          <p:spTgt spid="12"/>
                                        </p:tgtEl>
                                        <p:attrNameLst>
                                          <p:attrName>ppt_h</p:attrName>
                                        </p:attrNameLst>
                                      </p:cBhvr>
                                      <p:tavLst>
                                        <p:tav tm="0">
                                          <p:val>
                                            <p:strVal val="ppt_h"/>
                                          </p:val>
                                        </p:tav>
                                        <p:tav tm="100000">
                                          <p:val>
                                            <p:strVal val="ppt_h"/>
                                          </p:val>
                                        </p:tav>
                                      </p:tavLst>
                                    </p:anim>
                                    <p:anim calcmode="lin" valueType="num">
                                      <p:cBhvr>
                                        <p:cTn id="36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4" dur="1" fill="hold">
                                          <p:stCondLst>
                                            <p:cond delay="2999"/>
                                          </p:stCondLst>
                                        </p:cTn>
                                        <p:tgtEl>
                                          <p:spTgt spid="12"/>
                                        </p:tgtEl>
                                        <p:attrNameLst>
                                          <p:attrName>style.visibility</p:attrName>
                                        </p:attrNameLst>
                                      </p:cBhvr>
                                      <p:to>
                                        <p:strVal val="hidden"/>
                                      </p:to>
                                    </p:set>
                                  </p:childTnLst>
                                </p:cTn>
                              </p:par>
                              <p:par>
                                <p:cTn id="365" presetID="19" presetClass="exit" presetSubtype="10" fill="hold" nodeType="withEffect">
                                  <p:stCondLst>
                                    <p:cond delay="0"/>
                                  </p:stCondLst>
                                  <p:childTnLst>
                                    <p:anim calcmode="lin" valueType="num">
                                      <p:cBhvr>
                                        <p:cTn id="366" dur="3000"/>
                                        <p:tgtEl>
                                          <p:spTgt spid="13"/>
                                        </p:tgtEl>
                                        <p:attrNameLst>
                                          <p:attrName>ppt_h</p:attrName>
                                        </p:attrNameLst>
                                      </p:cBhvr>
                                      <p:tavLst>
                                        <p:tav tm="0">
                                          <p:val>
                                            <p:strVal val="ppt_h"/>
                                          </p:val>
                                        </p:tav>
                                        <p:tav tm="100000">
                                          <p:val>
                                            <p:strVal val="ppt_h"/>
                                          </p:val>
                                        </p:tav>
                                      </p:tavLst>
                                    </p:anim>
                                    <p:anim calcmode="lin" valueType="num">
                                      <p:cBhvr>
                                        <p:cTn id="36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8" dur="1" fill="hold">
                                          <p:stCondLst>
                                            <p:cond delay="2999"/>
                                          </p:stCondLst>
                                        </p:cTn>
                                        <p:tgtEl>
                                          <p:spTgt spid="13"/>
                                        </p:tgtEl>
                                        <p:attrNameLst>
                                          <p:attrName>style.visibility</p:attrName>
                                        </p:attrNameLst>
                                      </p:cBhvr>
                                      <p:to>
                                        <p:strVal val="hidden"/>
                                      </p:to>
                                    </p:set>
                                  </p:childTnLst>
                                </p:cTn>
                              </p:par>
                              <p:par>
                                <p:cTn id="369" presetID="19" presetClass="exit" presetSubtype="10" fill="hold" nodeType="withEffect">
                                  <p:stCondLst>
                                    <p:cond delay="0"/>
                                  </p:stCondLst>
                                  <p:childTnLst>
                                    <p:anim calcmode="lin" valueType="num">
                                      <p:cBhvr>
                                        <p:cTn id="370" dur="3000"/>
                                        <p:tgtEl>
                                          <p:spTgt spid="14"/>
                                        </p:tgtEl>
                                        <p:attrNameLst>
                                          <p:attrName>ppt_h</p:attrName>
                                        </p:attrNameLst>
                                      </p:cBhvr>
                                      <p:tavLst>
                                        <p:tav tm="0">
                                          <p:val>
                                            <p:strVal val="ppt_h"/>
                                          </p:val>
                                        </p:tav>
                                        <p:tav tm="100000">
                                          <p:val>
                                            <p:strVal val="ppt_h"/>
                                          </p:val>
                                        </p:tav>
                                      </p:tavLst>
                                    </p:anim>
                                    <p:anim calcmode="lin" valueType="num">
                                      <p:cBhvr>
                                        <p:cTn id="37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2" dur="1" fill="hold">
                                          <p:stCondLst>
                                            <p:cond delay="2999"/>
                                          </p:stCondLst>
                                        </p:cTn>
                                        <p:tgtEl>
                                          <p:spTgt spid="14"/>
                                        </p:tgtEl>
                                        <p:attrNameLst>
                                          <p:attrName>style.visibility</p:attrName>
                                        </p:attrNameLst>
                                      </p:cBhvr>
                                      <p:to>
                                        <p:strVal val="hidden"/>
                                      </p:to>
                                    </p:set>
                                  </p:childTnLst>
                                </p:cTn>
                              </p:par>
                              <p:par>
                                <p:cTn id="373" presetID="19" presetClass="exit" presetSubtype="10" fill="hold" nodeType="withEffect">
                                  <p:stCondLst>
                                    <p:cond delay="0"/>
                                  </p:stCondLst>
                                  <p:childTnLst>
                                    <p:anim calcmode="lin" valueType="num">
                                      <p:cBhvr>
                                        <p:cTn id="374" dur="3000"/>
                                        <p:tgtEl>
                                          <p:spTgt spid="15"/>
                                        </p:tgtEl>
                                        <p:attrNameLst>
                                          <p:attrName>ppt_h</p:attrName>
                                        </p:attrNameLst>
                                      </p:cBhvr>
                                      <p:tavLst>
                                        <p:tav tm="0">
                                          <p:val>
                                            <p:strVal val="ppt_h"/>
                                          </p:val>
                                        </p:tav>
                                        <p:tav tm="100000">
                                          <p:val>
                                            <p:strVal val="ppt_h"/>
                                          </p:val>
                                        </p:tav>
                                      </p:tavLst>
                                    </p:anim>
                                    <p:anim calcmode="lin" valueType="num">
                                      <p:cBhvr>
                                        <p:cTn id="37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6" dur="1" fill="hold">
                                          <p:stCondLst>
                                            <p:cond delay="2999"/>
                                          </p:stCondLst>
                                        </p:cTn>
                                        <p:tgtEl>
                                          <p:spTgt spid="15"/>
                                        </p:tgtEl>
                                        <p:attrNameLst>
                                          <p:attrName>style.visibility</p:attrName>
                                        </p:attrNameLst>
                                      </p:cBhvr>
                                      <p:to>
                                        <p:strVal val="hidden"/>
                                      </p:to>
                                    </p:set>
                                  </p:childTnLst>
                                </p:cTn>
                              </p:par>
                              <p:par>
                                <p:cTn id="377" presetID="19" presetClass="exit" presetSubtype="10" fill="hold" nodeType="withEffect">
                                  <p:stCondLst>
                                    <p:cond delay="0"/>
                                  </p:stCondLst>
                                  <p:childTnLst>
                                    <p:anim calcmode="lin" valueType="num">
                                      <p:cBhvr>
                                        <p:cTn id="378" dur="3000"/>
                                        <p:tgtEl>
                                          <p:spTgt spid="20"/>
                                        </p:tgtEl>
                                        <p:attrNameLst>
                                          <p:attrName>ppt_h</p:attrName>
                                        </p:attrNameLst>
                                      </p:cBhvr>
                                      <p:tavLst>
                                        <p:tav tm="0">
                                          <p:val>
                                            <p:strVal val="ppt_h"/>
                                          </p:val>
                                        </p:tav>
                                        <p:tav tm="100000">
                                          <p:val>
                                            <p:strVal val="ppt_h"/>
                                          </p:val>
                                        </p:tav>
                                      </p:tavLst>
                                    </p:anim>
                                    <p:anim calcmode="lin" valueType="num">
                                      <p:cBhvr>
                                        <p:cTn id="379"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0" dur="1" fill="hold">
                                          <p:stCondLst>
                                            <p:cond delay="2999"/>
                                          </p:stCondLst>
                                        </p:cTn>
                                        <p:tgtEl>
                                          <p:spTgt spid="20"/>
                                        </p:tgtEl>
                                        <p:attrNameLst>
                                          <p:attrName>style.visibility</p:attrName>
                                        </p:attrNameLst>
                                      </p:cBhvr>
                                      <p:to>
                                        <p:strVal val="hidden"/>
                                      </p:to>
                                    </p:set>
                                  </p:childTnLst>
                                </p:cTn>
                              </p:par>
                              <p:par>
                                <p:cTn id="381" presetID="19" presetClass="exit" presetSubtype="10" fill="hold" nodeType="withEffect">
                                  <p:stCondLst>
                                    <p:cond delay="0"/>
                                  </p:stCondLst>
                                  <p:childTnLst>
                                    <p:anim calcmode="lin" valueType="num">
                                      <p:cBhvr>
                                        <p:cTn id="382" dur="3000"/>
                                        <p:tgtEl>
                                          <p:spTgt spid="21"/>
                                        </p:tgtEl>
                                        <p:attrNameLst>
                                          <p:attrName>ppt_h</p:attrName>
                                        </p:attrNameLst>
                                      </p:cBhvr>
                                      <p:tavLst>
                                        <p:tav tm="0">
                                          <p:val>
                                            <p:strVal val="ppt_h"/>
                                          </p:val>
                                        </p:tav>
                                        <p:tav tm="100000">
                                          <p:val>
                                            <p:strVal val="ppt_h"/>
                                          </p:val>
                                        </p:tav>
                                      </p:tavLst>
                                    </p:anim>
                                    <p:anim calcmode="lin" valueType="num">
                                      <p:cBhvr>
                                        <p:cTn id="38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4" dur="1" fill="hold">
                                          <p:stCondLst>
                                            <p:cond delay="2999"/>
                                          </p:stCondLst>
                                        </p:cTn>
                                        <p:tgtEl>
                                          <p:spTgt spid="21"/>
                                        </p:tgtEl>
                                        <p:attrNameLst>
                                          <p:attrName>style.visibility</p:attrName>
                                        </p:attrNameLst>
                                      </p:cBhvr>
                                      <p:to>
                                        <p:strVal val="hidden"/>
                                      </p:to>
                                    </p:set>
                                  </p:childTnLst>
                                </p:cTn>
                              </p:par>
                              <p:par>
                                <p:cTn id="385" presetID="19" presetClass="exit" presetSubtype="10" fill="hold" nodeType="withEffect">
                                  <p:stCondLst>
                                    <p:cond delay="0"/>
                                  </p:stCondLst>
                                  <p:childTnLst>
                                    <p:anim calcmode="lin" valueType="num">
                                      <p:cBhvr>
                                        <p:cTn id="386" dur="3000"/>
                                        <p:tgtEl>
                                          <p:spTgt spid="22"/>
                                        </p:tgtEl>
                                        <p:attrNameLst>
                                          <p:attrName>ppt_h</p:attrName>
                                        </p:attrNameLst>
                                      </p:cBhvr>
                                      <p:tavLst>
                                        <p:tav tm="0">
                                          <p:val>
                                            <p:strVal val="ppt_h"/>
                                          </p:val>
                                        </p:tav>
                                        <p:tav tm="100000">
                                          <p:val>
                                            <p:strVal val="ppt_h"/>
                                          </p:val>
                                        </p:tav>
                                      </p:tavLst>
                                    </p:anim>
                                    <p:anim calcmode="lin" valueType="num">
                                      <p:cBhvr>
                                        <p:cTn id="38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8" dur="1" fill="hold">
                                          <p:stCondLst>
                                            <p:cond delay="2999"/>
                                          </p:stCondLst>
                                        </p:cTn>
                                        <p:tgtEl>
                                          <p:spTgt spid="22"/>
                                        </p:tgtEl>
                                        <p:attrNameLst>
                                          <p:attrName>style.visibility</p:attrName>
                                        </p:attrNameLst>
                                      </p:cBhvr>
                                      <p:to>
                                        <p:strVal val="hidden"/>
                                      </p:to>
                                    </p:set>
                                  </p:childTnLst>
                                </p:cTn>
                              </p:par>
                              <p:par>
                                <p:cTn id="389" presetID="19" presetClass="exit" presetSubtype="10" fill="hold" nodeType="withEffect">
                                  <p:stCondLst>
                                    <p:cond delay="0"/>
                                  </p:stCondLst>
                                  <p:childTnLst>
                                    <p:anim calcmode="lin" valueType="num">
                                      <p:cBhvr>
                                        <p:cTn id="390" dur="3000"/>
                                        <p:tgtEl>
                                          <p:spTgt spid="23"/>
                                        </p:tgtEl>
                                        <p:attrNameLst>
                                          <p:attrName>ppt_h</p:attrName>
                                        </p:attrNameLst>
                                      </p:cBhvr>
                                      <p:tavLst>
                                        <p:tav tm="0">
                                          <p:val>
                                            <p:strVal val="ppt_h"/>
                                          </p:val>
                                        </p:tav>
                                        <p:tav tm="100000">
                                          <p:val>
                                            <p:strVal val="ppt_h"/>
                                          </p:val>
                                        </p:tav>
                                      </p:tavLst>
                                    </p:anim>
                                    <p:anim calcmode="lin" valueType="num">
                                      <p:cBhvr>
                                        <p:cTn id="391"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2" dur="1" fill="hold">
                                          <p:stCondLst>
                                            <p:cond delay="2999"/>
                                          </p:stCondLst>
                                        </p:cTn>
                                        <p:tgtEl>
                                          <p:spTgt spid="23"/>
                                        </p:tgtEl>
                                        <p:attrNameLst>
                                          <p:attrName>style.visibility</p:attrName>
                                        </p:attrNameLst>
                                      </p:cBhvr>
                                      <p:to>
                                        <p:strVal val="hidden"/>
                                      </p:to>
                                    </p:set>
                                  </p:childTnLst>
                                </p:cTn>
                              </p:par>
                              <p:par>
                                <p:cTn id="393" presetID="23" presetClass="entr" presetSubtype="288" fill="hold" nodeType="withEffect">
                                  <p:stCondLst>
                                    <p:cond delay="0"/>
                                  </p:stCondLst>
                                  <p:childTnLst>
                                    <p:set>
                                      <p:cBhvr>
                                        <p:cTn id="394" dur="1" fill="hold">
                                          <p:stCondLst>
                                            <p:cond delay="0"/>
                                          </p:stCondLst>
                                        </p:cTn>
                                        <p:tgtEl>
                                          <p:spTgt spid="2"/>
                                        </p:tgtEl>
                                        <p:attrNameLst>
                                          <p:attrName>style.visibility</p:attrName>
                                        </p:attrNameLst>
                                      </p:cBhvr>
                                      <p:to>
                                        <p:strVal val="visible"/>
                                      </p:to>
                                    </p:set>
                                    <p:anim calcmode="lin" valueType="num">
                                      <p:cBhvr>
                                        <p:cTn id="395" dur="3000" fill="hold"/>
                                        <p:tgtEl>
                                          <p:spTgt spid="2"/>
                                        </p:tgtEl>
                                        <p:attrNameLst>
                                          <p:attrName>ppt_w</p:attrName>
                                        </p:attrNameLst>
                                      </p:cBhvr>
                                      <p:tavLst>
                                        <p:tav tm="0">
                                          <p:val>
                                            <p:strVal val="4/3*#ppt_w"/>
                                          </p:val>
                                        </p:tav>
                                        <p:tav tm="100000">
                                          <p:val>
                                            <p:strVal val="#ppt_w"/>
                                          </p:val>
                                        </p:tav>
                                      </p:tavLst>
                                    </p:anim>
                                    <p:anim calcmode="lin" valueType="num">
                                      <p:cBhvr>
                                        <p:cTn id="396" dur="3000" fill="hold"/>
                                        <p:tgtEl>
                                          <p:spTgt spid="2"/>
                                        </p:tgtEl>
                                        <p:attrNameLst>
                                          <p:attrName>ppt_h</p:attrName>
                                        </p:attrNameLst>
                                      </p:cBhvr>
                                      <p:tavLst>
                                        <p:tav tm="0">
                                          <p:val>
                                            <p:strVal val="4/3*#ppt_h"/>
                                          </p:val>
                                        </p:tav>
                                        <p:tav tm="100000">
                                          <p:val>
                                            <p:strVal val="#ppt_h"/>
                                          </p:val>
                                        </p:tav>
                                      </p:tavLst>
                                    </p:anim>
                                  </p:childTnLst>
                                </p:cTn>
                              </p:par>
                              <p:par>
                                <p:cTn id="397" presetID="16" presetClass="entr" presetSubtype="37" fill="hold" nodeType="withEffect">
                                  <p:stCondLst>
                                    <p:cond delay="0"/>
                                  </p:stCondLst>
                                  <p:childTnLst>
                                    <p:set>
                                      <p:cBhvr>
                                        <p:cTn id="398" dur="1" fill="hold">
                                          <p:stCondLst>
                                            <p:cond delay="0"/>
                                          </p:stCondLst>
                                        </p:cTn>
                                        <p:tgtEl>
                                          <p:spTgt spid="2"/>
                                        </p:tgtEl>
                                        <p:attrNameLst>
                                          <p:attrName>style.visibility</p:attrName>
                                        </p:attrNameLst>
                                      </p:cBhvr>
                                      <p:to>
                                        <p:strVal val="visible"/>
                                      </p:to>
                                    </p:set>
                                    <p:animEffect transition="in" filter="barn(outVertical)">
                                      <p:cBhvr>
                                        <p:cTn id="39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a567e2e72b90bf110f8a5b2b64fa30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rot="967299">
            <a:off x="3696833" y="440281"/>
            <a:ext cx="1865305" cy="1678775"/>
          </a:xfrm>
          <a:prstGeom prst="rect">
            <a:avLst/>
          </a:prstGeom>
        </p:spPr>
      </p:pic>
      <p:pic>
        <p:nvPicPr>
          <p:cNvPr id="4" name="3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a:off x="5000628" y="1857370"/>
            <a:ext cx="1865305" cy="1678775"/>
          </a:xfrm>
          <a:prstGeom prst="rect">
            <a:avLst/>
          </a:prstGeom>
        </p:spPr>
      </p:pic>
      <p:pic>
        <p:nvPicPr>
          <p:cNvPr id="5" name="4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a:off x="3571868" y="3214692"/>
            <a:ext cx="1865305" cy="1678775"/>
          </a:xfrm>
          <a:prstGeom prst="rect">
            <a:avLst/>
          </a:prstGeom>
        </p:spPr>
      </p:pic>
      <p:pic>
        <p:nvPicPr>
          <p:cNvPr id="6" name="5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rot="2461140">
            <a:off x="2250719" y="1906212"/>
            <a:ext cx="1865305" cy="1678775"/>
          </a:xfrm>
          <a:prstGeom prst="rect">
            <a:avLst/>
          </a:prstGeom>
        </p:spPr>
      </p:pic>
      <p:pic>
        <p:nvPicPr>
          <p:cNvPr id="7" name="6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a:off x="4786314" y="1000114"/>
            <a:ext cx="1865305" cy="1678775"/>
          </a:xfrm>
          <a:prstGeom prst="rect">
            <a:avLst/>
          </a:prstGeom>
        </p:spPr>
      </p:pic>
      <p:pic>
        <p:nvPicPr>
          <p:cNvPr id="8" name="7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a:off x="4643438" y="2928940"/>
            <a:ext cx="1865305" cy="1678775"/>
          </a:xfrm>
          <a:prstGeom prst="rect">
            <a:avLst/>
          </a:prstGeom>
        </p:spPr>
      </p:pic>
      <p:pic>
        <p:nvPicPr>
          <p:cNvPr id="9" name="8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rot="1461457">
            <a:off x="2477718" y="2810252"/>
            <a:ext cx="1865305" cy="1678775"/>
          </a:xfrm>
          <a:prstGeom prst="rect">
            <a:avLst/>
          </a:prstGeom>
        </p:spPr>
      </p:pic>
      <p:pic>
        <p:nvPicPr>
          <p:cNvPr id="10" name="9 Imagen" descr="4.png"/>
          <p:cNvPicPr>
            <a:picLocks noChangeAspect="1"/>
          </p:cNvPicPr>
          <p:nvPr/>
        </p:nvPicPr>
        <p:blipFill>
          <a:blip r:embed="rId3">
            <a:duotone>
              <a:prstClr val="black"/>
              <a:srgbClr val="FF0000">
                <a:tint val="45000"/>
                <a:satMod val="400000"/>
              </a:srgbClr>
            </a:duotone>
            <a:lum contrast="40000"/>
          </a:blip>
          <a:srcRect l="22059" t="12295" r="26038" b="24473"/>
          <a:stretch>
            <a:fillRect/>
          </a:stretch>
        </p:blipFill>
        <p:spPr>
          <a:xfrm rot="3300194">
            <a:off x="2504411" y="977527"/>
            <a:ext cx="1865305" cy="1678775"/>
          </a:xfrm>
          <a:prstGeom prst="rect">
            <a:avLst/>
          </a:prstGeom>
        </p:spPr>
      </p:pic>
      <p:sp>
        <p:nvSpPr>
          <p:cNvPr id="11" name="10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56126449c79de9c316a84f49561740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rot="1403592">
            <a:off x="37119" y="120247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20170855">
            <a:off x="36300" y="56500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403592">
            <a:off x="1322970" y="1202470"/>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0170855">
            <a:off x="1322151" y="56500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403592">
            <a:off x="2680327" y="120247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0170855">
            <a:off x="2679508" y="565006"/>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403592">
            <a:off x="3966178" y="120247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0170855">
            <a:off x="3965359" y="56500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403592">
            <a:off x="5323534" y="120247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20170855">
            <a:off x="5322715" y="565008"/>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403592">
            <a:off x="6609385" y="120247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20170855">
            <a:off x="6608566" y="565006"/>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403592">
            <a:off x="7966706" y="120247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0170855">
            <a:off x="7965887" y="56500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403592">
            <a:off x="7249526" y="320273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0170855">
            <a:off x="7250343" y="385115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403592">
            <a:off x="5964806" y="320273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20170855">
            <a:off x="5965623" y="385115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403592">
            <a:off x="4606320" y="320273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20170855">
            <a:off x="4607137" y="385115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403592">
            <a:off x="3321600" y="320273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20170855">
            <a:off x="3322417" y="385115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403592">
            <a:off x="2036188" y="3202735"/>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20170855">
            <a:off x="2037005" y="385115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403592">
            <a:off x="751468" y="3202734"/>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0170855">
            <a:off x="752285" y="3851152"/>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403592">
            <a:off x="-536052" y="3202733"/>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0170855">
            <a:off x="-535235" y="3851151"/>
            <a:ext cx="1857356" cy="571504"/>
          </a:xfrm>
          <a:prstGeom prst="donut">
            <a:avLst/>
          </a:prstGeom>
          <a:gradFill flip="none" rotWithShape="1">
            <a:gsLst>
              <a:gs pos="0">
                <a:srgbClr val="FFCC66"/>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642974" y="-214332"/>
            <a:ext cx="10429948"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1+#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1+#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1+#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1+#ppt_w/2"/>
                                          </p:val>
                                        </p:tav>
                                        <p:tav tm="100000">
                                          <p:val>
                                            <p:strVal val="#ppt_x"/>
                                          </p:val>
                                        </p:tav>
                                      </p:tavLst>
                                    </p:anim>
                                    <p:anim calcmode="lin" valueType="num">
                                      <p:cBhvr additive="base">
                                        <p:cTn id="91" dur="3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1+#ppt_w/2"/>
                                          </p:val>
                                        </p:tav>
                                        <p:tav tm="100000">
                                          <p:val>
                                            <p:strVal val="#ppt_x"/>
                                          </p:val>
                                        </p:tav>
                                      </p:tavLst>
                                    </p:anim>
                                    <p:anim calcmode="lin" valueType="num">
                                      <p:cBhvr additive="base">
                                        <p:cTn id="95" dur="3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1+#ppt_w/2"/>
                                          </p:val>
                                        </p:tav>
                                        <p:tav tm="100000">
                                          <p:val>
                                            <p:strVal val="#ppt_x"/>
                                          </p:val>
                                        </p:tav>
                                      </p:tavLst>
                                    </p:anim>
                                    <p:anim calcmode="lin" valueType="num">
                                      <p:cBhvr additive="base">
                                        <p:cTn id="99" dur="3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1+#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1+#ppt_w/2"/>
                                          </p:val>
                                        </p:tav>
                                        <p:tav tm="100000">
                                          <p:val>
                                            <p:strVal val="#ppt_x"/>
                                          </p:val>
                                        </p:tav>
                                      </p:tavLst>
                                    </p:anim>
                                    <p:anim calcmode="lin" valueType="num">
                                      <p:cBhvr additive="base">
                                        <p:cTn id="107" dur="3000" fill="hold"/>
                                        <p:tgtEl>
                                          <p:spTgt spid="27"/>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1+#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1+#ppt_w/2"/>
                                          </p:val>
                                        </p:tav>
                                        <p:tav tm="100000">
                                          <p:val>
                                            <p:strVal val="#ppt_x"/>
                                          </p:val>
                                        </p:tav>
                                      </p:tavLst>
                                    </p:anim>
                                    <p:anim calcmode="lin" valueType="num">
                                      <p:cBhvr additive="base">
                                        <p:cTn id="115" dur="3000" fill="hold"/>
                                        <p:tgtEl>
                                          <p:spTgt spid="29"/>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1+#ppt_w/2"/>
                                          </p:val>
                                        </p:tav>
                                        <p:tav tm="100000">
                                          <p:val>
                                            <p:strVal val="#ppt_x"/>
                                          </p:val>
                                        </p:tav>
                                      </p:tavLst>
                                    </p:anim>
                                    <p:anim calcmode="lin" valueType="num">
                                      <p:cBhvr additive="base">
                                        <p:cTn id="119" dur="3000" fill="hold"/>
                                        <p:tgtEl>
                                          <p:spTgt spid="30"/>
                                        </p:tgtEl>
                                        <p:attrNameLst>
                                          <p:attrName>ppt_y</p:attrName>
                                        </p:attrNameLst>
                                      </p:cBhvr>
                                      <p:tavLst>
                                        <p:tav tm="0">
                                          <p:val>
                                            <p:strVal val="#ppt_y"/>
                                          </p:val>
                                        </p:tav>
                                        <p:tav tm="100000">
                                          <p:val>
                                            <p:strVal val="#ppt_y"/>
                                          </p:val>
                                        </p:tav>
                                      </p:tavLst>
                                    </p:anim>
                                  </p:childTnLst>
                                </p:cTn>
                              </p:par>
                              <p:par>
                                <p:cTn id="120" presetID="8" presetClass="emph" presetSubtype="0" fill="hold" grpId="1"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2"/>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4"/>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6"/>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3"/>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5"/>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8"/>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4"/>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8"/>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0"/>
                                        </p:tgtEl>
                                        <p:attrNameLst>
                                          <p:attrName>r</p:attrName>
                                        </p:attrNameLst>
                                      </p:cBhvr>
                                    </p:animRot>
                                  </p:childTnLst>
                                </p:cTn>
                              </p:par>
                            </p:childTnLst>
                          </p:cTn>
                        </p:par>
                        <p:par>
                          <p:cTn id="176" fill="hold">
                            <p:stCondLst>
                              <p:cond delay="3000"/>
                            </p:stCondLst>
                            <p:childTnLst>
                              <p:par>
                                <p:cTn id="177" presetID="2" presetClass="exit" presetSubtype="2" fill="hold" grpId="2" nodeType="afterEffect">
                                  <p:stCondLst>
                                    <p:cond delay="0"/>
                                  </p:stCondLst>
                                  <p:childTnLst>
                                    <p:anim calcmode="lin" valueType="num">
                                      <p:cBhvr additive="base">
                                        <p:cTn id="178" dur="3000"/>
                                        <p:tgtEl>
                                          <p:spTgt spid="3"/>
                                        </p:tgtEl>
                                        <p:attrNameLst>
                                          <p:attrName>ppt_x</p:attrName>
                                        </p:attrNameLst>
                                      </p:cBhvr>
                                      <p:tavLst>
                                        <p:tav tm="0">
                                          <p:val>
                                            <p:strVal val="ppt_x"/>
                                          </p:val>
                                        </p:tav>
                                        <p:tav tm="100000">
                                          <p:val>
                                            <p:strVal val="1+ppt_w/2"/>
                                          </p:val>
                                        </p:tav>
                                      </p:tavLst>
                                    </p:anim>
                                    <p:anim calcmode="lin" valueType="num">
                                      <p:cBhvr additive="base">
                                        <p:cTn id="179" dur="3000"/>
                                        <p:tgtEl>
                                          <p:spTgt spid="3"/>
                                        </p:tgtEl>
                                        <p:attrNameLst>
                                          <p:attrName>ppt_y</p:attrName>
                                        </p:attrNameLst>
                                      </p:cBhvr>
                                      <p:tavLst>
                                        <p:tav tm="0">
                                          <p:val>
                                            <p:strVal val="ppt_y"/>
                                          </p:val>
                                        </p:tav>
                                        <p:tav tm="100000">
                                          <p:val>
                                            <p:strVal val="ppt_y"/>
                                          </p:val>
                                        </p:tav>
                                      </p:tavLst>
                                    </p:anim>
                                    <p:set>
                                      <p:cBhvr>
                                        <p:cTn id="180" dur="1" fill="hold">
                                          <p:stCondLst>
                                            <p:cond delay="2999"/>
                                          </p:stCondLst>
                                        </p:cTn>
                                        <p:tgtEl>
                                          <p:spTgt spid="3"/>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4"/>
                                        </p:tgtEl>
                                        <p:attrNameLst>
                                          <p:attrName>ppt_x</p:attrName>
                                        </p:attrNameLst>
                                      </p:cBhvr>
                                      <p:tavLst>
                                        <p:tav tm="0">
                                          <p:val>
                                            <p:strVal val="ppt_x"/>
                                          </p:val>
                                        </p:tav>
                                        <p:tav tm="100000">
                                          <p:val>
                                            <p:strVal val="1+ppt_w/2"/>
                                          </p:val>
                                        </p:tav>
                                      </p:tavLst>
                                    </p:anim>
                                    <p:anim calcmode="lin" valueType="num">
                                      <p:cBhvr additive="base">
                                        <p:cTn id="183" dur="3000"/>
                                        <p:tgtEl>
                                          <p:spTgt spid="4"/>
                                        </p:tgtEl>
                                        <p:attrNameLst>
                                          <p:attrName>ppt_y</p:attrName>
                                        </p:attrNameLst>
                                      </p:cBhvr>
                                      <p:tavLst>
                                        <p:tav tm="0">
                                          <p:val>
                                            <p:strVal val="ppt_y"/>
                                          </p:val>
                                        </p:tav>
                                        <p:tav tm="100000">
                                          <p:val>
                                            <p:strVal val="ppt_y"/>
                                          </p:val>
                                        </p:tav>
                                      </p:tavLst>
                                    </p:anim>
                                    <p:set>
                                      <p:cBhvr>
                                        <p:cTn id="184" dur="1" fill="hold">
                                          <p:stCondLst>
                                            <p:cond delay="2999"/>
                                          </p:stCondLst>
                                        </p:cTn>
                                        <p:tgtEl>
                                          <p:spTgt spid="4"/>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5"/>
                                        </p:tgtEl>
                                        <p:attrNameLst>
                                          <p:attrName>ppt_x</p:attrName>
                                        </p:attrNameLst>
                                      </p:cBhvr>
                                      <p:tavLst>
                                        <p:tav tm="0">
                                          <p:val>
                                            <p:strVal val="ppt_x"/>
                                          </p:val>
                                        </p:tav>
                                        <p:tav tm="100000">
                                          <p:val>
                                            <p:strVal val="1+ppt_w/2"/>
                                          </p:val>
                                        </p:tav>
                                      </p:tavLst>
                                    </p:anim>
                                    <p:anim calcmode="lin" valueType="num">
                                      <p:cBhvr additive="base">
                                        <p:cTn id="187" dur="3000"/>
                                        <p:tgtEl>
                                          <p:spTgt spid="5"/>
                                        </p:tgtEl>
                                        <p:attrNameLst>
                                          <p:attrName>ppt_y</p:attrName>
                                        </p:attrNameLst>
                                      </p:cBhvr>
                                      <p:tavLst>
                                        <p:tav tm="0">
                                          <p:val>
                                            <p:strVal val="ppt_y"/>
                                          </p:val>
                                        </p:tav>
                                        <p:tav tm="100000">
                                          <p:val>
                                            <p:strVal val="ppt_y"/>
                                          </p:val>
                                        </p:tav>
                                      </p:tavLst>
                                    </p:anim>
                                    <p:set>
                                      <p:cBhvr>
                                        <p:cTn id="188" dur="1" fill="hold">
                                          <p:stCondLst>
                                            <p:cond delay="2999"/>
                                          </p:stCondLst>
                                        </p:cTn>
                                        <p:tgtEl>
                                          <p:spTgt spid="5"/>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1+ppt_w/2"/>
                                          </p:val>
                                        </p:tav>
                                      </p:tavLst>
                                    </p:anim>
                                    <p:anim calcmode="lin" valueType="num">
                                      <p:cBhvr additive="base">
                                        <p:cTn id="191" dur="3000"/>
                                        <p:tgtEl>
                                          <p:spTgt spid="6"/>
                                        </p:tgtEl>
                                        <p:attrNameLst>
                                          <p:attrName>ppt_y</p:attrName>
                                        </p:attrNameLst>
                                      </p:cBhvr>
                                      <p:tavLst>
                                        <p:tav tm="0">
                                          <p:val>
                                            <p:strVal val="ppt_y"/>
                                          </p:val>
                                        </p:tav>
                                        <p:tav tm="100000">
                                          <p:val>
                                            <p:strVal val="ppt_y"/>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1+ppt_w/2"/>
                                          </p:val>
                                        </p:tav>
                                      </p:tavLst>
                                    </p:anim>
                                    <p:anim calcmode="lin" valueType="num">
                                      <p:cBhvr additive="base">
                                        <p:cTn id="195" dur="3000"/>
                                        <p:tgtEl>
                                          <p:spTgt spid="7"/>
                                        </p:tgtEl>
                                        <p:attrNameLst>
                                          <p:attrName>ppt_y</p:attrName>
                                        </p:attrNameLst>
                                      </p:cBhvr>
                                      <p:tavLst>
                                        <p:tav tm="0">
                                          <p:val>
                                            <p:strVal val="ppt_y"/>
                                          </p:val>
                                        </p:tav>
                                        <p:tav tm="100000">
                                          <p:val>
                                            <p:strVal val="ppt_y"/>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1+ppt_w/2"/>
                                          </p:val>
                                        </p:tav>
                                      </p:tavLst>
                                    </p:anim>
                                    <p:anim calcmode="lin" valueType="num">
                                      <p:cBhvr additive="base">
                                        <p:cTn id="199" dur="3000"/>
                                        <p:tgtEl>
                                          <p:spTgt spid="8"/>
                                        </p:tgtEl>
                                        <p:attrNameLst>
                                          <p:attrName>ppt_y</p:attrName>
                                        </p:attrNameLst>
                                      </p:cBhvr>
                                      <p:tavLst>
                                        <p:tav tm="0">
                                          <p:val>
                                            <p:strVal val="ppt_y"/>
                                          </p:val>
                                        </p:tav>
                                        <p:tav tm="100000">
                                          <p:val>
                                            <p:strVal val="ppt_y"/>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1+ppt_w/2"/>
                                          </p:val>
                                        </p:tav>
                                      </p:tavLst>
                                    </p:anim>
                                    <p:anim calcmode="lin" valueType="num">
                                      <p:cBhvr additive="base">
                                        <p:cTn id="203" dur="3000"/>
                                        <p:tgtEl>
                                          <p:spTgt spid="9"/>
                                        </p:tgtEl>
                                        <p:attrNameLst>
                                          <p:attrName>ppt_y</p:attrName>
                                        </p:attrNameLst>
                                      </p:cBhvr>
                                      <p:tavLst>
                                        <p:tav tm="0">
                                          <p:val>
                                            <p:strVal val="ppt_y"/>
                                          </p:val>
                                        </p:tav>
                                        <p:tav tm="100000">
                                          <p:val>
                                            <p:strVal val="ppt_y"/>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1+ppt_w/2"/>
                                          </p:val>
                                        </p:tav>
                                      </p:tavLst>
                                    </p:anim>
                                    <p:anim calcmode="lin" valueType="num">
                                      <p:cBhvr additive="base">
                                        <p:cTn id="207" dur="3000"/>
                                        <p:tgtEl>
                                          <p:spTgt spid="10"/>
                                        </p:tgtEl>
                                        <p:attrNameLst>
                                          <p:attrName>ppt_y</p:attrName>
                                        </p:attrNameLst>
                                      </p:cBhvr>
                                      <p:tavLst>
                                        <p:tav tm="0">
                                          <p:val>
                                            <p:strVal val="ppt_y"/>
                                          </p:val>
                                        </p:tav>
                                        <p:tav tm="100000">
                                          <p:val>
                                            <p:strVal val="ppt_y"/>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1+ppt_w/2"/>
                                          </p:val>
                                        </p:tav>
                                      </p:tavLst>
                                    </p:anim>
                                    <p:anim calcmode="lin" valueType="num">
                                      <p:cBhvr additive="base">
                                        <p:cTn id="211" dur="3000"/>
                                        <p:tgtEl>
                                          <p:spTgt spid="11"/>
                                        </p:tgtEl>
                                        <p:attrNameLst>
                                          <p:attrName>ppt_y</p:attrName>
                                        </p:attrNameLst>
                                      </p:cBhvr>
                                      <p:tavLst>
                                        <p:tav tm="0">
                                          <p:val>
                                            <p:strVal val="ppt_y"/>
                                          </p:val>
                                        </p:tav>
                                        <p:tav tm="100000">
                                          <p:val>
                                            <p:strVal val="ppt_y"/>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1+ppt_w/2"/>
                                          </p:val>
                                        </p:tav>
                                      </p:tavLst>
                                    </p:anim>
                                    <p:anim calcmode="lin" valueType="num">
                                      <p:cBhvr additive="base">
                                        <p:cTn id="215" dur="3000"/>
                                        <p:tgtEl>
                                          <p:spTgt spid="12"/>
                                        </p:tgtEl>
                                        <p:attrNameLst>
                                          <p:attrName>ppt_y</p:attrName>
                                        </p:attrNameLst>
                                      </p:cBhvr>
                                      <p:tavLst>
                                        <p:tav tm="0">
                                          <p:val>
                                            <p:strVal val="ppt_y"/>
                                          </p:val>
                                        </p:tav>
                                        <p:tav tm="100000">
                                          <p:val>
                                            <p:strVal val="ppt_y"/>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ppt_y"/>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1+ppt_w/2"/>
                                          </p:val>
                                        </p:tav>
                                      </p:tavLst>
                                    </p:anim>
                                    <p:anim calcmode="lin" valueType="num">
                                      <p:cBhvr additive="base">
                                        <p:cTn id="223" dur="3000"/>
                                        <p:tgtEl>
                                          <p:spTgt spid="14"/>
                                        </p:tgtEl>
                                        <p:attrNameLst>
                                          <p:attrName>ppt_y</p:attrName>
                                        </p:attrNameLst>
                                      </p:cBhvr>
                                      <p:tavLst>
                                        <p:tav tm="0">
                                          <p:val>
                                            <p:strVal val="ppt_y"/>
                                          </p:val>
                                        </p:tav>
                                        <p:tav tm="100000">
                                          <p:val>
                                            <p:strVal val="ppt_y"/>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1+ppt_w/2"/>
                                          </p:val>
                                        </p:tav>
                                      </p:tavLst>
                                    </p:anim>
                                    <p:anim calcmode="lin" valueType="num">
                                      <p:cBhvr additive="base">
                                        <p:cTn id="227" dur="3000"/>
                                        <p:tgtEl>
                                          <p:spTgt spid="15"/>
                                        </p:tgtEl>
                                        <p:attrNameLst>
                                          <p:attrName>ppt_y</p:attrName>
                                        </p:attrNameLst>
                                      </p:cBhvr>
                                      <p:tavLst>
                                        <p:tav tm="0">
                                          <p:val>
                                            <p:strVal val="ppt_y"/>
                                          </p:val>
                                        </p:tav>
                                        <p:tav tm="100000">
                                          <p:val>
                                            <p:strVal val="ppt_y"/>
                                          </p:val>
                                        </p:tav>
                                      </p:tavLst>
                                    </p:anim>
                                    <p:set>
                                      <p:cBhvr>
                                        <p:cTn id="228" dur="1" fill="hold">
                                          <p:stCondLst>
                                            <p:cond delay="2999"/>
                                          </p:stCondLst>
                                        </p:cTn>
                                        <p:tgtEl>
                                          <p:spTgt spid="15"/>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16"/>
                                        </p:tgtEl>
                                        <p:attrNameLst>
                                          <p:attrName>ppt_x</p:attrName>
                                        </p:attrNameLst>
                                      </p:cBhvr>
                                      <p:tavLst>
                                        <p:tav tm="0">
                                          <p:val>
                                            <p:strVal val="ppt_x"/>
                                          </p:val>
                                        </p:tav>
                                        <p:tav tm="100000">
                                          <p:val>
                                            <p:strVal val="1+ppt_w/2"/>
                                          </p:val>
                                        </p:tav>
                                      </p:tavLst>
                                    </p:anim>
                                    <p:anim calcmode="lin" valueType="num">
                                      <p:cBhvr additive="base">
                                        <p:cTn id="231" dur="3000"/>
                                        <p:tgtEl>
                                          <p:spTgt spid="16"/>
                                        </p:tgtEl>
                                        <p:attrNameLst>
                                          <p:attrName>ppt_y</p:attrName>
                                        </p:attrNameLst>
                                      </p:cBhvr>
                                      <p:tavLst>
                                        <p:tav tm="0">
                                          <p:val>
                                            <p:strVal val="ppt_y"/>
                                          </p:val>
                                        </p:tav>
                                        <p:tav tm="100000">
                                          <p:val>
                                            <p:strVal val="ppt_y"/>
                                          </p:val>
                                        </p:tav>
                                      </p:tavLst>
                                    </p:anim>
                                    <p:set>
                                      <p:cBhvr>
                                        <p:cTn id="232" dur="1" fill="hold">
                                          <p:stCondLst>
                                            <p:cond delay="2999"/>
                                          </p:stCondLst>
                                        </p:cTn>
                                        <p:tgtEl>
                                          <p:spTgt spid="16"/>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17"/>
                                        </p:tgtEl>
                                        <p:attrNameLst>
                                          <p:attrName>ppt_x</p:attrName>
                                        </p:attrNameLst>
                                      </p:cBhvr>
                                      <p:tavLst>
                                        <p:tav tm="0">
                                          <p:val>
                                            <p:strVal val="ppt_x"/>
                                          </p:val>
                                        </p:tav>
                                        <p:tav tm="100000">
                                          <p:val>
                                            <p:strVal val="0-ppt_w/2"/>
                                          </p:val>
                                        </p:tav>
                                      </p:tavLst>
                                    </p:anim>
                                    <p:anim calcmode="lin" valueType="num">
                                      <p:cBhvr additive="base">
                                        <p:cTn id="235" dur="3000"/>
                                        <p:tgtEl>
                                          <p:spTgt spid="17"/>
                                        </p:tgtEl>
                                        <p:attrNameLst>
                                          <p:attrName>ppt_y</p:attrName>
                                        </p:attrNameLst>
                                      </p:cBhvr>
                                      <p:tavLst>
                                        <p:tav tm="0">
                                          <p:val>
                                            <p:strVal val="ppt_y"/>
                                          </p:val>
                                        </p:tav>
                                        <p:tav tm="100000">
                                          <p:val>
                                            <p:strVal val="ppt_y"/>
                                          </p:val>
                                        </p:tav>
                                      </p:tavLst>
                                    </p:anim>
                                    <p:set>
                                      <p:cBhvr>
                                        <p:cTn id="236" dur="1" fill="hold">
                                          <p:stCondLst>
                                            <p:cond delay="2999"/>
                                          </p:stCondLst>
                                        </p:cTn>
                                        <p:tgtEl>
                                          <p:spTgt spid="17"/>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18"/>
                                        </p:tgtEl>
                                        <p:attrNameLst>
                                          <p:attrName>ppt_x</p:attrName>
                                        </p:attrNameLst>
                                      </p:cBhvr>
                                      <p:tavLst>
                                        <p:tav tm="0">
                                          <p:val>
                                            <p:strVal val="ppt_x"/>
                                          </p:val>
                                        </p:tav>
                                        <p:tav tm="100000">
                                          <p:val>
                                            <p:strVal val="0-ppt_w/2"/>
                                          </p:val>
                                        </p:tav>
                                      </p:tavLst>
                                    </p:anim>
                                    <p:anim calcmode="lin" valueType="num">
                                      <p:cBhvr additive="base">
                                        <p:cTn id="239" dur="3000"/>
                                        <p:tgtEl>
                                          <p:spTgt spid="18"/>
                                        </p:tgtEl>
                                        <p:attrNameLst>
                                          <p:attrName>ppt_y</p:attrName>
                                        </p:attrNameLst>
                                      </p:cBhvr>
                                      <p:tavLst>
                                        <p:tav tm="0">
                                          <p:val>
                                            <p:strVal val="ppt_y"/>
                                          </p:val>
                                        </p:tav>
                                        <p:tav tm="100000">
                                          <p:val>
                                            <p:strVal val="ppt_y"/>
                                          </p:val>
                                        </p:tav>
                                      </p:tavLst>
                                    </p:anim>
                                    <p:set>
                                      <p:cBhvr>
                                        <p:cTn id="240" dur="1" fill="hold">
                                          <p:stCondLst>
                                            <p:cond delay="2999"/>
                                          </p:stCondLst>
                                        </p:cTn>
                                        <p:tgtEl>
                                          <p:spTgt spid="18"/>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19"/>
                                        </p:tgtEl>
                                        <p:attrNameLst>
                                          <p:attrName>ppt_x</p:attrName>
                                        </p:attrNameLst>
                                      </p:cBhvr>
                                      <p:tavLst>
                                        <p:tav tm="0">
                                          <p:val>
                                            <p:strVal val="ppt_x"/>
                                          </p:val>
                                        </p:tav>
                                        <p:tav tm="100000">
                                          <p:val>
                                            <p:strVal val="0-ppt_w/2"/>
                                          </p:val>
                                        </p:tav>
                                      </p:tavLst>
                                    </p:anim>
                                    <p:anim calcmode="lin" valueType="num">
                                      <p:cBhvr additive="base">
                                        <p:cTn id="243" dur="3000"/>
                                        <p:tgtEl>
                                          <p:spTgt spid="19"/>
                                        </p:tgtEl>
                                        <p:attrNameLst>
                                          <p:attrName>ppt_y</p:attrName>
                                        </p:attrNameLst>
                                      </p:cBhvr>
                                      <p:tavLst>
                                        <p:tav tm="0">
                                          <p:val>
                                            <p:strVal val="ppt_y"/>
                                          </p:val>
                                        </p:tav>
                                        <p:tav tm="100000">
                                          <p:val>
                                            <p:strVal val="ppt_y"/>
                                          </p:val>
                                        </p:tav>
                                      </p:tavLst>
                                    </p:anim>
                                    <p:set>
                                      <p:cBhvr>
                                        <p:cTn id="244" dur="1" fill="hold">
                                          <p:stCondLst>
                                            <p:cond delay="2999"/>
                                          </p:stCondLst>
                                        </p:cTn>
                                        <p:tgtEl>
                                          <p:spTgt spid="19"/>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20"/>
                                        </p:tgtEl>
                                        <p:attrNameLst>
                                          <p:attrName>ppt_x</p:attrName>
                                        </p:attrNameLst>
                                      </p:cBhvr>
                                      <p:tavLst>
                                        <p:tav tm="0">
                                          <p:val>
                                            <p:strVal val="ppt_x"/>
                                          </p:val>
                                        </p:tav>
                                        <p:tav tm="100000">
                                          <p:val>
                                            <p:strVal val="0-ppt_w/2"/>
                                          </p:val>
                                        </p:tav>
                                      </p:tavLst>
                                    </p:anim>
                                    <p:anim calcmode="lin" valueType="num">
                                      <p:cBhvr additive="base">
                                        <p:cTn id="247" dur="3000"/>
                                        <p:tgtEl>
                                          <p:spTgt spid="20"/>
                                        </p:tgtEl>
                                        <p:attrNameLst>
                                          <p:attrName>ppt_y</p:attrName>
                                        </p:attrNameLst>
                                      </p:cBhvr>
                                      <p:tavLst>
                                        <p:tav tm="0">
                                          <p:val>
                                            <p:strVal val="ppt_y"/>
                                          </p:val>
                                        </p:tav>
                                        <p:tav tm="100000">
                                          <p:val>
                                            <p:strVal val="ppt_y"/>
                                          </p:val>
                                        </p:tav>
                                      </p:tavLst>
                                    </p:anim>
                                    <p:set>
                                      <p:cBhvr>
                                        <p:cTn id="248" dur="1" fill="hold">
                                          <p:stCondLst>
                                            <p:cond delay="2999"/>
                                          </p:stCondLst>
                                        </p:cTn>
                                        <p:tgtEl>
                                          <p:spTgt spid="20"/>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21"/>
                                        </p:tgtEl>
                                        <p:attrNameLst>
                                          <p:attrName>ppt_x</p:attrName>
                                        </p:attrNameLst>
                                      </p:cBhvr>
                                      <p:tavLst>
                                        <p:tav tm="0">
                                          <p:val>
                                            <p:strVal val="ppt_x"/>
                                          </p:val>
                                        </p:tav>
                                        <p:tav tm="100000">
                                          <p:val>
                                            <p:strVal val="0-ppt_w/2"/>
                                          </p:val>
                                        </p:tav>
                                      </p:tavLst>
                                    </p:anim>
                                    <p:anim calcmode="lin" valueType="num">
                                      <p:cBhvr additive="base">
                                        <p:cTn id="251" dur="3000"/>
                                        <p:tgtEl>
                                          <p:spTgt spid="21"/>
                                        </p:tgtEl>
                                        <p:attrNameLst>
                                          <p:attrName>ppt_y</p:attrName>
                                        </p:attrNameLst>
                                      </p:cBhvr>
                                      <p:tavLst>
                                        <p:tav tm="0">
                                          <p:val>
                                            <p:strVal val="ppt_y"/>
                                          </p:val>
                                        </p:tav>
                                        <p:tav tm="100000">
                                          <p:val>
                                            <p:strVal val="ppt_y"/>
                                          </p:val>
                                        </p:tav>
                                      </p:tavLst>
                                    </p:anim>
                                    <p:set>
                                      <p:cBhvr>
                                        <p:cTn id="252" dur="1" fill="hold">
                                          <p:stCondLst>
                                            <p:cond delay="2999"/>
                                          </p:stCondLst>
                                        </p:cTn>
                                        <p:tgtEl>
                                          <p:spTgt spid="21"/>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22"/>
                                        </p:tgtEl>
                                        <p:attrNameLst>
                                          <p:attrName>ppt_x</p:attrName>
                                        </p:attrNameLst>
                                      </p:cBhvr>
                                      <p:tavLst>
                                        <p:tav tm="0">
                                          <p:val>
                                            <p:strVal val="ppt_x"/>
                                          </p:val>
                                        </p:tav>
                                        <p:tav tm="100000">
                                          <p:val>
                                            <p:strVal val="0-ppt_w/2"/>
                                          </p:val>
                                        </p:tav>
                                      </p:tavLst>
                                    </p:anim>
                                    <p:anim calcmode="lin" valueType="num">
                                      <p:cBhvr additive="base">
                                        <p:cTn id="255" dur="3000"/>
                                        <p:tgtEl>
                                          <p:spTgt spid="22"/>
                                        </p:tgtEl>
                                        <p:attrNameLst>
                                          <p:attrName>ppt_y</p:attrName>
                                        </p:attrNameLst>
                                      </p:cBhvr>
                                      <p:tavLst>
                                        <p:tav tm="0">
                                          <p:val>
                                            <p:strVal val="ppt_y"/>
                                          </p:val>
                                        </p:tav>
                                        <p:tav tm="100000">
                                          <p:val>
                                            <p:strVal val="ppt_y"/>
                                          </p:val>
                                        </p:tav>
                                      </p:tavLst>
                                    </p:anim>
                                    <p:set>
                                      <p:cBhvr>
                                        <p:cTn id="256" dur="1" fill="hold">
                                          <p:stCondLst>
                                            <p:cond delay="2999"/>
                                          </p:stCondLst>
                                        </p:cTn>
                                        <p:tgtEl>
                                          <p:spTgt spid="22"/>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23"/>
                                        </p:tgtEl>
                                        <p:attrNameLst>
                                          <p:attrName>ppt_x</p:attrName>
                                        </p:attrNameLst>
                                      </p:cBhvr>
                                      <p:tavLst>
                                        <p:tav tm="0">
                                          <p:val>
                                            <p:strVal val="ppt_x"/>
                                          </p:val>
                                        </p:tav>
                                        <p:tav tm="100000">
                                          <p:val>
                                            <p:strVal val="0-ppt_w/2"/>
                                          </p:val>
                                        </p:tav>
                                      </p:tavLst>
                                    </p:anim>
                                    <p:anim calcmode="lin" valueType="num">
                                      <p:cBhvr additive="base">
                                        <p:cTn id="259" dur="3000"/>
                                        <p:tgtEl>
                                          <p:spTgt spid="23"/>
                                        </p:tgtEl>
                                        <p:attrNameLst>
                                          <p:attrName>ppt_y</p:attrName>
                                        </p:attrNameLst>
                                      </p:cBhvr>
                                      <p:tavLst>
                                        <p:tav tm="0">
                                          <p:val>
                                            <p:strVal val="ppt_y"/>
                                          </p:val>
                                        </p:tav>
                                        <p:tav tm="100000">
                                          <p:val>
                                            <p:strVal val="ppt_y"/>
                                          </p:val>
                                        </p:tav>
                                      </p:tavLst>
                                    </p:anim>
                                    <p:set>
                                      <p:cBhvr>
                                        <p:cTn id="260" dur="1" fill="hold">
                                          <p:stCondLst>
                                            <p:cond delay="2999"/>
                                          </p:stCondLst>
                                        </p:cTn>
                                        <p:tgtEl>
                                          <p:spTgt spid="23"/>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24"/>
                                        </p:tgtEl>
                                        <p:attrNameLst>
                                          <p:attrName>ppt_x</p:attrName>
                                        </p:attrNameLst>
                                      </p:cBhvr>
                                      <p:tavLst>
                                        <p:tav tm="0">
                                          <p:val>
                                            <p:strVal val="ppt_x"/>
                                          </p:val>
                                        </p:tav>
                                        <p:tav tm="100000">
                                          <p:val>
                                            <p:strVal val="0-ppt_w/2"/>
                                          </p:val>
                                        </p:tav>
                                      </p:tavLst>
                                    </p:anim>
                                    <p:anim calcmode="lin" valueType="num">
                                      <p:cBhvr additive="base">
                                        <p:cTn id="263" dur="3000"/>
                                        <p:tgtEl>
                                          <p:spTgt spid="24"/>
                                        </p:tgtEl>
                                        <p:attrNameLst>
                                          <p:attrName>ppt_y</p:attrName>
                                        </p:attrNameLst>
                                      </p:cBhvr>
                                      <p:tavLst>
                                        <p:tav tm="0">
                                          <p:val>
                                            <p:strVal val="ppt_y"/>
                                          </p:val>
                                        </p:tav>
                                        <p:tav tm="100000">
                                          <p:val>
                                            <p:strVal val="ppt_y"/>
                                          </p:val>
                                        </p:tav>
                                      </p:tavLst>
                                    </p:anim>
                                    <p:set>
                                      <p:cBhvr>
                                        <p:cTn id="264" dur="1" fill="hold">
                                          <p:stCondLst>
                                            <p:cond delay="2999"/>
                                          </p:stCondLst>
                                        </p:cTn>
                                        <p:tgtEl>
                                          <p:spTgt spid="24"/>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25"/>
                                        </p:tgtEl>
                                        <p:attrNameLst>
                                          <p:attrName>ppt_x</p:attrName>
                                        </p:attrNameLst>
                                      </p:cBhvr>
                                      <p:tavLst>
                                        <p:tav tm="0">
                                          <p:val>
                                            <p:strVal val="ppt_x"/>
                                          </p:val>
                                        </p:tav>
                                        <p:tav tm="100000">
                                          <p:val>
                                            <p:strVal val="0-ppt_w/2"/>
                                          </p:val>
                                        </p:tav>
                                      </p:tavLst>
                                    </p:anim>
                                    <p:anim calcmode="lin" valueType="num">
                                      <p:cBhvr additive="base">
                                        <p:cTn id="267" dur="3000"/>
                                        <p:tgtEl>
                                          <p:spTgt spid="25"/>
                                        </p:tgtEl>
                                        <p:attrNameLst>
                                          <p:attrName>ppt_y</p:attrName>
                                        </p:attrNameLst>
                                      </p:cBhvr>
                                      <p:tavLst>
                                        <p:tav tm="0">
                                          <p:val>
                                            <p:strVal val="ppt_y"/>
                                          </p:val>
                                        </p:tav>
                                        <p:tav tm="100000">
                                          <p:val>
                                            <p:strVal val="ppt_y"/>
                                          </p:val>
                                        </p:tav>
                                      </p:tavLst>
                                    </p:anim>
                                    <p:set>
                                      <p:cBhvr>
                                        <p:cTn id="268" dur="1" fill="hold">
                                          <p:stCondLst>
                                            <p:cond delay="2999"/>
                                          </p:stCondLst>
                                        </p:cTn>
                                        <p:tgtEl>
                                          <p:spTgt spid="25"/>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3000"/>
                                        <p:tgtEl>
                                          <p:spTgt spid="26"/>
                                        </p:tgtEl>
                                        <p:attrNameLst>
                                          <p:attrName>ppt_x</p:attrName>
                                        </p:attrNameLst>
                                      </p:cBhvr>
                                      <p:tavLst>
                                        <p:tav tm="0">
                                          <p:val>
                                            <p:strVal val="ppt_x"/>
                                          </p:val>
                                        </p:tav>
                                        <p:tav tm="100000">
                                          <p:val>
                                            <p:strVal val="0-ppt_w/2"/>
                                          </p:val>
                                        </p:tav>
                                      </p:tavLst>
                                    </p:anim>
                                    <p:anim calcmode="lin" valueType="num">
                                      <p:cBhvr additive="base">
                                        <p:cTn id="271" dur="3000"/>
                                        <p:tgtEl>
                                          <p:spTgt spid="26"/>
                                        </p:tgtEl>
                                        <p:attrNameLst>
                                          <p:attrName>ppt_y</p:attrName>
                                        </p:attrNameLst>
                                      </p:cBhvr>
                                      <p:tavLst>
                                        <p:tav tm="0">
                                          <p:val>
                                            <p:strVal val="ppt_y"/>
                                          </p:val>
                                        </p:tav>
                                        <p:tav tm="100000">
                                          <p:val>
                                            <p:strVal val="ppt_y"/>
                                          </p:val>
                                        </p:tav>
                                      </p:tavLst>
                                    </p:anim>
                                    <p:set>
                                      <p:cBhvr>
                                        <p:cTn id="272" dur="1" fill="hold">
                                          <p:stCondLst>
                                            <p:cond delay="2999"/>
                                          </p:stCondLst>
                                        </p:cTn>
                                        <p:tgtEl>
                                          <p:spTgt spid="26"/>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27"/>
                                        </p:tgtEl>
                                        <p:attrNameLst>
                                          <p:attrName>ppt_x</p:attrName>
                                        </p:attrNameLst>
                                      </p:cBhvr>
                                      <p:tavLst>
                                        <p:tav tm="0">
                                          <p:val>
                                            <p:strVal val="ppt_x"/>
                                          </p:val>
                                        </p:tav>
                                        <p:tav tm="100000">
                                          <p:val>
                                            <p:strVal val="0-ppt_w/2"/>
                                          </p:val>
                                        </p:tav>
                                      </p:tavLst>
                                    </p:anim>
                                    <p:anim calcmode="lin" valueType="num">
                                      <p:cBhvr additive="base">
                                        <p:cTn id="275" dur="3000"/>
                                        <p:tgtEl>
                                          <p:spTgt spid="27"/>
                                        </p:tgtEl>
                                        <p:attrNameLst>
                                          <p:attrName>ppt_y</p:attrName>
                                        </p:attrNameLst>
                                      </p:cBhvr>
                                      <p:tavLst>
                                        <p:tav tm="0">
                                          <p:val>
                                            <p:strVal val="ppt_y"/>
                                          </p:val>
                                        </p:tav>
                                        <p:tav tm="100000">
                                          <p:val>
                                            <p:strVal val="ppt_y"/>
                                          </p:val>
                                        </p:tav>
                                      </p:tavLst>
                                    </p:anim>
                                    <p:set>
                                      <p:cBhvr>
                                        <p:cTn id="276" dur="1" fill="hold">
                                          <p:stCondLst>
                                            <p:cond delay="2999"/>
                                          </p:stCondLst>
                                        </p:cTn>
                                        <p:tgtEl>
                                          <p:spTgt spid="27"/>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28"/>
                                        </p:tgtEl>
                                        <p:attrNameLst>
                                          <p:attrName>ppt_x</p:attrName>
                                        </p:attrNameLst>
                                      </p:cBhvr>
                                      <p:tavLst>
                                        <p:tav tm="0">
                                          <p:val>
                                            <p:strVal val="ppt_x"/>
                                          </p:val>
                                        </p:tav>
                                        <p:tav tm="100000">
                                          <p:val>
                                            <p:strVal val="0-ppt_w/2"/>
                                          </p:val>
                                        </p:tav>
                                      </p:tavLst>
                                    </p:anim>
                                    <p:anim calcmode="lin" valueType="num">
                                      <p:cBhvr additive="base">
                                        <p:cTn id="279" dur="3000"/>
                                        <p:tgtEl>
                                          <p:spTgt spid="28"/>
                                        </p:tgtEl>
                                        <p:attrNameLst>
                                          <p:attrName>ppt_y</p:attrName>
                                        </p:attrNameLst>
                                      </p:cBhvr>
                                      <p:tavLst>
                                        <p:tav tm="0">
                                          <p:val>
                                            <p:strVal val="ppt_y"/>
                                          </p:val>
                                        </p:tav>
                                        <p:tav tm="100000">
                                          <p:val>
                                            <p:strVal val="ppt_y"/>
                                          </p:val>
                                        </p:tav>
                                      </p:tavLst>
                                    </p:anim>
                                    <p:set>
                                      <p:cBhvr>
                                        <p:cTn id="280" dur="1" fill="hold">
                                          <p:stCondLst>
                                            <p:cond delay="2999"/>
                                          </p:stCondLst>
                                        </p:cTn>
                                        <p:tgtEl>
                                          <p:spTgt spid="28"/>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29"/>
                                        </p:tgtEl>
                                        <p:attrNameLst>
                                          <p:attrName>ppt_x</p:attrName>
                                        </p:attrNameLst>
                                      </p:cBhvr>
                                      <p:tavLst>
                                        <p:tav tm="0">
                                          <p:val>
                                            <p:strVal val="ppt_x"/>
                                          </p:val>
                                        </p:tav>
                                        <p:tav tm="100000">
                                          <p:val>
                                            <p:strVal val="0-ppt_w/2"/>
                                          </p:val>
                                        </p:tav>
                                      </p:tavLst>
                                    </p:anim>
                                    <p:anim calcmode="lin" valueType="num">
                                      <p:cBhvr additive="base">
                                        <p:cTn id="283" dur="3000"/>
                                        <p:tgtEl>
                                          <p:spTgt spid="29"/>
                                        </p:tgtEl>
                                        <p:attrNameLst>
                                          <p:attrName>ppt_y</p:attrName>
                                        </p:attrNameLst>
                                      </p:cBhvr>
                                      <p:tavLst>
                                        <p:tav tm="0">
                                          <p:val>
                                            <p:strVal val="ppt_y"/>
                                          </p:val>
                                        </p:tav>
                                        <p:tav tm="100000">
                                          <p:val>
                                            <p:strVal val="ppt_y"/>
                                          </p:val>
                                        </p:tav>
                                      </p:tavLst>
                                    </p:anim>
                                    <p:set>
                                      <p:cBhvr>
                                        <p:cTn id="284" dur="1" fill="hold">
                                          <p:stCondLst>
                                            <p:cond delay="2999"/>
                                          </p:stCondLst>
                                        </p:cTn>
                                        <p:tgtEl>
                                          <p:spTgt spid="29"/>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30"/>
                                        </p:tgtEl>
                                        <p:attrNameLst>
                                          <p:attrName>ppt_x</p:attrName>
                                        </p:attrNameLst>
                                      </p:cBhvr>
                                      <p:tavLst>
                                        <p:tav tm="0">
                                          <p:val>
                                            <p:strVal val="ppt_x"/>
                                          </p:val>
                                        </p:tav>
                                        <p:tav tm="100000">
                                          <p:val>
                                            <p:strVal val="0-ppt_w/2"/>
                                          </p:val>
                                        </p:tav>
                                      </p:tavLst>
                                    </p:anim>
                                    <p:anim calcmode="lin" valueType="num">
                                      <p:cBhvr additive="base">
                                        <p:cTn id="287" dur="3000"/>
                                        <p:tgtEl>
                                          <p:spTgt spid="30"/>
                                        </p:tgtEl>
                                        <p:attrNameLst>
                                          <p:attrName>ppt_y</p:attrName>
                                        </p:attrNameLst>
                                      </p:cBhvr>
                                      <p:tavLst>
                                        <p:tav tm="0">
                                          <p:val>
                                            <p:strVal val="ppt_y"/>
                                          </p:val>
                                        </p:tav>
                                        <p:tav tm="100000">
                                          <p:val>
                                            <p:strVal val="ppt_y"/>
                                          </p:val>
                                        </p:tav>
                                      </p:tavLst>
                                    </p:anim>
                                    <p:set>
                                      <p:cBhvr>
                                        <p:cTn id="288" dur="1" fill="hold">
                                          <p:stCondLst>
                                            <p:cond delay="2999"/>
                                          </p:stCondLst>
                                        </p:cTn>
                                        <p:tgtEl>
                                          <p:spTgt spid="30"/>
                                        </p:tgtEl>
                                        <p:attrNameLst>
                                          <p:attrName>style.visibility</p:attrName>
                                        </p:attrNameLst>
                                      </p:cBhvr>
                                      <p:to>
                                        <p:strVal val="hidden"/>
                                      </p:to>
                                    </p:set>
                                  </p:childTnLst>
                                </p:cTn>
                              </p:par>
                              <p:par>
                                <p:cTn id="289" presetID="19" presetClass="exit" presetSubtype="5" fill="hold" grpId="3" nodeType="withEffect">
                                  <p:stCondLst>
                                    <p:cond delay="0"/>
                                  </p:stCondLst>
                                  <p:childTnLst>
                                    <p:anim calcmode="lin" valueType="num">
                                      <p:cBhvr>
                                        <p:cTn id="290" dur="3000"/>
                                        <p:tgtEl>
                                          <p:spTgt spid="3"/>
                                        </p:tgtEl>
                                        <p:attrNameLst>
                                          <p:attrName>ppt_w</p:attrName>
                                        </p:attrNameLst>
                                      </p:cBhvr>
                                      <p:tavLst>
                                        <p:tav tm="0">
                                          <p:val>
                                            <p:strVal val="ppt_w"/>
                                          </p:val>
                                        </p:tav>
                                        <p:tav tm="100000">
                                          <p:val>
                                            <p:strVal val="ppt_w"/>
                                          </p:val>
                                        </p:tav>
                                      </p:tavLst>
                                    </p:anim>
                                    <p:anim calcmode="lin" valueType="num">
                                      <p:cBhvr>
                                        <p:cTn id="29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3"/>
                                        </p:tgtEl>
                                        <p:attrNameLst>
                                          <p:attrName>style.visibility</p:attrName>
                                        </p:attrNameLst>
                                      </p:cBhvr>
                                      <p:to>
                                        <p:strVal val="hidden"/>
                                      </p:to>
                                    </p:set>
                                  </p:childTnLst>
                                </p:cTn>
                              </p:par>
                              <p:par>
                                <p:cTn id="293" presetID="19" presetClass="exit" presetSubtype="5" fill="hold" grpId="3" nodeType="withEffect">
                                  <p:stCondLst>
                                    <p:cond delay="0"/>
                                  </p:stCondLst>
                                  <p:childTnLst>
                                    <p:anim calcmode="lin" valueType="num">
                                      <p:cBhvr>
                                        <p:cTn id="294" dur="3000"/>
                                        <p:tgtEl>
                                          <p:spTgt spid="4"/>
                                        </p:tgtEl>
                                        <p:attrNameLst>
                                          <p:attrName>ppt_w</p:attrName>
                                        </p:attrNameLst>
                                      </p:cBhvr>
                                      <p:tavLst>
                                        <p:tav tm="0">
                                          <p:val>
                                            <p:strVal val="ppt_w"/>
                                          </p:val>
                                        </p:tav>
                                        <p:tav tm="100000">
                                          <p:val>
                                            <p:strVal val="ppt_w"/>
                                          </p:val>
                                        </p:tav>
                                      </p:tavLst>
                                    </p:anim>
                                    <p:anim calcmode="lin" valueType="num">
                                      <p:cBhvr>
                                        <p:cTn id="29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4"/>
                                        </p:tgtEl>
                                        <p:attrNameLst>
                                          <p:attrName>style.visibility</p:attrName>
                                        </p:attrNameLst>
                                      </p:cBhvr>
                                      <p:to>
                                        <p:strVal val="hidden"/>
                                      </p:to>
                                    </p:set>
                                  </p:childTnLst>
                                </p:cTn>
                              </p:par>
                              <p:par>
                                <p:cTn id="297" presetID="19" presetClass="exit" presetSubtype="5" fill="hold" grpId="3" nodeType="withEffect">
                                  <p:stCondLst>
                                    <p:cond delay="0"/>
                                  </p:stCondLst>
                                  <p:childTnLst>
                                    <p:anim calcmode="lin" valueType="num">
                                      <p:cBhvr>
                                        <p:cTn id="298" dur="3000"/>
                                        <p:tgtEl>
                                          <p:spTgt spid="5"/>
                                        </p:tgtEl>
                                        <p:attrNameLst>
                                          <p:attrName>ppt_w</p:attrName>
                                        </p:attrNameLst>
                                      </p:cBhvr>
                                      <p:tavLst>
                                        <p:tav tm="0">
                                          <p:val>
                                            <p:strVal val="ppt_w"/>
                                          </p:val>
                                        </p:tav>
                                        <p:tav tm="100000">
                                          <p:val>
                                            <p:strVal val="ppt_w"/>
                                          </p:val>
                                        </p:tav>
                                      </p:tavLst>
                                    </p:anim>
                                    <p:anim calcmode="lin" valueType="num">
                                      <p:cBhvr>
                                        <p:cTn id="29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5"/>
                                        </p:tgtEl>
                                        <p:attrNameLst>
                                          <p:attrName>style.visibility</p:attrName>
                                        </p:attrNameLst>
                                      </p:cBhvr>
                                      <p:to>
                                        <p:strVal val="hidden"/>
                                      </p:to>
                                    </p:set>
                                  </p:childTnLst>
                                </p:cTn>
                              </p:par>
                              <p:par>
                                <p:cTn id="301" presetID="19" presetClass="exit" presetSubtype="5" fill="hold" grpId="3" nodeType="withEffect">
                                  <p:stCondLst>
                                    <p:cond delay="0"/>
                                  </p:stCondLst>
                                  <p:childTnLst>
                                    <p:anim calcmode="lin" valueType="num">
                                      <p:cBhvr>
                                        <p:cTn id="302" dur="3000"/>
                                        <p:tgtEl>
                                          <p:spTgt spid="6"/>
                                        </p:tgtEl>
                                        <p:attrNameLst>
                                          <p:attrName>ppt_w</p:attrName>
                                        </p:attrNameLst>
                                      </p:cBhvr>
                                      <p:tavLst>
                                        <p:tav tm="0">
                                          <p:val>
                                            <p:strVal val="ppt_w"/>
                                          </p:val>
                                        </p:tav>
                                        <p:tav tm="100000">
                                          <p:val>
                                            <p:strVal val="ppt_w"/>
                                          </p:val>
                                        </p:tav>
                                      </p:tavLst>
                                    </p:anim>
                                    <p:anim calcmode="lin" valueType="num">
                                      <p:cBhvr>
                                        <p:cTn id="30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6"/>
                                        </p:tgtEl>
                                        <p:attrNameLst>
                                          <p:attrName>style.visibility</p:attrName>
                                        </p:attrNameLst>
                                      </p:cBhvr>
                                      <p:to>
                                        <p:strVal val="hidden"/>
                                      </p:to>
                                    </p:set>
                                  </p:childTnLst>
                                </p:cTn>
                              </p:par>
                              <p:par>
                                <p:cTn id="305" presetID="19" presetClass="exit" presetSubtype="5" fill="hold" grpId="3" nodeType="withEffect">
                                  <p:stCondLst>
                                    <p:cond delay="0"/>
                                  </p:stCondLst>
                                  <p:childTnLst>
                                    <p:anim calcmode="lin" valueType="num">
                                      <p:cBhvr>
                                        <p:cTn id="306" dur="3000"/>
                                        <p:tgtEl>
                                          <p:spTgt spid="7"/>
                                        </p:tgtEl>
                                        <p:attrNameLst>
                                          <p:attrName>ppt_w</p:attrName>
                                        </p:attrNameLst>
                                      </p:cBhvr>
                                      <p:tavLst>
                                        <p:tav tm="0">
                                          <p:val>
                                            <p:strVal val="ppt_w"/>
                                          </p:val>
                                        </p:tav>
                                        <p:tav tm="100000">
                                          <p:val>
                                            <p:strVal val="ppt_w"/>
                                          </p:val>
                                        </p:tav>
                                      </p:tavLst>
                                    </p:anim>
                                    <p:anim calcmode="lin" valueType="num">
                                      <p:cBhvr>
                                        <p:cTn id="30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7"/>
                                        </p:tgtEl>
                                        <p:attrNameLst>
                                          <p:attrName>style.visibility</p:attrName>
                                        </p:attrNameLst>
                                      </p:cBhvr>
                                      <p:to>
                                        <p:strVal val="hidden"/>
                                      </p:to>
                                    </p:set>
                                  </p:childTnLst>
                                </p:cTn>
                              </p:par>
                              <p:par>
                                <p:cTn id="309" presetID="19" presetClass="exit" presetSubtype="5" fill="hold" grpId="3" nodeType="withEffect">
                                  <p:stCondLst>
                                    <p:cond delay="0"/>
                                  </p:stCondLst>
                                  <p:childTnLst>
                                    <p:anim calcmode="lin" valueType="num">
                                      <p:cBhvr>
                                        <p:cTn id="310" dur="3000"/>
                                        <p:tgtEl>
                                          <p:spTgt spid="8"/>
                                        </p:tgtEl>
                                        <p:attrNameLst>
                                          <p:attrName>ppt_w</p:attrName>
                                        </p:attrNameLst>
                                      </p:cBhvr>
                                      <p:tavLst>
                                        <p:tav tm="0">
                                          <p:val>
                                            <p:strVal val="ppt_w"/>
                                          </p:val>
                                        </p:tav>
                                        <p:tav tm="100000">
                                          <p:val>
                                            <p:strVal val="ppt_w"/>
                                          </p:val>
                                        </p:tav>
                                      </p:tavLst>
                                    </p:anim>
                                    <p:anim calcmode="lin" valueType="num">
                                      <p:cBhvr>
                                        <p:cTn id="31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8"/>
                                        </p:tgtEl>
                                        <p:attrNameLst>
                                          <p:attrName>style.visibility</p:attrName>
                                        </p:attrNameLst>
                                      </p:cBhvr>
                                      <p:to>
                                        <p:strVal val="hidden"/>
                                      </p:to>
                                    </p:set>
                                  </p:childTnLst>
                                </p:cTn>
                              </p:par>
                              <p:par>
                                <p:cTn id="313" presetID="19" presetClass="exit" presetSubtype="5" fill="hold" grpId="3" nodeType="withEffect">
                                  <p:stCondLst>
                                    <p:cond delay="0"/>
                                  </p:stCondLst>
                                  <p:childTnLst>
                                    <p:anim calcmode="lin" valueType="num">
                                      <p:cBhvr>
                                        <p:cTn id="314" dur="3000"/>
                                        <p:tgtEl>
                                          <p:spTgt spid="9"/>
                                        </p:tgtEl>
                                        <p:attrNameLst>
                                          <p:attrName>ppt_w</p:attrName>
                                        </p:attrNameLst>
                                      </p:cBhvr>
                                      <p:tavLst>
                                        <p:tav tm="0">
                                          <p:val>
                                            <p:strVal val="ppt_w"/>
                                          </p:val>
                                        </p:tav>
                                        <p:tav tm="100000">
                                          <p:val>
                                            <p:strVal val="ppt_w"/>
                                          </p:val>
                                        </p:tav>
                                      </p:tavLst>
                                    </p:anim>
                                    <p:anim calcmode="lin" valueType="num">
                                      <p:cBhvr>
                                        <p:cTn id="31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9"/>
                                        </p:tgtEl>
                                        <p:attrNameLst>
                                          <p:attrName>style.visibility</p:attrName>
                                        </p:attrNameLst>
                                      </p:cBhvr>
                                      <p:to>
                                        <p:strVal val="hidden"/>
                                      </p:to>
                                    </p:set>
                                  </p:childTnLst>
                                </p:cTn>
                              </p:par>
                              <p:par>
                                <p:cTn id="317" presetID="19" presetClass="exit" presetSubtype="5" fill="hold" grpId="3" nodeType="withEffect">
                                  <p:stCondLst>
                                    <p:cond delay="0"/>
                                  </p:stCondLst>
                                  <p:childTnLst>
                                    <p:anim calcmode="lin" valueType="num">
                                      <p:cBhvr>
                                        <p:cTn id="318" dur="3000"/>
                                        <p:tgtEl>
                                          <p:spTgt spid="10"/>
                                        </p:tgtEl>
                                        <p:attrNameLst>
                                          <p:attrName>ppt_w</p:attrName>
                                        </p:attrNameLst>
                                      </p:cBhvr>
                                      <p:tavLst>
                                        <p:tav tm="0">
                                          <p:val>
                                            <p:strVal val="ppt_w"/>
                                          </p:val>
                                        </p:tav>
                                        <p:tav tm="100000">
                                          <p:val>
                                            <p:strVal val="ppt_w"/>
                                          </p:val>
                                        </p:tav>
                                      </p:tavLst>
                                    </p:anim>
                                    <p:anim calcmode="lin" valueType="num">
                                      <p:cBhvr>
                                        <p:cTn id="31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10"/>
                                        </p:tgtEl>
                                        <p:attrNameLst>
                                          <p:attrName>style.visibility</p:attrName>
                                        </p:attrNameLst>
                                      </p:cBhvr>
                                      <p:to>
                                        <p:strVal val="hidden"/>
                                      </p:to>
                                    </p:set>
                                  </p:childTnLst>
                                </p:cTn>
                              </p:par>
                              <p:par>
                                <p:cTn id="321" presetID="19" presetClass="exit" presetSubtype="5" fill="hold" grpId="3" nodeType="withEffect">
                                  <p:stCondLst>
                                    <p:cond delay="0"/>
                                  </p:stCondLst>
                                  <p:childTnLst>
                                    <p:anim calcmode="lin" valueType="num">
                                      <p:cBhvr>
                                        <p:cTn id="322" dur="3000"/>
                                        <p:tgtEl>
                                          <p:spTgt spid="11"/>
                                        </p:tgtEl>
                                        <p:attrNameLst>
                                          <p:attrName>ppt_w</p:attrName>
                                        </p:attrNameLst>
                                      </p:cBhvr>
                                      <p:tavLst>
                                        <p:tav tm="0">
                                          <p:val>
                                            <p:strVal val="ppt_w"/>
                                          </p:val>
                                        </p:tav>
                                        <p:tav tm="100000">
                                          <p:val>
                                            <p:strVal val="ppt_w"/>
                                          </p:val>
                                        </p:tav>
                                      </p:tavLst>
                                    </p:anim>
                                    <p:anim calcmode="lin" valueType="num">
                                      <p:cBhvr>
                                        <p:cTn id="32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11"/>
                                        </p:tgtEl>
                                        <p:attrNameLst>
                                          <p:attrName>style.visibility</p:attrName>
                                        </p:attrNameLst>
                                      </p:cBhvr>
                                      <p:to>
                                        <p:strVal val="hidden"/>
                                      </p:to>
                                    </p:set>
                                  </p:childTnLst>
                                </p:cTn>
                              </p:par>
                              <p:par>
                                <p:cTn id="325" presetID="19" presetClass="exit" presetSubtype="5" fill="hold" grpId="3" nodeType="withEffect">
                                  <p:stCondLst>
                                    <p:cond delay="0"/>
                                  </p:stCondLst>
                                  <p:childTnLst>
                                    <p:anim calcmode="lin" valueType="num">
                                      <p:cBhvr>
                                        <p:cTn id="326" dur="3000"/>
                                        <p:tgtEl>
                                          <p:spTgt spid="12"/>
                                        </p:tgtEl>
                                        <p:attrNameLst>
                                          <p:attrName>ppt_w</p:attrName>
                                        </p:attrNameLst>
                                      </p:cBhvr>
                                      <p:tavLst>
                                        <p:tav tm="0">
                                          <p:val>
                                            <p:strVal val="ppt_w"/>
                                          </p:val>
                                        </p:tav>
                                        <p:tav tm="100000">
                                          <p:val>
                                            <p:strVal val="ppt_w"/>
                                          </p:val>
                                        </p:tav>
                                      </p:tavLst>
                                    </p:anim>
                                    <p:anim calcmode="lin" valueType="num">
                                      <p:cBhvr>
                                        <p:cTn id="32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12"/>
                                        </p:tgtEl>
                                        <p:attrNameLst>
                                          <p:attrName>style.visibility</p:attrName>
                                        </p:attrNameLst>
                                      </p:cBhvr>
                                      <p:to>
                                        <p:strVal val="hidden"/>
                                      </p:to>
                                    </p:set>
                                  </p:childTnLst>
                                </p:cTn>
                              </p:par>
                              <p:par>
                                <p:cTn id="329" presetID="19" presetClass="exit" presetSubtype="5" fill="hold" grpId="3" nodeType="withEffect">
                                  <p:stCondLst>
                                    <p:cond delay="0"/>
                                  </p:stCondLst>
                                  <p:childTnLst>
                                    <p:anim calcmode="lin" valueType="num">
                                      <p:cBhvr>
                                        <p:cTn id="330" dur="3000"/>
                                        <p:tgtEl>
                                          <p:spTgt spid="13"/>
                                        </p:tgtEl>
                                        <p:attrNameLst>
                                          <p:attrName>ppt_w</p:attrName>
                                        </p:attrNameLst>
                                      </p:cBhvr>
                                      <p:tavLst>
                                        <p:tav tm="0">
                                          <p:val>
                                            <p:strVal val="ppt_w"/>
                                          </p:val>
                                        </p:tav>
                                        <p:tav tm="100000">
                                          <p:val>
                                            <p:strVal val="ppt_w"/>
                                          </p:val>
                                        </p:tav>
                                      </p:tavLst>
                                    </p:anim>
                                    <p:anim calcmode="lin" valueType="num">
                                      <p:cBhvr>
                                        <p:cTn id="33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13"/>
                                        </p:tgtEl>
                                        <p:attrNameLst>
                                          <p:attrName>style.visibility</p:attrName>
                                        </p:attrNameLst>
                                      </p:cBhvr>
                                      <p:to>
                                        <p:strVal val="hidden"/>
                                      </p:to>
                                    </p:set>
                                  </p:childTnLst>
                                </p:cTn>
                              </p:par>
                              <p:par>
                                <p:cTn id="333" presetID="19" presetClass="exit" presetSubtype="5" fill="hold" grpId="3" nodeType="withEffect">
                                  <p:stCondLst>
                                    <p:cond delay="0"/>
                                  </p:stCondLst>
                                  <p:childTnLst>
                                    <p:anim calcmode="lin" valueType="num">
                                      <p:cBhvr>
                                        <p:cTn id="334" dur="3000"/>
                                        <p:tgtEl>
                                          <p:spTgt spid="14"/>
                                        </p:tgtEl>
                                        <p:attrNameLst>
                                          <p:attrName>ppt_w</p:attrName>
                                        </p:attrNameLst>
                                      </p:cBhvr>
                                      <p:tavLst>
                                        <p:tav tm="0">
                                          <p:val>
                                            <p:strVal val="ppt_w"/>
                                          </p:val>
                                        </p:tav>
                                        <p:tav tm="100000">
                                          <p:val>
                                            <p:strVal val="ppt_w"/>
                                          </p:val>
                                        </p:tav>
                                      </p:tavLst>
                                    </p:anim>
                                    <p:anim calcmode="lin" valueType="num">
                                      <p:cBhvr>
                                        <p:cTn id="33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14"/>
                                        </p:tgtEl>
                                        <p:attrNameLst>
                                          <p:attrName>style.visibility</p:attrName>
                                        </p:attrNameLst>
                                      </p:cBhvr>
                                      <p:to>
                                        <p:strVal val="hidden"/>
                                      </p:to>
                                    </p:set>
                                  </p:childTnLst>
                                </p:cTn>
                              </p:par>
                              <p:par>
                                <p:cTn id="337" presetID="19" presetClass="exit" presetSubtype="5" fill="hold" grpId="3" nodeType="withEffect">
                                  <p:stCondLst>
                                    <p:cond delay="0"/>
                                  </p:stCondLst>
                                  <p:childTnLst>
                                    <p:anim calcmode="lin" valueType="num">
                                      <p:cBhvr>
                                        <p:cTn id="338" dur="3000"/>
                                        <p:tgtEl>
                                          <p:spTgt spid="15"/>
                                        </p:tgtEl>
                                        <p:attrNameLst>
                                          <p:attrName>ppt_w</p:attrName>
                                        </p:attrNameLst>
                                      </p:cBhvr>
                                      <p:tavLst>
                                        <p:tav tm="0">
                                          <p:val>
                                            <p:strVal val="ppt_w"/>
                                          </p:val>
                                        </p:tav>
                                        <p:tav tm="100000">
                                          <p:val>
                                            <p:strVal val="ppt_w"/>
                                          </p:val>
                                        </p:tav>
                                      </p:tavLst>
                                    </p:anim>
                                    <p:anim calcmode="lin" valueType="num">
                                      <p:cBhvr>
                                        <p:cTn id="33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15"/>
                                        </p:tgtEl>
                                        <p:attrNameLst>
                                          <p:attrName>style.visibility</p:attrName>
                                        </p:attrNameLst>
                                      </p:cBhvr>
                                      <p:to>
                                        <p:strVal val="hidden"/>
                                      </p:to>
                                    </p:set>
                                  </p:childTnLst>
                                </p:cTn>
                              </p:par>
                              <p:par>
                                <p:cTn id="341" presetID="19" presetClass="exit" presetSubtype="5" fill="hold" grpId="3" nodeType="withEffect">
                                  <p:stCondLst>
                                    <p:cond delay="0"/>
                                  </p:stCondLst>
                                  <p:childTnLst>
                                    <p:anim calcmode="lin" valueType="num">
                                      <p:cBhvr>
                                        <p:cTn id="342" dur="3000"/>
                                        <p:tgtEl>
                                          <p:spTgt spid="16"/>
                                        </p:tgtEl>
                                        <p:attrNameLst>
                                          <p:attrName>ppt_w</p:attrName>
                                        </p:attrNameLst>
                                      </p:cBhvr>
                                      <p:tavLst>
                                        <p:tav tm="0">
                                          <p:val>
                                            <p:strVal val="ppt_w"/>
                                          </p:val>
                                        </p:tav>
                                        <p:tav tm="100000">
                                          <p:val>
                                            <p:strVal val="ppt_w"/>
                                          </p:val>
                                        </p:tav>
                                      </p:tavLst>
                                    </p:anim>
                                    <p:anim calcmode="lin" valueType="num">
                                      <p:cBhvr>
                                        <p:cTn id="34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16"/>
                                        </p:tgtEl>
                                        <p:attrNameLst>
                                          <p:attrName>style.visibility</p:attrName>
                                        </p:attrNameLst>
                                      </p:cBhvr>
                                      <p:to>
                                        <p:strVal val="hidden"/>
                                      </p:to>
                                    </p:set>
                                  </p:childTnLst>
                                </p:cTn>
                              </p:par>
                              <p:par>
                                <p:cTn id="345" presetID="19" presetClass="exit" presetSubtype="5" fill="hold" grpId="3" nodeType="withEffect">
                                  <p:stCondLst>
                                    <p:cond delay="0"/>
                                  </p:stCondLst>
                                  <p:childTnLst>
                                    <p:anim calcmode="lin" valueType="num">
                                      <p:cBhvr>
                                        <p:cTn id="346" dur="3000"/>
                                        <p:tgtEl>
                                          <p:spTgt spid="17"/>
                                        </p:tgtEl>
                                        <p:attrNameLst>
                                          <p:attrName>ppt_w</p:attrName>
                                        </p:attrNameLst>
                                      </p:cBhvr>
                                      <p:tavLst>
                                        <p:tav tm="0">
                                          <p:val>
                                            <p:strVal val="ppt_w"/>
                                          </p:val>
                                        </p:tav>
                                        <p:tav tm="100000">
                                          <p:val>
                                            <p:strVal val="ppt_w"/>
                                          </p:val>
                                        </p:tav>
                                      </p:tavLst>
                                    </p:anim>
                                    <p:anim calcmode="lin" valueType="num">
                                      <p:cBhvr>
                                        <p:cTn id="347"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17"/>
                                        </p:tgtEl>
                                        <p:attrNameLst>
                                          <p:attrName>style.visibility</p:attrName>
                                        </p:attrNameLst>
                                      </p:cBhvr>
                                      <p:to>
                                        <p:strVal val="hidden"/>
                                      </p:to>
                                    </p:set>
                                  </p:childTnLst>
                                </p:cTn>
                              </p:par>
                              <p:par>
                                <p:cTn id="349" presetID="19" presetClass="exit" presetSubtype="5" fill="hold" grpId="3" nodeType="withEffect">
                                  <p:stCondLst>
                                    <p:cond delay="0"/>
                                  </p:stCondLst>
                                  <p:childTnLst>
                                    <p:anim calcmode="lin" valueType="num">
                                      <p:cBhvr>
                                        <p:cTn id="350" dur="3000"/>
                                        <p:tgtEl>
                                          <p:spTgt spid="18"/>
                                        </p:tgtEl>
                                        <p:attrNameLst>
                                          <p:attrName>ppt_w</p:attrName>
                                        </p:attrNameLst>
                                      </p:cBhvr>
                                      <p:tavLst>
                                        <p:tav tm="0">
                                          <p:val>
                                            <p:strVal val="ppt_w"/>
                                          </p:val>
                                        </p:tav>
                                        <p:tav tm="100000">
                                          <p:val>
                                            <p:strVal val="ppt_w"/>
                                          </p:val>
                                        </p:tav>
                                      </p:tavLst>
                                    </p:anim>
                                    <p:anim calcmode="lin" valueType="num">
                                      <p:cBhvr>
                                        <p:cTn id="351"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18"/>
                                        </p:tgtEl>
                                        <p:attrNameLst>
                                          <p:attrName>style.visibility</p:attrName>
                                        </p:attrNameLst>
                                      </p:cBhvr>
                                      <p:to>
                                        <p:strVal val="hidden"/>
                                      </p:to>
                                    </p:set>
                                  </p:childTnLst>
                                </p:cTn>
                              </p:par>
                              <p:par>
                                <p:cTn id="353" presetID="19" presetClass="exit" presetSubtype="5" fill="hold" grpId="3" nodeType="withEffect">
                                  <p:stCondLst>
                                    <p:cond delay="0"/>
                                  </p:stCondLst>
                                  <p:childTnLst>
                                    <p:anim calcmode="lin" valueType="num">
                                      <p:cBhvr>
                                        <p:cTn id="354" dur="3000"/>
                                        <p:tgtEl>
                                          <p:spTgt spid="19"/>
                                        </p:tgtEl>
                                        <p:attrNameLst>
                                          <p:attrName>ppt_w</p:attrName>
                                        </p:attrNameLst>
                                      </p:cBhvr>
                                      <p:tavLst>
                                        <p:tav tm="0">
                                          <p:val>
                                            <p:strVal val="ppt_w"/>
                                          </p:val>
                                        </p:tav>
                                        <p:tav tm="100000">
                                          <p:val>
                                            <p:strVal val="ppt_w"/>
                                          </p:val>
                                        </p:tav>
                                      </p:tavLst>
                                    </p:anim>
                                    <p:anim calcmode="lin" valueType="num">
                                      <p:cBhvr>
                                        <p:cTn id="355"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19"/>
                                        </p:tgtEl>
                                        <p:attrNameLst>
                                          <p:attrName>style.visibility</p:attrName>
                                        </p:attrNameLst>
                                      </p:cBhvr>
                                      <p:to>
                                        <p:strVal val="hidden"/>
                                      </p:to>
                                    </p:set>
                                  </p:childTnLst>
                                </p:cTn>
                              </p:par>
                              <p:par>
                                <p:cTn id="357" presetID="19" presetClass="exit" presetSubtype="5" fill="hold" grpId="3" nodeType="withEffect">
                                  <p:stCondLst>
                                    <p:cond delay="0"/>
                                  </p:stCondLst>
                                  <p:childTnLst>
                                    <p:anim calcmode="lin" valueType="num">
                                      <p:cBhvr>
                                        <p:cTn id="358" dur="3000"/>
                                        <p:tgtEl>
                                          <p:spTgt spid="20"/>
                                        </p:tgtEl>
                                        <p:attrNameLst>
                                          <p:attrName>ppt_w</p:attrName>
                                        </p:attrNameLst>
                                      </p:cBhvr>
                                      <p:tavLst>
                                        <p:tav tm="0">
                                          <p:val>
                                            <p:strVal val="ppt_w"/>
                                          </p:val>
                                        </p:tav>
                                        <p:tav tm="100000">
                                          <p:val>
                                            <p:strVal val="ppt_w"/>
                                          </p:val>
                                        </p:tav>
                                      </p:tavLst>
                                    </p:anim>
                                    <p:anim calcmode="lin" valueType="num">
                                      <p:cBhvr>
                                        <p:cTn id="359"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20"/>
                                        </p:tgtEl>
                                        <p:attrNameLst>
                                          <p:attrName>style.visibility</p:attrName>
                                        </p:attrNameLst>
                                      </p:cBhvr>
                                      <p:to>
                                        <p:strVal val="hidden"/>
                                      </p:to>
                                    </p:set>
                                  </p:childTnLst>
                                </p:cTn>
                              </p:par>
                              <p:par>
                                <p:cTn id="361" presetID="19" presetClass="exit" presetSubtype="5" fill="hold" grpId="3" nodeType="withEffect">
                                  <p:stCondLst>
                                    <p:cond delay="0"/>
                                  </p:stCondLst>
                                  <p:childTnLst>
                                    <p:anim calcmode="lin" valueType="num">
                                      <p:cBhvr>
                                        <p:cTn id="362" dur="3000"/>
                                        <p:tgtEl>
                                          <p:spTgt spid="21"/>
                                        </p:tgtEl>
                                        <p:attrNameLst>
                                          <p:attrName>ppt_w</p:attrName>
                                        </p:attrNameLst>
                                      </p:cBhvr>
                                      <p:tavLst>
                                        <p:tav tm="0">
                                          <p:val>
                                            <p:strVal val="ppt_w"/>
                                          </p:val>
                                        </p:tav>
                                        <p:tav tm="100000">
                                          <p:val>
                                            <p:strVal val="ppt_w"/>
                                          </p:val>
                                        </p:tav>
                                      </p:tavLst>
                                    </p:anim>
                                    <p:anim calcmode="lin" valueType="num">
                                      <p:cBhvr>
                                        <p:cTn id="363"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21"/>
                                        </p:tgtEl>
                                        <p:attrNameLst>
                                          <p:attrName>style.visibility</p:attrName>
                                        </p:attrNameLst>
                                      </p:cBhvr>
                                      <p:to>
                                        <p:strVal val="hidden"/>
                                      </p:to>
                                    </p:set>
                                  </p:childTnLst>
                                </p:cTn>
                              </p:par>
                              <p:par>
                                <p:cTn id="365" presetID="19" presetClass="exit" presetSubtype="5" fill="hold" grpId="3" nodeType="withEffect">
                                  <p:stCondLst>
                                    <p:cond delay="0"/>
                                  </p:stCondLst>
                                  <p:childTnLst>
                                    <p:anim calcmode="lin" valueType="num">
                                      <p:cBhvr>
                                        <p:cTn id="366" dur="3000"/>
                                        <p:tgtEl>
                                          <p:spTgt spid="22"/>
                                        </p:tgtEl>
                                        <p:attrNameLst>
                                          <p:attrName>ppt_w</p:attrName>
                                        </p:attrNameLst>
                                      </p:cBhvr>
                                      <p:tavLst>
                                        <p:tav tm="0">
                                          <p:val>
                                            <p:strVal val="ppt_w"/>
                                          </p:val>
                                        </p:tav>
                                        <p:tav tm="100000">
                                          <p:val>
                                            <p:strVal val="ppt_w"/>
                                          </p:val>
                                        </p:tav>
                                      </p:tavLst>
                                    </p:anim>
                                    <p:anim calcmode="lin" valueType="num">
                                      <p:cBhvr>
                                        <p:cTn id="367"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22"/>
                                        </p:tgtEl>
                                        <p:attrNameLst>
                                          <p:attrName>style.visibility</p:attrName>
                                        </p:attrNameLst>
                                      </p:cBhvr>
                                      <p:to>
                                        <p:strVal val="hidden"/>
                                      </p:to>
                                    </p:set>
                                  </p:childTnLst>
                                </p:cTn>
                              </p:par>
                              <p:par>
                                <p:cTn id="369" presetID="19" presetClass="exit" presetSubtype="5" fill="hold" grpId="3" nodeType="withEffect">
                                  <p:stCondLst>
                                    <p:cond delay="0"/>
                                  </p:stCondLst>
                                  <p:childTnLst>
                                    <p:anim calcmode="lin" valueType="num">
                                      <p:cBhvr>
                                        <p:cTn id="370" dur="3000"/>
                                        <p:tgtEl>
                                          <p:spTgt spid="23"/>
                                        </p:tgtEl>
                                        <p:attrNameLst>
                                          <p:attrName>ppt_w</p:attrName>
                                        </p:attrNameLst>
                                      </p:cBhvr>
                                      <p:tavLst>
                                        <p:tav tm="0">
                                          <p:val>
                                            <p:strVal val="ppt_w"/>
                                          </p:val>
                                        </p:tav>
                                        <p:tav tm="100000">
                                          <p:val>
                                            <p:strVal val="ppt_w"/>
                                          </p:val>
                                        </p:tav>
                                      </p:tavLst>
                                    </p:anim>
                                    <p:anim calcmode="lin" valueType="num">
                                      <p:cBhvr>
                                        <p:cTn id="371"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23"/>
                                        </p:tgtEl>
                                        <p:attrNameLst>
                                          <p:attrName>style.visibility</p:attrName>
                                        </p:attrNameLst>
                                      </p:cBhvr>
                                      <p:to>
                                        <p:strVal val="hidden"/>
                                      </p:to>
                                    </p:set>
                                  </p:childTnLst>
                                </p:cTn>
                              </p:par>
                              <p:par>
                                <p:cTn id="373" presetID="19" presetClass="exit" presetSubtype="5" fill="hold" grpId="3" nodeType="withEffect">
                                  <p:stCondLst>
                                    <p:cond delay="0"/>
                                  </p:stCondLst>
                                  <p:childTnLst>
                                    <p:anim calcmode="lin" valueType="num">
                                      <p:cBhvr>
                                        <p:cTn id="374" dur="3000"/>
                                        <p:tgtEl>
                                          <p:spTgt spid="24"/>
                                        </p:tgtEl>
                                        <p:attrNameLst>
                                          <p:attrName>ppt_w</p:attrName>
                                        </p:attrNameLst>
                                      </p:cBhvr>
                                      <p:tavLst>
                                        <p:tav tm="0">
                                          <p:val>
                                            <p:strVal val="ppt_w"/>
                                          </p:val>
                                        </p:tav>
                                        <p:tav tm="100000">
                                          <p:val>
                                            <p:strVal val="ppt_w"/>
                                          </p:val>
                                        </p:tav>
                                      </p:tavLst>
                                    </p:anim>
                                    <p:anim calcmode="lin" valueType="num">
                                      <p:cBhvr>
                                        <p:cTn id="375"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24"/>
                                        </p:tgtEl>
                                        <p:attrNameLst>
                                          <p:attrName>style.visibility</p:attrName>
                                        </p:attrNameLst>
                                      </p:cBhvr>
                                      <p:to>
                                        <p:strVal val="hidden"/>
                                      </p:to>
                                    </p:set>
                                  </p:childTnLst>
                                </p:cTn>
                              </p:par>
                              <p:par>
                                <p:cTn id="377" presetID="19" presetClass="exit" presetSubtype="5" fill="hold" grpId="3" nodeType="withEffect">
                                  <p:stCondLst>
                                    <p:cond delay="0"/>
                                  </p:stCondLst>
                                  <p:childTnLst>
                                    <p:anim calcmode="lin" valueType="num">
                                      <p:cBhvr>
                                        <p:cTn id="378" dur="3000"/>
                                        <p:tgtEl>
                                          <p:spTgt spid="25"/>
                                        </p:tgtEl>
                                        <p:attrNameLst>
                                          <p:attrName>ppt_w</p:attrName>
                                        </p:attrNameLst>
                                      </p:cBhvr>
                                      <p:tavLst>
                                        <p:tav tm="0">
                                          <p:val>
                                            <p:strVal val="ppt_w"/>
                                          </p:val>
                                        </p:tav>
                                        <p:tav tm="100000">
                                          <p:val>
                                            <p:strVal val="ppt_w"/>
                                          </p:val>
                                        </p:tav>
                                      </p:tavLst>
                                    </p:anim>
                                    <p:anim calcmode="lin" valueType="num">
                                      <p:cBhvr>
                                        <p:cTn id="379"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25"/>
                                        </p:tgtEl>
                                        <p:attrNameLst>
                                          <p:attrName>style.visibility</p:attrName>
                                        </p:attrNameLst>
                                      </p:cBhvr>
                                      <p:to>
                                        <p:strVal val="hidden"/>
                                      </p:to>
                                    </p:set>
                                  </p:childTnLst>
                                </p:cTn>
                              </p:par>
                              <p:par>
                                <p:cTn id="381" presetID="19" presetClass="exit" presetSubtype="5" fill="hold" grpId="3" nodeType="withEffect">
                                  <p:stCondLst>
                                    <p:cond delay="0"/>
                                  </p:stCondLst>
                                  <p:childTnLst>
                                    <p:anim calcmode="lin" valueType="num">
                                      <p:cBhvr>
                                        <p:cTn id="382" dur="3000"/>
                                        <p:tgtEl>
                                          <p:spTgt spid="26"/>
                                        </p:tgtEl>
                                        <p:attrNameLst>
                                          <p:attrName>ppt_w</p:attrName>
                                        </p:attrNameLst>
                                      </p:cBhvr>
                                      <p:tavLst>
                                        <p:tav tm="0">
                                          <p:val>
                                            <p:strVal val="ppt_w"/>
                                          </p:val>
                                        </p:tav>
                                        <p:tav tm="100000">
                                          <p:val>
                                            <p:strVal val="ppt_w"/>
                                          </p:val>
                                        </p:tav>
                                      </p:tavLst>
                                    </p:anim>
                                    <p:anim calcmode="lin" valueType="num">
                                      <p:cBhvr>
                                        <p:cTn id="383"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26"/>
                                        </p:tgtEl>
                                        <p:attrNameLst>
                                          <p:attrName>style.visibility</p:attrName>
                                        </p:attrNameLst>
                                      </p:cBhvr>
                                      <p:to>
                                        <p:strVal val="hidden"/>
                                      </p:to>
                                    </p:set>
                                  </p:childTnLst>
                                </p:cTn>
                              </p:par>
                              <p:par>
                                <p:cTn id="385" presetID="19" presetClass="exit" presetSubtype="5" fill="hold" grpId="3" nodeType="withEffect">
                                  <p:stCondLst>
                                    <p:cond delay="0"/>
                                  </p:stCondLst>
                                  <p:childTnLst>
                                    <p:anim calcmode="lin" valueType="num">
                                      <p:cBhvr>
                                        <p:cTn id="386" dur="3000"/>
                                        <p:tgtEl>
                                          <p:spTgt spid="27"/>
                                        </p:tgtEl>
                                        <p:attrNameLst>
                                          <p:attrName>ppt_w</p:attrName>
                                        </p:attrNameLst>
                                      </p:cBhvr>
                                      <p:tavLst>
                                        <p:tav tm="0">
                                          <p:val>
                                            <p:strVal val="ppt_w"/>
                                          </p:val>
                                        </p:tav>
                                        <p:tav tm="100000">
                                          <p:val>
                                            <p:strVal val="ppt_w"/>
                                          </p:val>
                                        </p:tav>
                                      </p:tavLst>
                                    </p:anim>
                                    <p:anim calcmode="lin" valueType="num">
                                      <p:cBhvr>
                                        <p:cTn id="387"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27"/>
                                        </p:tgtEl>
                                        <p:attrNameLst>
                                          <p:attrName>style.visibility</p:attrName>
                                        </p:attrNameLst>
                                      </p:cBhvr>
                                      <p:to>
                                        <p:strVal val="hidden"/>
                                      </p:to>
                                    </p:set>
                                  </p:childTnLst>
                                </p:cTn>
                              </p:par>
                              <p:par>
                                <p:cTn id="389" presetID="19" presetClass="exit" presetSubtype="5" fill="hold" grpId="3" nodeType="withEffect">
                                  <p:stCondLst>
                                    <p:cond delay="0"/>
                                  </p:stCondLst>
                                  <p:childTnLst>
                                    <p:anim calcmode="lin" valueType="num">
                                      <p:cBhvr>
                                        <p:cTn id="390" dur="3000"/>
                                        <p:tgtEl>
                                          <p:spTgt spid="28"/>
                                        </p:tgtEl>
                                        <p:attrNameLst>
                                          <p:attrName>ppt_w</p:attrName>
                                        </p:attrNameLst>
                                      </p:cBhvr>
                                      <p:tavLst>
                                        <p:tav tm="0">
                                          <p:val>
                                            <p:strVal val="ppt_w"/>
                                          </p:val>
                                        </p:tav>
                                        <p:tav tm="100000">
                                          <p:val>
                                            <p:strVal val="ppt_w"/>
                                          </p:val>
                                        </p:tav>
                                      </p:tavLst>
                                    </p:anim>
                                    <p:anim calcmode="lin" valueType="num">
                                      <p:cBhvr>
                                        <p:cTn id="391"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28"/>
                                        </p:tgtEl>
                                        <p:attrNameLst>
                                          <p:attrName>style.visibility</p:attrName>
                                        </p:attrNameLst>
                                      </p:cBhvr>
                                      <p:to>
                                        <p:strVal val="hidden"/>
                                      </p:to>
                                    </p:set>
                                  </p:childTnLst>
                                </p:cTn>
                              </p:par>
                              <p:par>
                                <p:cTn id="393" presetID="19" presetClass="exit" presetSubtype="5" fill="hold" grpId="3" nodeType="withEffect">
                                  <p:stCondLst>
                                    <p:cond delay="0"/>
                                  </p:stCondLst>
                                  <p:childTnLst>
                                    <p:anim calcmode="lin" valueType="num">
                                      <p:cBhvr>
                                        <p:cTn id="394" dur="3000"/>
                                        <p:tgtEl>
                                          <p:spTgt spid="29"/>
                                        </p:tgtEl>
                                        <p:attrNameLst>
                                          <p:attrName>ppt_w</p:attrName>
                                        </p:attrNameLst>
                                      </p:cBhvr>
                                      <p:tavLst>
                                        <p:tav tm="0">
                                          <p:val>
                                            <p:strVal val="ppt_w"/>
                                          </p:val>
                                        </p:tav>
                                        <p:tav tm="100000">
                                          <p:val>
                                            <p:strVal val="ppt_w"/>
                                          </p:val>
                                        </p:tav>
                                      </p:tavLst>
                                    </p:anim>
                                    <p:anim calcmode="lin" valueType="num">
                                      <p:cBhvr>
                                        <p:cTn id="395"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9"/>
                                        </p:tgtEl>
                                        <p:attrNameLst>
                                          <p:attrName>style.visibility</p:attrName>
                                        </p:attrNameLst>
                                      </p:cBhvr>
                                      <p:to>
                                        <p:strVal val="hidden"/>
                                      </p:to>
                                    </p:set>
                                  </p:childTnLst>
                                </p:cTn>
                              </p:par>
                              <p:par>
                                <p:cTn id="397" presetID="19" presetClass="exit" presetSubtype="5" fill="hold" grpId="3" nodeType="withEffect">
                                  <p:stCondLst>
                                    <p:cond delay="0"/>
                                  </p:stCondLst>
                                  <p:childTnLst>
                                    <p:anim calcmode="lin" valueType="num">
                                      <p:cBhvr>
                                        <p:cTn id="398" dur="3000"/>
                                        <p:tgtEl>
                                          <p:spTgt spid="30"/>
                                        </p:tgtEl>
                                        <p:attrNameLst>
                                          <p:attrName>ppt_w</p:attrName>
                                        </p:attrNameLst>
                                      </p:cBhvr>
                                      <p:tavLst>
                                        <p:tav tm="0">
                                          <p:val>
                                            <p:strVal val="ppt_w"/>
                                          </p:val>
                                        </p:tav>
                                        <p:tav tm="100000">
                                          <p:val>
                                            <p:strVal val="ppt_w"/>
                                          </p:val>
                                        </p:tav>
                                      </p:tavLst>
                                    </p:anim>
                                    <p:anim calcmode="lin" valueType="num">
                                      <p:cBhvr>
                                        <p:cTn id="399"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30"/>
                                        </p:tgtEl>
                                        <p:attrNameLst>
                                          <p:attrName>style.visibility</p:attrName>
                                        </p:attrNameLst>
                                      </p:cBhvr>
                                      <p:to>
                                        <p:strVal val="hidden"/>
                                      </p:to>
                                    </p:set>
                                  </p:childTnLst>
                                </p:cTn>
                              </p:par>
                              <p:par>
                                <p:cTn id="401" presetID="23" presetClass="entr" presetSubtype="288" fill="hold" nodeType="withEffect">
                                  <p:stCondLst>
                                    <p:cond delay="0"/>
                                  </p:stCondLst>
                                  <p:childTnLst>
                                    <p:set>
                                      <p:cBhvr>
                                        <p:cTn id="402" dur="1" fill="hold">
                                          <p:stCondLst>
                                            <p:cond delay="0"/>
                                          </p:stCondLst>
                                        </p:cTn>
                                        <p:tgtEl>
                                          <p:spTgt spid="2"/>
                                        </p:tgtEl>
                                        <p:attrNameLst>
                                          <p:attrName>style.visibility</p:attrName>
                                        </p:attrNameLst>
                                      </p:cBhvr>
                                      <p:to>
                                        <p:strVal val="visible"/>
                                      </p:to>
                                    </p:set>
                                    <p:anim calcmode="lin" valueType="num">
                                      <p:cBhvr>
                                        <p:cTn id="403" dur="3000" fill="hold"/>
                                        <p:tgtEl>
                                          <p:spTgt spid="2"/>
                                        </p:tgtEl>
                                        <p:attrNameLst>
                                          <p:attrName>ppt_w</p:attrName>
                                        </p:attrNameLst>
                                      </p:cBhvr>
                                      <p:tavLst>
                                        <p:tav tm="0">
                                          <p:val>
                                            <p:strVal val="4/3*#ppt_w"/>
                                          </p:val>
                                        </p:tav>
                                        <p:tav tm="100000">
                                          <p:val>
                                            <p:strVal val="#ppt_w"/>
                                          </p:val>
                                        </p:tav>
                                      </p:tavLst>
                                    </p:anim>
                                    <p:anim calcmode="lin" valueType="num">
                                      <p:cBhvr>
                                        <p:cTn id="404" dur="3000" fill="hold"/>
                                        <p:tgtEl>
                                          <p:spTgt spid="2"/>
                                        </p:tgtEl>
                                        <p:attrNameLst>
                                          <p:attrName>ppt_h</p:attrName>
                                        </p:attrNameLst>
                                      </p:cBhvr>
                                      <p:tavLst>
                                        <p:tav tm="0">
                                          <p:val>
                                            <p:strVal val="4/3*#ppt_h"/>
                                          </p:val>
                                        </p:tav>
                                        <p:tav tm="100000">
                                          <p:val>
                                            <p:strVal val="#ppt_h"/>
                                          </p:val>
                                        </p:tav>
                                      </p:tavLst>
                                    </p:anim>
                                  </p:childTnLst>
                                </p:cTn>
                              </p:par>
                              <p:par>
                                <p:cTn id="405" presetID="16" presetClass="entr" presetSubtype="37" fill="hold" nodeType="withEffect">
                                  <p:stCondLst>
                                    <p:cond delay="0"/>
                                  </p:stCondLst>
                                  <p:childTnLst>
                                    <p:set>
                                      <p:cBhvr>
                                        <p:cTn id="406" dur="1" fill="hold">
                                          <p:stCondLst>
                                            <p:cond delay="0"/>
                                          </p:stCondLst>
                                        </p:cTn>
                                        <p:tgtEl>
                                          <p:spTgt spid="2"/>
                                        </p:tgtEl>
                                        <p:attrNameLst>
                                          <p:attrName>style.visibility</p:attrName>
                                        </p:attrNameLst>
                                      </p:cBhvr>
                                      <p:to>
                                        <p:strVal val="visible"/>
                                      </p:to>
                                    </p:set>
                                    <p:animEffect transition="in" filter="barn(outVertical)">
                                      <p:cBhvr>
                                        <p:cTn id="40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0d709_431247ecdf5eafe504482ba8381a8dff.jpg_10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0"/>
            <a:ext cx="1714512" cy="1459362"/>
          </a:xfrm>
          <a:prstGeom prst="rect">
            <a:avLst/>
          </a:prstGeom>
          <a:effectLst>
            <a:reflection blurRad="6350" stA="50000" endA="295" endPos="92000" dist="101600" dir="5400000" sy="-100000" algn="bl" rotWithShape="0"/>
          </a:effectLst>
        </p:spPr>
      </p:pic>
      <p:pic>
        <p:nvPicPr>
          <p:cNvPr id="5" name="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0"/>
            <a:ext cx="1795474" cy="1459362"/>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857238"/>
            <a:ext cx="1714512" cy="1459362"/>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857238"/>
            <a:ext cx="1795474" cy="1459362"/>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1714512"/>
            <a:ext cx="1714512" cy="1459362"/>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1714512"/>
            <a:ext cx="1795474" cy="1459362"/>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2571750"/>
            <a:ext cx="1714512" cy="1459362"/>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2571750"/>
            <a:ext cx="1795474" cy="1459362"/>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3429006"/>
            <a:ext cx="1714512" cy="1459362"/>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2786050" y="3429006"/>
            <a:ext cx="1795474" cy="1459362"/>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0"/>
            <a:ext cx="1714512" cy="1459362"/>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0"/>
            <a:ext cx="1795474" cy="1459362"/>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857238"/>
            <a:ext cx="1714512" cy="1459362"/>
          </a:xfrm>
          <a:prstGeom prst="rect">
            <a:avLst/>
          </a:prstGeom>
          <a:effectLst>
            <a:reflection blurRad="6350" stA="50000" endA="295" endPos="92000" dist="101600" dir="5400000" sy="-100000" algn="bl" rotWithShape="0"/>
          </a:effectLst>
        </p:spPr>
      </p:pic>
      <p:pic>
        <p:nvPicPr>
          <p:cNvPr id="17" name="1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857238"/>
            <a:ext cx="1795474" cy="1459362"/>
          </a:xfrm>
          <a:prstGeom prst="rect">
            <a:avLst/>
          </a:prstGeom>
          <a:effectLst>
            <a:reflection blurRad="6350" stA="50000" endA="295" endPos="92000" dist="101600" dir="5400000" sy="-100000" algn="bl" rotWithShape="0"/>
          </a:effectLst>
        </p:spPr>
      </p:pic>
      <p:pic>
        <p:nvPicPr>
          <p:cNvPr id="18" name="1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1714512"/>
            <a:ext cx="1714512" cy="1459362"/>
          </a:xfrm>
          <a:prstGeom prst="rect">
            <a:avLst/>
          </a:prstGeom>
          <a:effectLst>
            <a:reflection blurRad="6350" stA="50000" endA="295" endPos="92000" dist="101600" dir="5400000" sy="-100000" algn="bl" rotWithShape="0"/>
          </a:effectLst>
        </p:spPr>
      </p:pic>
      <p:pic>
        <p:nvPicPr>
          <p:cNvPr id="19" name="1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1714512"/>
            <a:ext cx="1795474" cy="1459362"/>
          </a:xfrm>
          <a:prstGeom prst="rect">
            <a:avLst/>
          </a:prstGeom>
          <a:effectLst>
            <a:reflection blurRad="6350" stA="50000" endA="295" endPos="92000" dist="101600" dir="5400000" sy="-100000" algn="bl" rotWithShape="0"/>
          </a:effectLst>
        </p:spPr>
      </p:pic>
      <p:pic>
        <p:nvPicPr>
          <p:cNvPr id="20" name="1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2571750"/>
            <a:ext cx="1714512" cy="1459362"/>
          </a:xfrm>
          <a:prstGeom prst="rect">
            <a:avLst/>
          </a:prstGeom>
          <a:effectLst>
            <a:reflection blurRad="6350" stA="50000" endA="295" endPos="92000" dist="101600" dir="5400000" sy="-100000" algn="bl" rotWithShape="0"/>
          </a:effectLst>
        </p:spPr>
      </p:pic>
      <p:pic>
        <p:nvPicPr>
          <p:cNvPr id="21" name="2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2571750"/>
            <a:ext cx="1795474" cy="1459362"/>
          </a:xfrm>
          <a:prstGeom prst="rect">
            <a:avLst/>
          </a:prstGeom>
          <a:effectLst>
            <a:reflection blurRad="6350" stA="50000" endA="295" endPos="92000" dist="101600" dir="5400000" sy="-100000" algn="bl" rotWithShape="0"/>
          </a:effectLst>
        </p:spPr>
      </p:pic>
      <p:pic>
        <p:nvPicPr>
          <p:cNvPr id="22" name="2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785950" y="3429006"/>
            <a:ext cx="1714512" cy="1459362"/>
          </a:xfrm>
          <a:prstGeom prst="rect">
            <a:avLst/>
          </a:prstGeom>
          <a:effectLst>
            <a:reflection blurRad="6350" stA="50000" endA="295" endPos="92000" dist="101600" dir="5400000" sy="-100000" algn="bl" rotWithShape="0"/>
          </a:effectLst>
        </p:spPr>
      </p:pic>
      <p:pic>
        <p:nvPicPr>
          <p:cNvPr id="23" name="2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0" y="3429006"/>
            <a:ext cx="1795474" cy="1459362"/>
          </a:xfrm>
          <a:prstGeom prst="rect">
            <a:avLst/>
          </a:prstGeom>
          <a:effectLst>
            <a:reflection blurRad="6350" stA="50000" endA="295" endPos="92000" dist="101600" dir="5400000" sy="-100000" algn="bl" rotWithShape="0"/>
          </a:effectLst>
        </p:spPr>
      </p:pic>
      <p:pic>
        <p:nvPicPr>
          <p:cNvPr id="24" name="23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0"/>
            <a:ext cx="1714512" cy="1459362"/>
          </a:xfrm>
          <a:prstGeom prst="rect">
            <a:avLst/>
          </a:prstGeom>
          <a:effectLst>
            <a:reflection blurRad="6350" stA="50000" endA="295" endPos="92000" dist="101600" dir="5400000" sy="-100000" algn="bl" rotWithShape="0"/>
          </a:effectLst>
        </p:spPr>
      </p:pic>
      <p:pic>
        <p:nvPicPr>
          <p:cNvPr id="25" name="24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0"/>
            <a:ext cx="1795474" cy="1459362"/>
          </a:xfrm>
          <a:prstGeom prst="rect">
            <a:avLst/>
          </a:prstGeom>
          <a:effectLst>
            <a:reflection blurRad="6350" stA="50000" endA="295" endPos="92000" dist="101600" dir="5400000" sy="-100000" algn="bl" rotWithShape="0"/>
          </a:effectLst>
        </p:spPr>
      </p:pic>
      <p:pic>
        <p:nvPicPr>
          <p:cNvPr id="26" name="25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857238"/>
            <a:ext cx="1714512" cy="1459362"/>
          </a:xfrm>
          <a:prstGeom prst="rect">
            <a:avLst/>
          </a:prstGeom>
          <a:effectLst>
            <a:reflection blurRad="6350" stA="50000" endA="295" endPos="92000" dist="101600" dir="5400000" sy="-100000" algn="bl" rotWithShape="0"/>
          </a:effectLst>
        </p:spPr>
      </p:pic>
      <p:pic>
        <p:nvPicPr>
          <p:cNvPr id="27" name="26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857238"/>
            <a:ext cx="1795474" cy="1459362"/>
          </a:xfrm>
          <a:prstGeom prst="rect">
            <a:avLst/>
          </a:prstGeom>
          <a:effectLst>
            <a:reflection blurRad="6350" stA="50000" endA="295" endPos="92000" dist="101600" dir="5400000" sy="-100000" algn="bl" rotWithShape="0"/>
          </a:effectLst>
        </p:spPr>
      </p:pic>
      <p:pic>
        <p:nvPicPr>
          <p:cNvPr id="28" name="27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1714512"/>
            <a:ext cx="1714512" cy="1459362"/>
          </a:xfrm>
          <a:prstGeom prst="rect">
            <a:avLst/>
          </a:prstGeom>
          <a:effectLst>
            <a:reflection blurRad="6350" stA="50000" endA="295" endPos="92000" dist="101600" dir="5400000" sy="-100000" algn="bl" rotWithShape="0"/>
          </a:effectLst>
        </p:spPr>
      </p:pic>
      <p:pic>
        <p:nvPicPr>
          <p:cNvPr id="29" name="28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1714512"/>
            <a:ext cx="1795474" cy="1459362"/>
          </a:xfrm>
          <a:prstGeom prst="rect">
            <a:avLst/>
          </a:prstGeom>
          <a:effectLst>
            <a:reflection blurRad="6350" stA="50000" endA="295" endPos="92000" dist="101600" dir="5400000" sy="-100000" algn="bl" rotWithShape="0"/>
          </a:effectLst>
        </p:spPr>
      </p:pic>
      <p:pic>
        <p:nvPicPr>
          <p:cNvPr id="30" name="29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2643188"/>
            <a:ext cx="1714512" cy="1459362"/>
          </a:xfrm>
          <a:prstGeom prst="rect">
            <a:avLst/>
          </a:prstGeom>
          <a:effectLst>
            <a:reflection blurRad="6350" stA="50000" endA="295" endPos="92000" dist="101600" dir="5400000" sy="-100000" algn="bl" rotWithShape="0"/>
          </a:effectLst>
        </p:spPr>
      </p:pic>
      <p:pic>
        <p:nvPicPr>
          <p:cNvPr id="31" name="30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2571750"/>
            <a:ext cx="1795474" cy="1459362"/>
          </a:xfrm>
          <a:prstGeom prst="rect">
            <a:avLst/>
          </a:prstGeom>
          <a:effectLst>
            <a:reflection blurRad="6350" stA="50000" endA="295" endPos="92000" dist="101600" dir="5400000" sy="-100000" algn="bl" rotWithShape="0"/>
          </a:effectLst>
        </p:spPr>
      </p:pic>
      <p:pic>
        <p:nvPicPr>
          <p:cNvPr id="32" name="31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429488" y="3429006"/>
            <a:ext cx="1714512" cy="1459362"/>
          </a:xfrm>
          <a:prstGeom prst="rect">
            <a:avLst/>
          </a:prstGeom>
          <a:effectLst>
            <a:reflection blurRad="6350" stA="50000" endA="295" endPos="92000" dist="101600" dir="5400000" sy="-100000" algn="bl" rotWithShape="0"/>
          </a:effectLst>
        </p:spPr>
      </p:pic>
      <p:pic>
        <p:nvPicPr>
          <p:cNvPr id="33" name="32 Imagen" descr="3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5643538" y="3429006"/>
            <a:ext cx="1795474" cy="1459362"/>
          </a:xfrm>
          <a:prstGeom prst="rect">
            <a:avLst/>
          </a:prstGeom>
          <a:effectLst>
            <a:reflection blurRad="6350" stA="50000" endA="295" endPos="92000" dist="101600" dir="5400000" sy="-100000" algn="bl" rotWithShape="0"/>
          </a:effectLst>
        </p:spPr>
      </p:pic>
      <p:sp>
        <p:nvSpPr>
          <p:cNvPr id="34" name="33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ppt_x"/>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ppt_x"/>
                                          </p:val>
                                        </p:tav>
                                        <p:tav tm="100000">
                                          <p:val>
                                            <p:strVal val="#ppt_x"/>
                                          </p:val>
                                        </p:tav>
                                      </p:tavLst>
                                    </p:anim>
                                    <p:anim calcmode="lin" valueType="num">
                                      <p:cBhvr additive="base">
                                        <p:cTn id="39" dur="3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ppt_x"/>
                                          </p:val>
                                        </p:tav>
                                        <p:tav tm="100000">
                                          <p:val>
                                            <p:strVal val="#ppt_x"/>
                                          </p:val>
                                        </p:tav>
                                      </p:tavLst>
                                    </p:anim>
                                    <p:anim calcmode="lin" valueType="num">
                                      <p:cBhvr additive="base">
                                        <p:cTn id="47" dur="30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ppt_x"/>
                                          </p:val>
                                        </p:tav>
                                        <p:tav tm="100000">
                                          <p:val>
                                            <p:strVal val="#ppt_x"/>
                                          </p:val>
                                        </p:tav>
                                      </p:tavLst>
                                    </p:anim>
                                    <p:anim calcmode="lin" valueType="num">
                                      <p:cBhvr additive="base">
                                        <p:cTn id="51" dur="3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ppt_x"/>
                                          </p:val>
                                        </p:tav>
                                        <p:tav tm="100000">
                                          <p:val>
                                            <p:strVal val="#ppt_x"/>
                                          </p:val>
                                        </p:tav>
                                      </p:tavLst>
                                    </p:anim>
                                    <p:anim calcmode="lin" valueType="num">
                                      <p:cBhvr additive="base">
                                        <p:cTn id="55" dur="3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ppt_x"/>
                                          </p:val>
                                        </p:tav>
                                        <p:tav tm="100000">
                                          <p:val>
                                            <p:strVal val="#ppt_x"/>
                                          </p:val>
                                        </p:tav>
                                      </p:tavLst>
                                    </p:anim>
                                    <p:anim calcmode="lin" valueType="num">
                                      <p:cBhvr additive="base">
                                        <p:cTn id="59" dur="3000" fill="hold"/>
                                        <p:tgtEl>
                                          <p:spTgt spid="2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ppt_x"/>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ppt_x"/>
                                          </p:val>
                                        </p:tav>
                                        <p:tav tm="100000">
                                          <p:val>
                                            <p:strVal val="#ppt_x"/>
                                          </p:val>
                                        </p:tav>
                                      </p:tavLst>
                                    </p:anim>
                                    <p:anim calcmode="lin" valueType="num">
                                      <p:cBhvr additive="base">
                                        <p:cTn id="67" dur="3000" fill="hold"/>
                                        <p:tgtEl>
                                          <p:spTgt spid="23"/>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3000" fill="hold"/>
                                        <p:tgtEl>
                                          <p:spTgt spid="4"/>
                                        </p:tgtEl>
                                        <p:attrNameLst>
                                          <p:attrName>ppt_x</p:attrName>
                                        </p:attrNameLst>
                                      </p:cBhvr>
                                      <p:tavLst>
                                        <p:tav tm="0">
                                          <p:val>
                                            <p:strVal val="#ppt_x"/>
                                          </p:val>
                                        </p:tav>
                                        <p:tav tm="100000">
                                          <p:val>
                                            <p:strVal val="#ppt_x"/>
                                          </p:val>
                                        </p:tav>
                                      </p:tavLst>
                                    </p:anim>
                                    <p:anim calcmode="lin" valueType="num">
                                      <p:cBhvr additive="base">
                                        <p:cTn id="71" dur="3000" fill="hold"/>
                                        <p:tgtEl>
                                          <p:spTgt spid="4"/>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0" fill="hold"/>
                                        <p:tgtEl>
                                          <p:spTgt spid="6"/>
                                        </p:tgtEl>
                                        <p:attrNameLst>
                                          <p:attrName>ppt_x</p:attrName>
                                        </p:attrNameLst>
                                      </p:cBhvr>
                                      <p:tavLst>
                                        <p:tav tm="0">
                                          <p:val>
                                            <p:strVal val="#ppt_x"/>
                                          </p:val>
                                        </p:tav>
                                        <p:tav tm="100000">
                                          <p:val>
                                            <p:strVal val="#ppt_x"/>
                                          </p:val>
                                        </p:tav>
                                      </p:tavLst>
                                    </p:anim>
                                    <p:anim calcmode="lin" valueType="num">
                                      <p:cBhvr additive="base">
                                        <p:cTn id="75" dur="3000" fill="hold"/>
                                        <p:tgtEl>
                                          <p:spTgt spid="6"/>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3000" fill="hold"/>
                                        <p:tgtEl>
                                          <p:spTgt spid="8"/>
                                        </p:tgtEl>
                                        <p:attrNameLst>
                                          <p:attrName>ppt_x</p:attrName>
                                        </p:attrNameLst>
                                      </p:cBhvr>
                                      <p:tavLst>
                                        <p:tav tm="0">
                                          <p:val>
                                            <p:strVal val="#ppt_x"/>
                                          </p:val>
                                        </p:tav>
                                        <p:tav tm="100000">
                                          <p:val>
                                            <p:strVal val="#ppt_x"/>
                                          </p:val>
                                        </p:tav>
                                      </p:tavLst>
                                    </p:anim>
                                    <p:anim calcmode="lin" valueType="num">
                                      <p:cBhvr additive="base">
                                        <p:cTn id="79" dur="3000" fill="hold"/>
                                        <p:tgtEl>
                                          <p:spTgt spid="8"/>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3000" fill="hold"/>
                                        <p:tgtEl>
                                          <p:spTgt spid="10"/>
                                        </p:tgtEl>
                                        <p:attrNameLst>
                                          <p:attrName>ppt_x</p:attrName>
                                        </p:attrNameLst>
                                      </p:cBhvr>
                                      <p:tavLst>
                                        <p:tav tm="0">
                                          <p:val>
                                            <p:strVal val="#ppt_x"/>
                                          </p:val>
                                        </p:tav>
                                        <p:tav tm="100000">
                                          <p:val>
                                            <p:strVal val="#ppt_x"/>
                                          </p:val>
                                        </p:tav>
                                      </p:tavLst>
                                    </p:anim>
                                    <p:anim calcmode="lin" valueType="num">
                                      <p:cBhvr additive="base">
                                        <p:cTn id="83" dur="3000" fill="hold"/>
                                        <p:tgtEl>
                                          <p:spTgt spid="10"/>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3000" fill="hold"/>
                                        <p:tgtEl>
                                          <p:spTgt spid="12"/>
                                        </p:tgtEl>
                                        <p:attrNameLst>
                                          <p:attrName>ppt_x</p:attrName>
                                        </p:attrNameLst>
                                      </p:cBhvr>
                                      <p:tavLst>
                                        <p:tav tm="0">
                                          <p:val>
                                            <p:strVal val="#ppt_x"/>
                                          </p:val>
                                        </p:tav>
                                        <p:tav tm="100000">
                                          <p:val>
                                            <p:strVal val="#ppt_x"/>
                                          </p:val>
                                        </p:tav>
                                      </p:tavLst>
                                    </p:anim>
                                    <p:anim calcmode="lin" valueType="num">
                                      <p:cBhvr additive="base">
                                        <p:cTn id="87" dur="3000" fill="hold"/>
                                        <p:tgtEl>
                                          <p:spTgt spid="12"/>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ppt_x"/>
                                          </p:val>
                                        </p:tav>
                                        <p:tav tm="100000">
                                          <p:val>
                                            <p:strVal val="#ppt_x"/>
                                          </p:val>
                                        </p:tav>
                                      </p:tavLst>
                                    </p:anim>
                                    <p:anim calcmode="lin" valueType="num">
                                      <p:cBhvr additive="base">
                                        <p:cTn id="91" dur="3000" fill="hold"/>
                                        <p:tgtEl>
                                          <p:spTgt spid="24"/>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ppt_x"/>
                                          </p:val>
                                        </p:tav>
                                        <p:tav tm="100000">
                                          <p:val>
                                            <p:strVal val="#ppt_x"/>
                                          </p:val>
                                        </p:tav>
                                      </p:tavLst>
                                    </p:anim>
                                    <p:anim calcmode="lin" valueType="num">
                                      <p:cBhvr additive="base">
                                        <p:cTn id="95" dur="3000" fill="hold"/>
                                        <p:tgtEl>
                                          <p:spTgt spid="25"/>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ppt_x"/>
                                          </p:val>
                                        </p:tav>
                                        <p:tav tm="100000">
                                          <p:val>
                                            <p:strVal val="#ppt_x"/>
                                          </p:val>
                                        </p:tav>
                                      </p:tavLst>
                                    </p:anim>
                                    <p:anim calcmode="lin" valueType="num">
                                      <p:cBhvr additive="base">
                                        <p:cTn id="99" dur="3000" fill="hold"/>
                                        <p:tgtEl>
                                          <p:spTgt spid="26"/>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ppt_x"/>
                                          </p:val>
                                        </p:tav>
                                        <p:tav tm="100000">
                                          <p:val>
                                            <p:strVal val="#ppt_x"/>
                                          </p:val>
                                        </p:tav>
                                      </p:tavLst>
                                    </p:anim>
                                    <p:anim calcmode="lin" valueType="num">
                                      <p:cBhvr additive="base">
                                        <p:cTn id="103" dur="3000" fill="hold"/>
                                        <p:tgtEl>
                                          <p:spTgt spid="27"/>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3000" fill="hold"/>
                                        <p:tgtEl>
                                          <p:spTgt spid="28"/>
                                        </p:tgtEl>
                                        <p:attrNameLst>
                                          <p:attrName>ppt_x</p:attrName>
                                        </p:attrNameLst>
                                      </p:cBhvr>
                                      <p:tavLst>
                                        <p:tav tm="0">
                                          <p:val>
                                            <p:strVal val="#ppt_x"/>
                                          </p:val>
                                        </p:tav>
                                        <p:tav tm="100000">
                                          <p:val>
                                            <p:strVal val="#ppt_x"/>
                                          </p:val>
                                        </p:tav>
                                      </p:tavLst>
                                    </p:anim>
                                    <p:anim calcmode="lin" valueType="num">
                                      <p:cBhvr additive="base">
                                        <p:cTn id="107" dur="3000" fill="hold"/>
                                        <p:tgtEl>
                                          <p:spTgt spid="28"/>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ppt_x"/>
                                          </p:val>
                                        </p:tav>
                                        <p:tav tm="100000">
                                          <p:val>
                                            <p:strVal val="#ppt_x"/>
                                          </p:val>
                                        </p:tav>
                                      </p:tavLst>
                                    </p:anim>
                                    <p:anim calcmode="lin" valueType="num">
                                      <p:cBhvr additive="base">
                                        <p:cTn id="111" dur="3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ppt_x"/>
                                          </p:val>
                                        </p:tav>
                                        <p:tav tm="100000">
                                          <p:val>
                                            <p:strVal val="#ppt_x"/>
                                          </p:val>
                                        </p:tav>
                                      </p:tavLst>
                                    </p:anim>
                                    <p:anim calcmode="lin" valueType="num">
                                      <p:cBhvr additive="base">
                                        <p:cTn id="115" dur="3000" fill="hold"/>
                                        <p:tgtEl>
                                          <p:spTgt spid="30"/>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ppt_x"/>
                                          </p:val>
                                        </p:tav>
                                        <p:tav tm="100000">
                                          <p:val>
                                            <p:strVal val="#ppt_x"/>
                                          </p:val>
                                        </p:tav>
                                      </p:tavLst>
                                    </p:anim>
                                    <p:anim calcmode="lin" valueType="num">
                                      <p:cBhvr additive="base">
                                        <p:cTn id="119" dur="3000" fill="hold"/>
                                        <p:tgtEl>
                                          <p:spTgt spid="31"/>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ppt_x"/>
                                          </p:val>
                                        </p:tav>
                                        <p:tav tm="100000">
                                          <p:val>
                                            <p:strVal val="#ppt_x"/>
                                          </p:val>
                                        </p:tav>
                                      </p:tavLst>
                                    </p:anim>
                                    <p:anim calcmode="lin" valueType="num">
                                      <p:cBhvr additive="base">
                                        <p:cTn id="123" dur="3000" fill="hold"/>
                                        <p:tgtEl>
                                          <p:spTgt spid="32"/>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ppt_x"/>
                                          </p:val>
                                        </p:tav>
                                        <p:tav tm="100000">
                                          <p:val>
                                            <p:strVal val="#ppt_x"/>
                                          </p:val>
                                        </p:tav>
                                      </p:tavLst>
                                    </p:anim>
                                    <p:anim calcmode="lin" valueType="num">
                                      <p:cBhvr additive="base">
                                        <p:cTn id="127" dur="3000" fill="hold"/>
                                        <p:tgtEl>
                                          <p:spTgt spid="33"/>
                                        </p:tgtEl>
                                        <p:attrNameLst>
                                          <p:attrName>ppt_y</p:attrName>
                                        </p:attrNameLst>
                                      </p:cBhvr>
                                      <p:tavLst>
                                        <p:tav tm="0">
                                          <p:val>
                                            <p:strVal val="1+#ppt_h/2"/>
                                          </p:val>
                                        </p:tav>
                                        <p:tav tm="100000">
                                          <p:val>
                                            <p:strVal val="#ppt_y"/>
                                          </p:val>
                                        </p:tav>
                                      </p:tavLst>
                                    </p:anim>
                                  </p:childTnLst>
                                </p:cTn>
                              </p:par>
                              <p:par>
                                <p:cTn id="128" presetID="8" presetClass="emph" presetSubtype="0" fill="hold" nodeType="withEffect">
                                  <p:stCondLst>
                                    <p:cond delay="0"/>
                                  </p:stCondLst>
                                  <p:childTnLst>
                                    <p:animRot by="-21600000">
                                      <p:cBhvr>
                                        <p:cTn id="129" dur="3000" fill="hold"/>
                                        <p:tgtEl>
                                          <p:spTgt spid="15"/>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7"/>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1"/>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0"/>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1"/>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4"/>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6"/>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8"/>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33"/>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4"/>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6"/>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8"/>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2"/>
                                        </p:tgtEl>
                                        <p:attrNameLst>
                                          <p:attrName>r</p:attrName>
                                        </p:attrNameLst>
                                      </p:cBhvr>
                                    </p:animRot>
                                  </p:childTnLst>
                                </p:cTn>
                              </p:par>
                            </p:childTnLst>
                          </p:cTn>
                        </p:par>
                        <p:par>
                          <p:cTn id="188" fill="hold">
                            <p:stCondLst>
                              <p:cond delay="3000"/>
                            </p:stCondLst>
                            <p:childTnLst>
                              <p:par>
                                <p:cTn id="189" presetID="2" presetClass="exit" presetSubtype="4" fill="hold" nodeType="afterEffect">
                                  <p:stCondLst>
                                    <p:cond delay="0"/>
                                  </p:stCondLst>
                                  <p:childTnLst>
                                    <p:anim calcmode="lin" valueType="num">
                                      <p:cBhvr additive="base">
                                        <p:cTn id="190" dur="3000"/>
                                        <p:tgtEl>
                                          <p:spTgt spid="4"/>
                                        </p:tgtEl>
                                        <p:attrNameLst>
                                          <p:attrName>ppt_x</p:attrName>
                                        </p:attrNameLst>
                                      </p:cBhvr>
                                      <p:tavLst>
                                        <p:tav tm="0">
                                          <p:val>
                                            <p:strVal val="ppt_x"/>
                                          </p:val>
                                        </p:tav>
                                        <p:tav tm="100000">
                                          <p:val>
                                            <p:strVal val="ppt_x"/>
                                          </p:val>
                                        </p:tav>
                                      </p:tavLst>
                                    </p:anim>
                                    <p:anim calcmode="lin" valueType="num">
                                      <p:cBhvr additive="base">
                                        <p:cTn id="191" dur="3000"/>
                                        <p:tgtEl>
                                          <p:spTgt spid="4"/>
                                        </p:tgtEl>
                                        <p:attrNameLst>
                                          <p:attrName>ppt_y</p:attrName>
                                        </p:attrNameLst>
                                      </p:cBhvr>
                                      <p:tavLst>
                                        <p:tav tm="0">
                                          <p:val>
                                            <p:strVal val="ppt_y"/>
                                          </p:val>
                                        </p:tav>
                                        <p:tav tm="100000">
                                          <p:val>
                                            <p:strVal val="1+ppt_h/2"/>
                                          </p:val>
                                        </p:tav>
                                      </p:tavLst>
                                    </p:anim>
                                    <p:set>
                                      <p:cBhvr>
                                        <p:cTn id="192" dur="1" fill="hold">
                                          <p:stCondLst>
                                            <p:cond delay="2999"/>
                                          </p:stCondLst>
                                        </p:cTn>
                                        <p:tgtEl>
                                          <p:spTgt spid="4"/>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5"/>
                                        </p:tgtEl>
                                        <p:attrNameLst>
                                          <p:attrName>ppt_x</p:attrName>
                                        </p:attrNameLst>
                                      </p:cBhvr>
                                      <p:tavLst>
                                        <p:tav tm="0">
                                          <p:val>
                                            <p:strVal val="ppt_x"/>
                                          </p:val>
                                        </p:tav>
                                        <p:tav tm="100000">
                                          <p:val>
                                            <p:strVal val="ppt_x"/>
                                          </p:val>
                                        </p:tav>
                                      </p:tavLst>
                                    </p:anim>
                                    <p:anim calcmode="lin" valueType="num">
                                      <p:cBhvr additive="base">
                                        <p:cTn id="195" dur="3000"/>
                                        <p:tgtEl>
                                          <p:spTgt spid="5"/>
                                        </p:tgtEl>
                                        <p:attrNameLst>
                                          <p:attrName>ppt_y</p:attrName>
                                        </p:attrNameLst>
                                      </p:cBhvr>
                                      <p:tavLst>
                                        <p:tav tm="0">
                                          <p:val>
                                            <p:strVal val="ppt_y"/>
                                          </p:val>
                                        </p:tav>
                                        <p:tav tm="100000">
                                          <p:val>
                                            <p:strVal val="1+ppt_h/2"/>
                                          </p:val>
                                        </p:tav>
                                      </p:tavLst>
                                    </p:anim>
                                    <p:set>
                                      <p:cBhvr>
                                        <p:cTn id="196" dur="1" fill="hold">
                                          <p:stCondLst>
                                            <p:cond delay="2999"/>
                                          </p:stCondLst>
                                        </p:cTn>
                                        <p:tgtEl>
                                          <p:spTgt spid="5"/>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6"/>
                                        </p:tgtEl>
                                        <p:attrNameLst>
                                          <p:attrName>ppt_x</p:attrName>
                                        </p:attrNameLst>
                                      </p:cBhvr>
                                      <p:tavLst>
                                        <p:tav tm="0">
                                          <p:val>
                                            <p:strVal val="ppt_x"/>
                                          </p:val>
                                        </p:tav>
                                        <p:tav tm="100000">
                                          <p:val>
                                            <p:strVal val="ppt_x"/>
                                          </p:val>
                                        </p:tav>
                                      </p:tavLst>
                                    </p:anim>
                                    <p:anim calcmode="lin" valueType="num">
                                      <p:cBhvr additive="base">
                                        <p:cTn id="199" dur="3000"/>
                                        <p:tgtEl>
                                          <p:spTgt spid="6"/>
                                        </p:tgtEl>
                                        <p:attrNameLst>
                                          <p:attrName>ppt_y</p:attrName>
                                        </p:attrNameLst>
                                      </p:cBhvr>
                                      <p:tavLst>
                                        <p:tav tm="0">
                                          <p:val>
                                            <p:strVal val="ppt_y"/>
                                          </p:val>
                                        </p:tav>
                                        <p:tav tm="100000">
                                          <p:val>
                                            <p:strVal val="1+ppt_h/2"/>
                                          </p:val>
                                        </p:tav>
                                      </p:tavLst>
                                    </p:anim>
                                    <p:set>
                                      <p:cBhvr>
                                        <p:cTn id="200" dur="1" fill="hold">
                                          <p:stCondLst>
                                            <p:cond delay="2999"/>
                                          </p:stCondLst>
                                        </p:cTn>
                                        <p:tgtEl>
                                          <p:spTgt spid="6"/>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ppt_x"/>
                                          </p:val>
                                        </p:tav>
                                      </p:tavLst>
                                    </p:anim>
                                    <p:anim calcmode="lin" valueType="num">
                                      <p:cBhvr additive="base">
                                        <p:cTn id="203" dur="3000"/>
                                        <p:tgtEl>
                                          <p:spTgt spid="7"/>
                                        </p:tgtEl>
                                        <p:attrNameLst>
                                          <p:attrName>ppt_y</p:attrName>
                                        </p:attrNameLst>
                                      </p:cBhvr>
                                      <p:tavLst>
                                        <p:tav tm="0">
                                          <p:val>
                                            <p:strVal val="ppt_y"/>
                                          </p:val>
                                        </p:tav>
                                        <p:tav tm="100000">
                                          <p:val>
                                            <p:strVal val="1+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8"/>
                                        </p:tgtEl>
                                        <p:attrNameLst>
                                          <p:attrName>ppt_x</p:attrName>
                                        </p:attrNameLst>
                                      </p:cBhvr>
                                      <p:tavLst>
                                        <p:tav tm="0">
                                          <p:val>
                                            <p:strVal val="ppt_x"/>
                                          </p:val>
                                        </p:tav>
                                        <p:tav tm="100000">
                                          <p:val>
                                            <p:strVal val="ppt_x"/>
                                          </p:val>
                                        </p:tav>
                                      </p:tavLst>
                                    </p:anim>
                                    <p:anim calcmode="lin" valueType="num">
                                      <p:cBhvr additive="base">
                                        <p:cTn id="207" dur="3000"/>
                                        <p:tgtEl>
                                          <p:spTgt spid="8"/>
                                        </p:tgtEl>
                                        <p:attrNameLst>
                                          <p:attrName>ppt_y</p:attrName>
                                        </p:attrNameLst>
                                      </p:cBhvr>
                                      <p:tavLst>
                                        <p:tav tm="0">
                                          <p:val>
                                            <p:strVal val="ppt_y"/>
                                          </p:val>
                                        </p:tav>
                                        <p:tav tm="100000">
                                          <p:val>
                                            <p:strVal val="1+ppt_h/2"/>
                                          </p:val>
                                        </p:tav>
                                      </p:tavLst>
                                    </p:anim>
                                    <p:set>
                                      <p:cBhvr>
                                        <p:cTn id="208" dur="1" fill="hold">
                                          <p:stCondLst>
                                            <p:cond delay="2999"/>
                                          </p:stCondLst>
                                        </p:cTn>
                                        <p:tgtEl>
                                          <p:spTgt spid="8"/>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ppt_x"/>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10"/>
                                        </p:tgtEl>
                                        <p:attrNameLst>
                                          <p:attrName>ppt_x</p:attrName>
                                        </p:attrNameLst>
                                      </p:cBhvr>
                                      <p:tavLst>
                                        <p:tav tm="0">
                                          <p:val>
                                            <p:strVal val="ppt_x"/>
                                          </p:val>
                                        </p:tav>
                                        <p:tav tm="100000">
                                          <p:val>
                                            <p:strVal val="ppt_x"/>
                                          </p:val>
                                        </p:tav>
                                      </p:tavLst>
                                    </p:anim>
                                    <p:anim calcmode="lin" valueType="num">
                                      <p:cBhvr additive="base">
                                        <p:cTn id="215" dur="3000"/>
                                        <p:tgtEl>
                                          <p:spTgt spid="10"/>
                                        </p:tgtEl>
                                        <p:attrNameLst>
                                          <p:attrName>ppt_y</p:attrName>
                                        </p:attrNameLst>
                                      </p:cBhvr>
                                      <p:tavLst>
                                        <p:tav tm="0">
                                          <p:val>
                                            <p:strVal val="ppt_y"/>
                                          </p:val>
                                        </p:tav>
                                        <p:tav tm="100000">
                                          <p:val>
                                            <p:strVal val="1+ppt_h/2"/>
                                          </p:val>
                                        </p:tav>
                                      </p:tavLst>
                                    </p:anim>
                                    <p:set>
                                      <p:cBhvr>
                                        <p:cTn id="216" dur="1" fill="hold">
                                          <p:stCondLst>
                                            <p:cond delay="2999"/>
                                          </p:stCondLst>
                                        </p:cTn>
                                        <p:tgtEl>
                                          <p:spTgt spid="10"/>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ppt_x"/>
                                          </p:val>
                                        </p:tav>
                                      </p:tavLst>
                                    </p:anim>
                                    <p:anim calcmode="lin" valueType="num">
                                      <p:cBhvr additive="base">
                                        <p:cTn id="219" dur="3000"/>
                                        <p:tgtEl>
                                          <p:spTgt spid="11"/>
                                        </p:tgtEl>
                                        <p:attrNameLst>
                                          <p:attrName>ppt_y</p:attrName>
                                        </p:attrNameLst>
                                      </p:cBhvr>
                                      <p:tavLst>
                                        <p:tav tm="0">
                                          <p:val>
                                            <p:strVal val="ppt_y"/>
                                          </p:val>
                                        </p:tav>
                                        <p:tav tm="100000">
                                          <p:val>
                                            <p:strVal val="1+ppt_h/2"/>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ppt_x"/>
                                          </p:val>
                                        </p:tav>
                                      </p:tavLst>
                                    </p:anim>
                                    <p:anim calcmode="lin" valueType="num">
                                      <p:cBhvr additive="base">
                                        <p:cTn id="223" dur="3000"/>
                                        <p:tgtEl>
                                          <p:spTgt spid="12"/>
                                        </p:tgtEl>
                                        <p:attrNameLst>
                                          <p:attrName>ppt_y</p:attrName>
                                        </p:attrNameLst>
                                      </p:cBhvr>
                                      <p:tavLst>
                                        <p:tav tm="0">
                                          <p:val>
                                            <p:strVal val="ppt_y"/>
                                          </p:val>
                                        </p:tav>
                                        <p:tav tm="100000">
                                          <p:val>
                                            <p:strVal val="1+ppt_h/2"/>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ppt_x"/>
                                          </p:val>
                                        </p:tav>
                                      </p:tavLst>
                                    </p:anim>
                                    <p:anim calcmode="lin" valueType="num">
                                      <p:cBhvr additive="base">
                                        <p:cTn id="227" dur="3000"/>
                                        <p:tgtEl>
                                          <p:spTgt spid="13"/>
                                        </p:tgtEl>
                                        <p:attrNameLst>
                                          <p:attrName>ppt_y</p:attrName>
                                        </p:attrNameLst>
                                      </p:cBhvr>
                                      <p:tavLst>
                                        <p:tav tm="0">
                                          <p:val>
                                            <p:strVal val="ppt_y"/>
                                          </p:val>
                                        </p:tav>
                                        <p:tav tm="100000">
                                          <p:val>
                                            <p:strVal val="1+ppt_h/2"/>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14"/>
                                        </p:tgtEl>
                                        <p:attrNameLst>
                                          <p:attrName>ppt_x</p:attrName>
                                        </p:attrNameLst>
                                      </p:cBhvr>
                                      <p:tavLst>
                                        <p:tav tm="0">
                                          <p:val>
                                            <p:strVal val="ppt_x"/>
                                          </p:val>
                                        </p:tav>
                                        <p:tav tm="100000">
                                          <p:val>
                                            <p:strVal val="ppt_x"/>
                                          </p:val>
                                        </p:tav>
                                      </p:tavLst>
                                    </p:anim>
                                    <p:anim calcmode="lin" valueType="num">
                                      <p:cBhvr additive="base">
                                        <p:cTn id="231" dur="3000"/>
                                        <p:tgtEl>
                                          <p:spTgt spid="14"/>
                                        </p:tgtEl>
                                        <p:attrNameLst>
                                          <p:attrName>ppt_y</p:attrName>
                                        </p:attrNameLst>
                                      </p:cBhvr>
                                      <p:tavLst>
                                        <p:tav tm="0">
                                          <p:val>
                                            <p:strVal val="ppt_y"/>
                                          </p:val>
                                        </p:tav>
                                        <p:tav tm="100000">
                                          <p:val>
                                            <p:strVal val="1+ppt_h/2"/>
                                          </p:val>
                                        </p:tav>
                                      </p:tavLst>
                                    </p:anim>
                                    <p:set>
                                      <p:cBhvr>
                                        <p:cTn id="232" dur="1" fill="hold">
                                          <p:stCondLst>
                                            <p:cond delay="2999"/>
                                          </p:stCondLst>
                                        </p:cTn>
                                        <p:tgtEl>
                                          <p:spTgt spid="14"/>
                                        </p:tgtEl>
                                        <p:attrNameLst>
                                          <p:attrName>style.visibility</p:attrName>
                                        </p:attrNameLst>
                                      </p:cBhvr>
                                      <p:to>
                                        <p:strVal val="hidden"/>
                                      </p:to>
                                    </p:set>
                                  </p:childTnLst>
                                </p:cTn>
                              </p:par>
                              <p:par>
                                <p:cTn id="233" presetID="2" presetClass="exit" presetSubtype="4" fill="hold" nodeType="withEffect">
                                  <p:stCondLst>
                                    <p:cond delay="0"/>
                                  </p:stCondLst>
                                  <p:childTnLst>
                                    <p:anim calcmode="lin" valueType="num">
                                      <p:cBhvr additive="base">
                                        <p:cTn id="234" dur="3000"/>
                                        <p:tgtEl>
                                          <p:spTgt spid="15"/>
                                        </p:tgtEl>
                                        <p:attrNameLst>
                                          <p:attrName>ppt_x</p:attrName>
                                        </p:attrNameLst>
                                      </p:cBhvr>
                                      <p:tavLst>
                                        <p:tav tm="0">
                                          <p:val>
                                            <p:strVal val="ppt_x"/>
                                          </p:val>
                                        </p:tav>
                                        <p:tav tm="100000">
                                          <p:val>
                                            <p:strVal val="ppt_x"/>
                                          </p:val>
                                        </p:tav>
                                      </p:tavLst>
                                    </p:anim>
                                    <p:anim calcmode="lin" valueType="num">
                                      <p:cBhvr additive="base">
                                        <p:cTn id="235" dur="3000"/>
                                        <p:tgtEl>
                                          <p:spTgt spid="15"/>
                                        </p:tgtEl>
                                        <p:attrNameLst>
                                          <p:attrName>ppt_y</p:attrName>
                                        </p:attrNameLst>
                                      </p:cBhvr>
                                      <p:tavLst>
                                        <p:tav tm="0">
                                          <p:val>
                                            <p:strVal val="ppt_y"/>
                                          </p:val>
                                        </p:tav>
                                        <p:tav tm="100000">
                                          <p:val>
                                            <p:strVal val="1+ppt_h/2"/>
                                          </p:val>
                                        </p:tav>
                                      </p:tavLst>
                                    </p:anim>
                                    <p:set>
                                      <p:cBhvr>
                                        <p:cTn id="236" dur="1" fill="hold">
                                          <p:stCondLst>
                                            <p:cond delay="2999"/>
                                          </p:stCondLst>
                                        </p:cTn>
                                        <p:tgtEl>
                                          <p:spTgt spid="15"/>
                                        </p:tgtEl>
                                        <p:attrNameLst>
                                          <p:attrName>style.visibility</p:attrName>
                                        </p:attrNameLst>
                                      </p:cBhvr>
                                      <p:to>
                                        <p:strVal val="hidden"/>
                                      </p:to>
                                    </p:set>
                                  </p:childTnLst>
                                </p:cTn>
                              </p:par>
                              <p:par>
                                <p:cTn id="237" presetID="2" presetClass="exit" presetSubtype="4" fill="hold" nodeType="withEffect">
                                  <p:stCondLst>
                                    <p:cond delay="0"/>
                                  </p:stCondLst>
                                  <p:childTnLst>
                                    <p:anim calcmode="lin" valueType="num">
                                      <p:cBhvr additive="base">
                                        <p:cTn id="238" dur="3000"/>
                                        <p:tgtEl>
                                          <p:spTgt spid="16"/>
                                        </p:tgtEl>
                                        <p:attrNameLst>
                                          <p:attrName>ppt_x</p:attrName>
                                        </p:attrNameLst>
                                      </p:cBhvr>
                                      <p:tavLst>
                                        <p:tav tm="0">
                                          <p:val>
                                            <p:strVal val="ppt_x"/>
                                          </p:val>
                                        </p:tav>
                                        <p:tav tm="100000">
                                          <p:val>
                                            <p:strVal val="ppt_x"/>
                                          </p:val>
                                        </p:tav>
                                      </p:tavLst>
                                    </p:anim>
                                    <p:anim calcmode="lin" valueType="num">
                                      <p:cBhvr additive="base">
                                        <p:cTn id="239" dur="3000"/>
                                        <p:tgtEl>
                                          <p:spTgt spid="16"/>
                                        </p:tgtEl>
                                        <p:attrNameLst>
                                          <p:attrName>ppt_y</p:attrName>
                                        </p:attrNameLst>
                                      </p:cBhvr>
                                      <p:tavLst>
                                        <p:tav tm="0">
                                          <p:val>
                                            <p:strVal val="ppt_y"/>
                                          </p:val>
                                        </p:tav>
                                        <p:tav tm="100000">
                                          <p:val>
                                            <p:strVal val="1+ppt_h/2"/>
                                          </p:val>
                                        </p:tav>
                                      </p:tavLst>
                                    </p:anim>
                                    <p:set>
                                      <p:cBhvr>
                                        <p:cTn id="240" dur="1" fill="hold">
                                          <p:stCondLst>
                                            <p:cond delay="2999"/>
                                          </p:stCondLst>
                                        </p:cTn>
                                        <p:tgtEl>
                                          <p:spTgt spid="16"/>
                                        </p:tgtEl>
                                        <p:attrNameLst>
                                          <p:attrName>style.visibility</p:attrName>
                                        </p:attrNameLst>
                                      </p:cBhvr>
                                      <p:to>
                                        <p:strVal val="hidden"/>
                                      </p:to>
                                    </p:set>
                                  </p:childTnLst>
                                </p:cTn>
                              </p:par>
                              <p:par>
                                <p:cTn id="241" presetID="2" presetClass="exit" presetSubtype="4" fill="hold" nodeType="withEffect">
                                  <p:stCondLst>
                                    <p:cond delay="0"/>
                                  </p:stCondLst>
                                  <p:childTnLst>
                                    <p:anim calcmode="lin" valueType="num">
                                      <p:cBhvr additive="base">
                                        <p:cTn id="242" dur="3000"/>
                                        <p:tgtEl>
                                          <p:spTgt spid="17"/>
                                        </p:tgtEl>
                                        <p:attrNameLst>
                                          <p:attrName>ppt_x</p:attrName>
                                        </p:attrNameLst>
                                      </p:cBhvr>
                                      <p:tavLst>
                                        <p:tav tm="0">
                                          <p:val>
                                            <p:strVal val="ppt_x"/>
                                          </p:val>
                                        </p:tav>
                                        <p:tav tm="100000">
                                          <p:val>
                                            <p:strVal val="ppt_x"/>
                                          </p:val>
                                        </p:tav>
                                      </p:tavLst>
                                    </p:anim>
                                    <p:anim calcmode="lin" valueType="num">
                                      <p:cBhvr additive="base">
                                        <p:cTn id="243" dur="3000"/>
                                        <p:tgtEl>
                                          <p:spTgt spid="17"/>
                                        </p:tgtEl>
                                        <p:attrNameLst>
                                          <p:attrName>ppt_y</p:attrName>
                                        </p:attrNameLst>
                                      </p:cBhvr>
                                      <p:tavLst>
                                        <p:tav tm="0">
                                          <p:val>
                                            <p:strVal val="ppt_y"/>
                                          </p:val>
                                        </p:tav>
                                        <p:tav tm="100000">
                                          <p:val>
                                            <p:strVal val="1+ppt_h/2"/>
                                          </p:val>
                                        </p:tav>
                                      </p:tavLst>
                                    </p:anim>
                                    <p:set>
                                      <p:cBhvr>
                                        <p:cTn id="244" dur="1" fill="hold">
                                          <p:stCondLst>
                                            <p:cond delay="2999"/>
                                          </p:stCondLst>
                                        </p:cTn>
                                        <p:tgtEl>
                                          <p:spTgt spid="17"/>
                                        </p:tgtEl>
                                        <p:attrNameLst>
                                          <p:attrName>style.visibility</p:attrName>
                                        </p:attrNameLst>
                                      </p:cBhvr>
                                      <p:to>
                                        <p:strVal val="hidden"/>
                                      </p:to>
                                    </p:set>
                                  </p:childTnLst>
                                </p:cTn>
                              </p:par>
                              <p:par>
                                <p:cTn id="245" presetID="2" presetClass="exit" presetSubtype="4" fill="hold" nodeType="withEffect">
                                  <p:stCondLst>
                                    <p:cond delay="0"/>
                                  </p:stCondLst>
                                  <p:childTnLst>
                                    <p:anim calcmode="lin" valueType="num">
                                      <p:cBhvr additive="base">
                                        <p:cTn id="246" dur="3000"/>
                                        <p:tgtEl>
                                          <p:spTgt spid="18"/>
                                        </p:tgtEl>
                                        <p:attrNameLst>
                                          <p:attrName>ppt_x</p:attrName>
                                        </p:attrNameLst>
                                      </p:cBhvr>
                                      <p:tavLst>
                                        <p:tav tm="0">
                                          <p:val>
                                            <p:strVal val="ppt_x"/>
                                          </p:val>
                                        </p:tav>
                                        <p:tav tm="100000">
                                          <p:val>
                                            <p:strVal val="ppt_x"/>
                                          </p:val>
                                        </p:tav>
                                      </p:tavLst>
                                    </p:anim>
                                    <p:anim calcmode="lin" valueType="num">
                                      <p:cBhvr additive="base">
                                        <p:cTn id="247" dur="3000"/>
                                        <p:tgtEl>
                                          <p:spTgt spid="18"/>
                                        </p:tgtEl>
                                        <p:attrNameLst>
                                          <p:attrName>ppt_y</p:attrName>
                                        </p:attrNameLst>
                                      </p:cBhvr>
                                      <p:tavLst>
                                        <p:tav tm="0">
                                          <p:val>
                                            <p:strVal val="ppt_y"/>
                                          </p:val>
                                        </p:tav>
                                        <p:tav tm="100000">
                                          <p:val>
                                            <p:strVal val="1+ppt_h/2"/>
                                          </p:val>
                                        </p:tav>
                                      </p:tavLst>
                                    </p:anim>
                                    <p:set>
                                      <p:cBhvr>
                                        <p:cTn id="248" dur="1" fill="hold">
                                          <p:stCondLst>
                                            <p:cond delay="2999"/>
                                          </p:stCondLst>
                                        </p:cTn>
                                        <p:tgtEl>
                                          <p:spTgt spid="18"/>
                                        </p:tgtEl>
                                        <p:attrNameLst>
                                          <p:attrName>style.visibility</p:attrName>
                                        </p:attrNameLst>
                                      </p:cBhvr>
                                      <p:to>
                                        <p:strVal val="hidden"/>
                                      </p:to>
                                    </p:set>
                                  </p:childTnLst>
                                </p:cTn>
                              </p:par>
                              <p:par>
                                <p:cTn id="249" presetID="2" presetClass="exit" presetSubtype="4" fill="hold" nodeType="withEffect">
                                  <p:stCondLst>
                                    <p:cond delay="0"/>
                                  </p:stCondLst>
                                  <p:childTnLst>
                                    <p:anim calcmode="lin" valueType="num">
                                      <p:cBhvr additive="base">
                                        <p:cTn id="250" dur="3000"/>
                                        <p:tgtEl>
                                          <p:spTgt spid="19"/>
                                        </p:tgtEl>
                                        <p:attrNameLst>
                                          <p:attrName>ppt_x</p:attrName>
                                        </p:attrNameLst>
                                      </p:cBhvr>
                                      <p:tavLst>
                                        <p:tav tm="0">
                                          <p:val>
                                            <p:strVal val="ppt_x"/>
                                          </p:val>
                                        </p:tav>
                                        <p:tav tm="100000">
                                          <p:val>
                                            <p:strVal val="ppt_x"/>
                                          </p:val>
                                        </p:tav>
                                      </p:tavLst>
                                    </p:anim>
                                    <p:anim calcmode="lin" valueType="num">
                                      <p:cBhvr additive="base">
                                        <p:cTn id="251" dur="3000"/>
                                        <p:tgtEl>
                                          <p:spTgt spid="19"/>
                                        </p:tgtEl>
                                        <p:attrNameLst>
                                          <p:attrName>ppt_y</p:attrName>
                                        </p:attrNameLst>
                                      </p:cBhvr>
                                      <p:tavLst>
                                        <p:tav tm="0">
                                          <p:val>
                                            <p:strVal val="ppt_y"/>
                                          </p:val>
                                        </p:tav>
                                        <p:tav tm="100000">
                                          <p:val>
                                            <p:strVal val="1+ppt_h/2"/>
                                          </p:val>
                                        </p:tav>
                                      </p:tavLst>
                                    </p:anim>
                                    <p:set>
                                      <p:cBhvr>
                                        <p:cTn id="252" dur="1" fill="hold">
                                          <p:stCondLst>
                                            <p:cond delay="2999"/>
                                          </p:stCondLst>
                                        </p:cTn>
                                        <p:tgtEl>
                                          <p:spTgt spid="19"/>
                                        </p:tgtEl>
                                        <p:attrNameLst>
                                          <p:attrName>style.visibility</p:attrName>
                                        </p:attrNameLst>
                                      </p:cBhvr>
                                      <p:to>
                                        <p:strVal val="hidden"/>
                                      </p:to>
                                    </p:set>
                                  </p:childTnLst>
                                </p:cTn>
                              </p:par>
                              <p:par>
                                <p:cTn id="253" presetID="2" presetClass="exit" presetSubtype="4" fill="hold" nodeType="withEffect">
                                  <p:stCondLst>
                                    <p:cond delay="0"/>
                                  </p:stCondLst>
                                  <p:childTnLst>
                                    <p:anim calcmode="lin" valueType="num">
                                      <p:cBhvr additive="base">
                                        <p:cTn id="254" dur="3000"/>
                                        <p:tgtEl>
                                          <p:spTgt spid="20"/>
                                        </p:tgtEl>
                                        <p:attrNameLst>
                                          <p:attrName>ppt_x</p:attrName>
                                        </p:attrNameLst>
                                      </p:cBhvr>
                                      <p:tavLst>
                                        <p:tav tm="0">
                                          <p:val>
                                            <p:strVal val="ppt_x"/>
                                          </p:val>
                                        </p:tav>
                                        <p:tav tm="100000">
                                          <p:val>
                                            <p:strVal val="ppt_x"/>
                                          </p:val>
                                        </p:tav>
                                      </p:tavLst>
                                    </p:anim>
                                    <p:anim calcmode="lin" valueType="num">
                                      <p:cBhvr additive="base">
                                        <p:cTn id="255" dur="3000"/>
                                        <p:tgtEl>
                                          <p:spTgt spid="20"/>
                                        </p:tgtEl>
                                        <p:attrNameLst>
                                          <p:attrName>ppt_y</p:attrName>
                                        </p:attrNameLst>
                                      </p:cBhvr>
                                      <p:tavLst>
                                        <p:tav tm="0">
                                          <p:val>
                                            <p:strVal val="ppt_y"/>
                                          </p:val>
                                        </p:tav>
                                        <p:tav tm="100000">
                                          <p:val>
                                            <p:strVal val="1+ppt_h/2"/>
                                          </p:val>
                                        </p:tav>
                                      </p:tavLst>
                                    </p:anim>
                                    <p:set>
                                      <p:cBhvr>
                                        <p:cTn id="256" dur="1" fill="hold">
                                          <p:stCondLst>
                                            <p:cond delay="2999"/>
                                          </p:stCondLst>
                                        </p:cTn>
                                        <p:tgtEl>
                                          <p:spTgt spid="20"/>
                                        </p:tgtEl>
                                        <p:attrNameLst>
                                          <p:attrName>style.visibility</p:attrName>
                                        </p:attrNameLst>
                                      </p:cBhvr>
                                      <p:to>
                                        <p:strVal val="hidden"/>
                                      </p:to>
                                    </p:set>
                                  </p:childTnLst>
                                </p:cTn>
                              </p:par>
                              <p:par>
                                <p:cTn id="257" presetID="2" presetClass="exit" presetSubtype="4" fill="hold" nodeType="withEffect">
                                  <p:stCondLst>
                                    <p:cond delay="0"/>
                                  </p:stCondLst>
                                  <p:childTnLst>
                                    <p:anim calcmode="lin" valueType="num">
                                      <p:cBhvr additive="base">
                                        <p:cTn id="258" dur="3000"/>
                                        <p:tgtEl>
                                          <p:spTgt spid="21"/>
                                        </p:tgtEl>
                                        <p:attrNameLst>
                                          <p:attrName>ppt_x</p:attrName>
                                        </p:attrNameLst>
                                      </p:cBhvr>
                                      <p:tavLst>
                                        <p:tav tm="0">
                                          <p:val>
                                            <p:strVal val="ppt_x"/>
                                          </p:val>
                                        </p:tav>
                                        <p:tav tm="100000">
                                          <p:val>
                                            <p:strVal val="ppt_x"/>
                                          </p:val>
                                        </p:tav>
                                      </p:tavLst>
                                    </p:anim>
                                    <p:anim calcmode="lin" valueType="num">
                                      <p:cBhvr additive="base">
                                        <p:cTn id="259" dur="3000"/>
                                        <p:tgtEl>
                                          <p:spTgt spid="21"/>
                                        </p:tgtEl>
                                        <p:attrNameLst>
                                          <p:attrName>ppt_y</p:attrName>
                                        </p:attrNameLst>
                                      </p:cBhvr>
                                      <p:tavLst>
                                        <p:tav tm="0">
                                          <p:val>
                                            <p:strVal val="ppt_y"/>
                                          </p:val>
                                        </p:tav>
                                        <p:tav tm="100000">
                                          <p:val>
                                            <p:strVal val="1+ppt_h/2"/>
                                          </p:val>
                                        </p:tav>
                                      </p:tavLst>
                                    </p:anim>
                                    <p:set>
                                      <p:cBhvr>
                                        <p:cTn id="260" dur="1" fill="hold">
                                          <p:stCondLst>
                                            <p:cond delay="2999"/>
                                          </p:stCondLst>
                                        </p:cTn>
                                        <p:tgtEl>
                                          <p:spTgt spid="21"/>
                                        </p:tgtEl>
                                        <p:attrNameLst>
                                          <p:attrName>style.visibility</p:attrName>
                                        </p:attrNameLst>
                                      </p:cBhvr>
                                      <p:to>
                                        <p:strVal val="hidden"/>
                                      </p:to>
                                    </p:set>
                                  </p:childTnLst>
                                </p:cTn>
                              </p:par>
                              <p:par>
                                <p:cTn id="261" presetID="2" presetClass="exit" presetSubtype="4" fill="hold" nodeType="withEffect">
                                  <p:stCondLst>
                                    <p:cond delay="0"/>
                                  </p:stCondLst>
                                  <p:childTnLst>
                                    <p:anim calcmode="lin" valueType="num">
                                      <p:cBhvr additive="base">
                                        <p:cTn id="262" dur="3000"/>
                                        <p:tgtEl>
                                          <p:spTgt spid="22"/>
                                        </p:tgtEl>
                                        <p:attrNameLst>
                                          <p:attrName>ppt_x</p:attrName>
                                        </p:attrNameLst>
                                      </p:cBhvr>
                                      <p:tavLst>
                                        <p:tav tm="0">
                                          <p:val>
                                            <p:strVal val="ppt_x"/>
                                          </p:val>
                                        </p:tav>
                                        <p:tav tm="100000">
                                          <p:val>
                                            <p:strVal val="ppt_x"/>
                                          </p:val>
                                        </p:tav>
                                      </p:tavLst>
                                    </p:anim>
                                    <p:anim calcmode="lin" valueType="num">
                                      <p:cBhvr additive="base">
                                        <p:cTn id="263" dur="3000"/>
                                        <p:tgtEl>
                                          <p:spTgt spid="22"/>
                                        </p:tgtEl>
                                        <p:attrNameLst>
                                          <p:attrName>ppt_y</p:attrName>
                                        </p:attrNameLst>
                                      </p:cBhvr>
                                      <p:tavLst>
                                        <p:tav tm="0">
                                          <p:val>
                                            <p:strVal val="ppt_y"/>
                                          </p:val>
                                        </p:tav>
                                        <p:tav tm="100000">
                                          <p:val>
                                            <p:strVal val="1+ppt_h/2"/>
                                          </p:val>
                                        </p:tav>
                                      </p:tavLst>
                                    </p:anim>
                                    <p:set>
                                      <p:cBhvr>
                                        <p:cTn id="264" dur="1" fill="hold">
                                          <p:stCondLst>
                                            <p:cond delay="2999"/>
                                          </p:stCondLst>
                                        </p:cTn>
                                        <p:tgtEl>
                                          <p:spTgt spid="22"/>
                                        </p:tgtEl>
                                        <p:attrNameLst>
                                          <p:attrName>style.visibility</p:attrName>
                                        </p:attrNameLst>
                                      </p:cBhvr>
                                      <p:to>
                                        <p:strVal val="hidden"/>
                                      </p:to>
                                    </p:set>
                                  </p:childTnLst>
                                </p:cTn>
                              </p:par>
                              <p:par>
                                <p:cTn id="265" presetID="2" presetClass="exit" presetSubtype="4" fill="hold" nodeType="withEffect">
                                  <p:stCondLst>
                                    <p:cond delay="0"/>
                                  </p:stCondLst>
                                  <p:childTnLst>
                                    <p:anim calcmode="lin" valueType="num">
                                      <p:cBhvr additive="base">
                                        <p:cTn id="266" dur="3000"/>
                                        <p:tgtEl>
                                          <p:spTgt spid="23"/>
                                        </p:tgtEl>
                                        <p:attrNameLst>
                                          <p:attrName>ppt_x</p:attrName>
                                        </p:attrNameLst>
                                      </p:cBhvr>
                                      <p:tavLst>
                                        <p:tav tm="0">
                                          <p:val>
                                            <p:strVal val="ppt_x"/>
                                          </p:val>
                                        </p:tav>
                                        <p:tav tm="100000">
                                          <p:val>
                                            <p:strVal val="ppt_x"/>
                                          </p:val>
                                        </p:tav>
                                      </p:tavLst>
                                    </p:anim>
                                    <p:anim calcmode="lin" valueType="num">
                                      <p:cBhvr additive="base">
                                        <p:cTn id="267" dur="3000"/>
                                        <p:tgtEl>
                                          <p:spTgt spid="23"/>
                                        </p:tgtEl>
                                        <p:attrNameLst>
                                          <p:attrName>ppt_y</p:attrName>
                                        </p:attrNameLst>
                                      </p:cBhvr>
                                      <p:tavLst>
                                        <p:tav tm="0">
                                          <p:val>
                                            <p:strVal val="ppt_y"/>
                                          </p:val>
                                        </p:tav>
                                        <p:tav tm="100000">
                                          <p:val>
                                            <p:strVal val="1+ppt_h/2"/>
                                          </p:val>
                                        </p:tav>
                                      </p:tavLst>
                                    </p:anim>
                                    <p:set>
                                      <p:cBhvr>
                                        <p:cTn id="268" dur="1" fill="hold">
                                          <p:stCondLst>
                                            <p:cond delay="2999"/>
                                          </p:stCondLst>
                                        </p:cTn>
                                        <p:tgtEl>
                                          <p:spTgt spid="23"/>
                                        </p:tgtEl>
                                        <p:attrNameLst>
                                          <p:attrName>style.visibility</p:attrName>
                                        </p:attrNameLst>
                                      </p:cBhvr>
                                      <p:to>
                                        <p:strVal val="hidden"/>
                                      </p:to>
                                    </p:set>
                                  </p:childTnLst>
                                </p:cTn>
                              </p:par>
                              <p:par>
                                <p:cTn id="269" presetID="2" presetClass="exit" presetSubtype="4" fill="hold" nodeType="withEffect">
                                  <p:stCondLst>
                                    <p:cond delay="0"/>
                                  </p:stCondLst>
                                  <p:childTnLst>
                                    <p:anim calcmode="lin" valueType="num">
                                      <p:cBhvr additive="base">
                                        <p:cTn id="270" dur="3000"/>
                                        <p:tgtEl>
                                          <p:spTgt spid="24"/>
                                        </p:tgtEl>
                                        <p:attrNameLst>
                                          <p:attrName>ppt_x</p:attrName>
                                        </p:attrNameLst>
                                      </p:cBhvr>
                                      <p:tavLst>
                                        <p:tav tm="0">
                                          <p:val>
                                            <p:strVal val="ppt_x"/>
                                          </p:val>
                                        </p:tav>
                                        <p:tav tm="100000">
                                          <p:val>
                                            <p:strVal val="ppt_x"/>
                                          </p:val>
                                        </p:tav>
                                      </p:tavLst>
                                    </p:anim>
                                    <p:anim calcmode="lin" valueType="num">
                                      <p:cBhvr additive="base">
                                        <p:cTn id="271" dur="3000"/>
                                        <p:tgtEl>
                                          <p:spTgt spid="24"/>
                                        </p:tgtEl>
                                        <p:attrNameLst>
                                          <p:attrName>ppt_y</p:attrName>
                                        </p:attrNameLst>
                                      </p:cBhvr>
                                      <p:tavLst>
                                        <p:tav tm="0">
                                          <p:val>
                                            <p:strVal val="ppt_y"/>
                                          </p:val>
                                        </p:tav>
                                        <p:tav tm="100000">
                                          <p:val>
                                            <p:strVal val="1+ppt_h/2"/>
                                          </p:val>
                                        </p:tav>
                                      </p:tavLst>
                                    </p:anim>
                                    <p:set>
                                      <p:cBhvr>
                                        <p:cTn id="272" dur="1" fill="hold">
                                          <p:stCondLst>
                                            <p:cond delay="2999"/>
                                          </p:stCondLst>
                                        </p:cTn>
                                        <p:tgtEl>
                                          <p:spTgt spid="24"/>
                                        </p:tgtEl>
                                        <p:attrNameLst>
                                          <p:attrName>style.visibility</p:attrName>
                                        </p:attrNameLst>
                                      </p:cBhvr>
                                      <p:to>
                                        <p:strVal val="hidden"/>
                                      </p:to>
                                    </p:set>
                                  </p:childTnLst>
                                </p:cTn>
                              </p:par>
                              <p:par>
                                <p:cTn id="273" presetID="2" presetClass="exit" presetSubtype="4" fill="hold" nodeType="withEffect">
                                  <p:stCondLst>
                                    <p:cond delay="0"/>
                                  </p:stCondLst>
                                  <p:childTnLst>
                                    <p:anim calcmode="lin" valueType="num">
                                      <p:cBhvr additive="base">
                                        <p:cTn id="274" dur="3000"/>
                                        <p:tgtEl>
                                          <p:spTgt spid="25"/>
                                        </p:tgtEl>
                                        <p:attrNameLst>
                                          <p:attrName>ppt_x</p:attrName>
                                        </p:attrNameLst>
                                      </p:cBhvr>
                                      <p:tavLst>
                                        <p:tav tm="0">
                                          <p:val>
                                            <p:strVal val="ppt_x"/>
                                          </p:val>
                                        </p:tav>
                                        <p:tav tm="100000">
                                          <p:val>
                                            <p:strVal val="ppt_x"/>
                                          </p:val>
                                        </p:tav>
                                      </p:tavLst>
                                    </p:anim>
                                    <p:anim calcmode="lin" valueType="num">
                                      <p:cBhvr additive="base">
                                        <p:cTn id="275" dur="3000"/>
                                        <p:tgtEl>
                                          <p:spTgt spid="25"/>
                                        </p:tgtEl>
                                        <p:attrNameLst>
                                          <p:attrName>ppt_y</p:attrName>
                                        </p:attrNameLst>
                                      </p:cBhvr>
                                      <p:tavLst>
                                        <p:tav tm="0">
                                          <p:val>
                                            <p:strVal val="ppt_y"/>
                                          </p:val>
                                        </p:tav>
                                        <p:tav tm="100000">
                                          <p:val>
                                            <p:strVal val="1+ppt_h/2"/>
                                          </p:val>
                                        </p:tav>
                                      </p:tavLst>
                                    </p:anim>
                                    <p:set>
                                      <p:cBhvr>
                                        <p:cTn id="276" dur="1" fill="hold">
                                          <p:stCondLst>
                                            <p:cond delay="2999"/>
                                          </p:stCondLst>
                                        </p:cTn>
                                        <p:tgtEl>
                                          <p:spTgt spid="25"/>
                                        </p:tgtEl>
                                        <p:attrNameLst>
                                          <p:attrName>style.visibility</p:attrName>
                                        </p:attrNameLst>
                                      </p:cBhvr>
                                      <p:to>
                                        <p:strVal val="hidden"/>
                                      </p:to>
                                    </p:set>
                                  </p:childTnLst>
                                </p:cTn>
                              </p:par>
                              <p:par>
                                <p:cTn id="277" presetID="2" presetClass="exit" presetSubtype="4" fill="hold" nodeType="withEffect">
                                  <p:stCondLst>
                                    <p:cond delay="0"/>
                                  </p:stCondLst>
                                  <p:childTnLst>
                                    <p:anim calcmode="lin" valueType="num">
                                      <p:cBhvr additive="base">
                                        <p:cTn id="278" dur="3000"/>
                                        <p:tgtEl>
                                          <p:spTgt spid="26"/>
                                        </p:tgtEl>
                                        <p:attrNameLst>
                                          <p:attrName>ppt_x</p:attrName>
                                        </p:attrNameLst>
                                      </p:cBhvr>
                                      <p:tavLst>
                                        <p:tav tm="0">
                                          <p:val>
                                            <p:strVal val="ppt_x"/>
                                          </p:val>
                                        </p:tav>
                                        <p:tav tm="100000">
                                          <p:val>
                                            <p:strVal val="ppt_x"/>
                                          </p:val>
                                        </p:tav>
                                      </p:tavLst>
                                    </p:anim>
                                    <p:anim calcmode="lin" valueType="num">
                                      <p:cBhvr additive="base">
                                        <p:cTn id="279" dur="3000"/>
                                        <p:tgtEl>
                                          <p:spTgt spid="26"/>
                                        </p:tgtEl>
                                        <p:attrNameLst>
                                          <p:attrName>ppt_y</p:attrName>
                                        </p:attrNameLst>
                                      </p:cBhvr>
                                      <p:tavLst>
                                        <p:tav tm="0">
                                          <p:val>
                                            <p:strVal val="ppt_y"/>
                                          </p:val>
                                        </p:tav>
                                        <p:tav tm="100000">
                                          <p:val>
                                            <p:strVal val="1+ppt_h/2"/>
                                          </p:val>
                                        </p:tav>
                                      </p:tavLst>
                                    </p:anim>
                                    <p:set>
                                      <p:cBhvr>
                                        <p:cTn id="280" dur="1" fill="hold">
                                          <p:stCondLst>
                                            <p:cond delay="2999"/>
                                          </p:stCondLst>
                                        </p:cTn>
                                        <p:tgtEl>
                                          <p:spTgt spid="26"/>
                                        </p:tgtEl>
                                        <p:attrNameLst>
                                          <p:attrName>style.visibility</p:attrName>
                                        </p:attrNameLst>
                                      </p:cBhvr>
                                      <p:to>
                                        <p:strVal val="hidden"/>
                                      </p:to>
                                    </p:set>
                                  </p:childTnLst>
                                </p:cTn>
                              </p:par>
                              <p:par>
                                <p:cTn id="281" presetID="2" presetClass="exit" presetSubtype="4" fill="hold" nodeType="withEffect">
                                  <p:stCondLst>
                                    <p:cond delay="0"/>
                                  </p:stCondLst>
                                  <p:childTnLst>
                                    <p:anim calcmode="lin" valueType="num">
                                      <p:cBhvr additive="base">
                                        <p:cTn id="282" dur="3000"/>
                                        <p:tgtEl>
                                          <p:spTgt spid="27"/>
                                        </p:tgtEl>
                                        <p:attrNameLst>
                                          <p:attrName>ppt_x</p:attrName>
                                        </p:attrNameLst>
                                      </p:cBhvr>
                                      <p:tavLst>
                                        <p:tav tm="0">
                                          <p:val>
                                            <p:strVal val="ppt_x"/>
                                          </p:val>
                                        </p:tav>
                                        <p:tav tm="100000">
                                          <p:val>
                                            <p:strVal val="ppt_x"/>
                                          </p:val>
                                        </p:tav>
                                      </p:tavLst>
                                    </p:anim>
                                    <p:anim calcmode="lin" valueType="num">
                                      <p:cBhvr additive="base">
                                        <p:cTn id="283" dur="3000"/>
                                        <p:tgtEl>
                                          <p:spTgt spid="27"/>
                                        </p:tgtEl>
                                        <p:attrNameLst>
                                          <p:attrName>ppt_y</p:attrName>
                                        </p:attrNameLst>
                                      </p:cBhvr>
                                      <p:tavLst>
                                        <p:tav tm="0">
                                          <p:val>
                                            <p:strVal val="ppt_y"/>
                                          </p:val>
                                        </p:tav>
                                        <p:tav tm="100000">
                                          <p:val>
                                            <p:strVal val="1+ppt_h/2"/>
                                          </p:val>
                                        </p:tav>
                                      </p:tavLst>
                                    </p:anim>
                                    <p:set>
                                      <p:cBhvr>
                                        <p:cTn id="284" dur="1" fill="hold">
                                          <p:stCondLst>
                                            <p:cond delay="2999"/>
                                          </p:stCondLst>
                                        </p:cTn>
                                        <p:tgtEl>
                                          <p:spTgt spid="27"/>
                                        </p:tgtEl>
                                        <p:attrNameLst>
                                          <p:attrName>style.visibility</p:attrName>
                                        </p:attrNameLst>
                                      </p:cBhvr>
                                      <p:to>
                                        <p:strVal val="hidden"/>
                                      </p:to>
                                    </p:set>
                                  </p:childTnLst>
                                </p:cTn>
                              </p:par>
                              <p:par>
                                <p:cTn id="285" presetID="2" presetClass="exit" presetSubtype="4" fill="hold" nodeType="withEffect">
                                  <p:stCondLst>
                                    <p:cond delay="0"/>
                                  </p:stCondLst>
                                  <p:childTnLst>
                                    <p:anim calcmode="lin" valueType="num">
                                      <p:cBhvr additive="base">
                                        <p:cTn id="286" dur="3000"/>
                                        <p:tgtEl>
                                          <p:spTgt spid="28"/>
                                        </p:tgtEl>
                                        <p:attrNameLst>
                                          <p:attrName>ppt_x</p:attrName>
                                        </p:attrNameLst>
                                      </p:cBhvr>
                                      <p:tavLst>
                                        <p:tav tm="0">
                                          <p:val>
                                            <p:strVal val="ppt_x"/>
                                          </p:val>
                                        </p:tav>
                                        <p:tav tm="100000">
                                          <p:val>
                                            <p:strVal val="ppt_x"/>
                                          </p:val>
                                        </p:tav>
                                      </p:tavLst>
                                    </p:anim>
                                    <p:anim calcmode="lin" valueType="num">
                                      <p:cBhvr additive="base">
                                        <p:cTn id="287" dur="3000"/>
                                        <p:tgtEl>
                                          <p:spTgt spid="28"/>
                                        </p:tgtEl>
                                        <p:attrNameLst>
                                          <p:attrName>ppt_y</p:attrName>
                                        </p:attrNameLst>
                                      </p:cBhvr>
                                      <p:tavLst>
                                        <p:tav tm="0">
                                          <p:val>
                                            <p:strVal val="ppt_y"/>
                                          </p:val>
                                        </p:tav>
                                        <p:tav tm="100000">
                                          <p:val>
                                            <p:strVal val="1+ppt_h/2"/>
                                          </p:val>
                                        </p:tav>
                                      </p:tavLst>
                                    </p:anim>
                                    <p:set>
                                      <p:cBhvr>
                                        <p:cTn id="288" dur="1" fill="hold">
                                          <p:stCondLst>
                                            <p:cond delay="2999"/>
                                          </p:stCondLst>
                                        </p:cTn>
                                        <p:tgtEl>
                                          <p:spTgt spid="28"/>
                                        </p:tgtEl>
                                        <p:attrNameLst>
                                          <p:attrName>style.visibility</p:attrName>
                                        </p:attrNameLst>
                                      </p:cBhvr>
                                      <p:to>
                                        <p:strVal val="hidden"/>
                                      </p:to>
                                    </p:set>
                                  </p:childTnLst>
                                </p:cTn>
                              </p:par>
                              <p:par>
                                <p:cTn id="289" presetID="2" presetClass="exit" presetSubtype="4" fill="hold" nodeType="withEffect">
                                  <p:stCondLst>
                                    <p:cond delay="0"/>
                                  </p:stCondLst>
                                  <p:childTnLst>
                                    <p:anim calcmode="lin" valueType="num">
                                      <p:cBhvr additive="base">
                                        <p:cTn id="290" dur="3000"/>
                                        <p:tgtEl>
                                          <p:spTgt spid="29"/>
                                        </p:tgtEl>
                                        <p:attrNameLst>
                                          <p:attrName>ppt_x</p:attrName>
                                        </p:attrNameLst>
                                      </p:cBhvr>
                                      <p:tavLst>
                                        <p:tav tm="0">
                                          <p:val>
                                            <p:strVal val="ppt_x"/>
                                          </p:val>
                                        </p:tav>
                                        <p:tav tm="100000">
                                          <p:val>
                                            <p:strVal val="ppt_x"/>
                                          </p:val>
                                        </p:tav>
                                      </p:tavLst>
                                    </p:anim>
                                    <p:anim calcmode="lin" valueType="num">
                                      <p:cBhvr additive="base">
                                        <p:cTn id="291" dur="3000"/>
                                        <p:tgtEl>
                                          <p:spTgt spid="29"/>
                                        </p:tgtEl>
                                        <p:attrNameLst>
                                          <p:attrName>ppt_y</p:attrName>
                                        </p:attrNameLst>
                                      </p:cBhvr>
                                      <p:tavLst>
                                        <p:tav tm="0">
                                          <p:val>
                                            <p:strVal val="ppt_y"/>
                                          </p:val>
                                        </p:tav>
                                        <p:tav tm="100000">
                                          <p:val>
                                            <p:strVal val="1+ppt_h/2"/>
                                          </p:val>
                                        </p:tav>
                                      </p:tavLst>
                                    </p:anim>
                                    <p:set>
                                      <p:cBhvr>
                                        <p:cTn id="292" dur="1" fill="hold">
                                          <p:stCondLst>
                                            <p:cond delay="2999"/>
                                          </p:stCondLst>
                                        </p:cTn>
                                        <p:tgtEl>
                                          <p:spTgt spid="29"/>
                                        </p:tgtEl>
                                        <p:attrNameLst>
                                          <p:attrName>style.visibility</p:attrName>
                                        </p:attrNameLst>
                                      </p:cBhvr>
                                      <p:to>
                                        <p:strVal val="hidden"/>
                                      </p:to>
                                    </p:set>
                                  </p:childTnLst>
                                </p:cTn>
                              </p:par>
                              <p:par>
                                <p:cTn id="293" presetID="2" presetClass="exit" presetSubtype="4" fill="hold" nodeType="withEffect">
                                  <p:stCondLst>
                                    <p:cond delay="0"/>
                                  </p:stCondLst>
                                  <p:childTnLst>
                                    <p:anim calcmode="lin" valueType="num">
                                      <p:cBhvr additive="base">
                                        <p:cTn id="294" dur="3000"/>
                                        <p:tgtEl>
                                          <p:spTgt spid="30"/>
                                        </p:tgtEl>
                                        <p:attrNameLst>
                                          <p:attrName>ppt_x</p:attrName>
                                        </p:attrNameLst>
                                      </p:cBhvr>
                                      <p:tavLst>
                                        <p:tav tm="0">
                                          <p:val>
                                            <p:strVal val="ppt_x"/>
                                          </p:val>
                                        </p:tav>
                                        <p:tav tm="100000">
                                          <p:val>
                                            <p:strVal val="ppt_x"/>
                                          </p:val>
                                        </p:tav>
                                      </p:tavLst>
                                    </p:anim>
                                    <p:anim calcmode="lin" valueType="num">
                                      <p:cBhvr additive="base">
                                        <p:cTn id="295" dur="3000"/>
                                        <p:tgtEl>
                                          <p:spTgt spid="30"/>
                                        </p:tgtEl>
                                        <p:attrNameLst>
                                          <p:attrName>ppt_y</p:attrName>
                                        </p:attrNameLst>
                                      </p:cBhvr>
                                      <p:tavLst>
                                        <p:tav tm="0">
                                          <p:val>
                                            <p:strVal val="ppt_y"/>
                                          </p:val>
                                        </p:tav>
                                        <p:tav tm="100000">
                                          <p:val>
                                            <p:strVal val="1+ppt_h/2"/>
                                          </p:val>
                                        </p:tav>
                                      </p:tavLst>
                                    </p:anim>
                                    <p:set>
                                      <p:cBhvr>
                                        <p:cTn id="296" dur="1" fill="hold">
                                          <p:stCondLst>
                                            <p:cond delay="2999"/>
                                          </p:stCondLst>
                                        </p:cTn>
                                        <p:tgtEl>
                                          <p:spTgt spid="30"/>
                                        </p:tgtEl>
                                        <p:attrNameLst>
                                          <p:attrName>style.visibility</p:attrName>
                                        </p:attrNameLst>
                                      </p:cBhvr>
                                      <p:to>
                                        <p:strVal val="hidden"/>
                                      </p:to>
                                    </p:set>
                                  </p:childTnLst>
                                </p:cTn>
                              </p:par>
                              <p:par>
                                <p:cTn id="297" presetID="2" presetClass="exit" presetSubtype="4" fill="hold" nodeType="withEffect">
                                  <p:stCondLst>
                                    <p:cond delay="0"/>
                                  </p:stCondLst>
                                  <p:childTnLst>
                                    <p:anim calcmode="lin" valueType="num">
                                      <p:cBhvr additive="base">
                                        <p:cTn id="298" dur="3000"/>
                                        <p:tgtEl>
                                          <p:spTgt spid="31"/>
                                        </p:tgtEl>
                                        <p:attrNameLst>
                                          <p:attrName>ppt_x</p:attrName>
                                        </p:attrNameLst>
                                      </p:cBhvr>
                                      <p:tavLst>
                                        <p:tav tm="0">
                                          <p:val>
                                            <p:strVal val="ppt_x"/>
                                          </p:val>
                                        </p:tav>
                                        <p:tav tm="100000">
                                          <p:val>
                                            <p:strVal val="ppt_x"/>
                                          </p:val>
                                        </p:tav>
                                      </p:tavLst>
                                    </p:anim>
                                    <p:anim calcmode="lin" valueType="num">
                                      <p:cBhvr additive="base">
                                        <p:cTn id="299" dur="3000"/>
                                        <p:tgtEl>
                                          <p:spTgt spid="31"/>
                                        </p:tgtEl>
                                        <p:attrNameLst>
                                          <p:attrName>ppt_y</p:attrName>
                                        </p:attrNameLst>
                                      </p:cBhvr>
                                      <p:tavLst>
                                        <p:tav tm="0">
                                          <p:val>
                                            <p:strVal val="ppt_y"/>
                                          </p:val>
                                        </p:tav>
                                        <p:tav tm="100000">
                                          <p:val>
                                            <p:strVal val="1+ppt_h/2"/>
                                          </p:val>
                                        </p:tav>
                                      </p:tavLst>
                                    </p:anim>
                                    <p:set>
                                      <p:cBhvr>
                                        <p:cTn id="300" dur="1" fill="hold">
                                          <p:stCondLst>
                                            <p:cond delay="2999"/>
                                          </p:stCondLst>
                                        </p:cTn>
                                        <p:tgtEl>
                                          <p:spTgt spid="31"/>
                                        </p:tgtEl>
                                        <p:attrNameLst>
                                          <p:attrName>style.visibility</p:attrName>
                                        </p:attrNameLst>
                                      </p:cBhvr>
                                      <p:to>
                                        <p:strVal val="hidden"/>
                                      </p:to>
                                    </p:set>
                                  </p:childTnLst>
                                </p:cTn>
                              </p:par>
                              <p:par>
                                <p:cTn id="301" presetID="2" presetClass="exit" presetSubtype="4" fill="hold" nodeType="withEffect">
                                  <p:stCondLst>
                                    <p:cond delay="0"/>
                                  </p:stCondLst>
                                  <p:childTnLst>
                                    <p:anim calcmode="lin" valueType="num">
                                      <p:cBhvr additive="base">
                                        <p:cTn id="302" dur="3000"/>
                                        <p:tgtEl>
                                          <p:spTgt spid="32"/>
                                        </p:tgtEl>
                                        <p:attrNameLst>
                                          <p:attrName>ppt_x</p:attrName>
                                        </p:attrNameLst>
                                      </p:cBhvr>
                                      <p:tavLst>
                                        <p:tav tm="0">
                                          <p:val>
                                            <p:strVal val="ppt_x"/>
                                          </p:val>
                                        </p:tav>
                                        <p:tav tm="100000">
                                          <p:val>
                                            <p:strVal val="ppt_x"/>
                                          </p:val>
                                        </p:tav>
                                      </p:tavLst>
                                    </p:anim>
                                    <p:anim calcmode="lin" valueType="num">
                                      <p:cBhvr additive="base">
                                        <p:cTn id="303" dur="3000"/>
                                        <p:tgtEl>
                                          <p:spTgt spid="32"/>
                                        </p:tgtEl>
                                        <p:attrNameLst>
                                          <p:attrName>ppt_y</p:attrName>
                                        </p:attrNameLst>
                                      </p:cBhvr>
                                      <p:tavLst>
                                        <p:tav tm="0">
                                          <p:val>
                                            <p:strVal val="ppt_y"/>
                                          </p:val>
                                        </p:tav>
                                        <p:tav tm="100000">
                                          <p:val>
                                            <p:strVal val="1+ppt_h/2"/>
                                          </p:val>
                                        </p:tav>
                                      </p:tavLst>
                                    </p:anim>
                                    <p:set>
                                      <p:cBhvr>
                                        <p:cTn id="304" dur="1" fill="hold">
                                          <p:stCondLst>
                                            <p:cond delay="2999"/>
                                          </p:stCondLst>
                                        </p:cTn>
                                        <p:tgtEl>
                                          <p:spTgt spid="32"/>
                                        </p:tgtEl>
                                        <p:attrNameLst>
                                          <p:attrName>style.visibility</p:attrName>
                                        </p:attrNameLst>
                                      </p:cBhvr>
                                      <p:to>
                                        <p:strVal val="hidden"/>
                                      </p:to>
                                    </p:set>
                                  </p:childTnLst>
                                </p:cTn>
                              </p:par>
                              <p:par>
                                <p:cTn id="305" presetID="2" presetClass="exit" presetSubtype="4" fill="hold" nodeType="withEffect">
                                  <p:stCondLst>
                                    <p:cond delay="0"/>
                                  </p:stCondLst>
                                  <p:childTnLst>
                                    <p:anim calcmode="lin" valueType="num">
                                      <p:cBhvr additive="base">
                                        <p:cTn id="306" dur="3000"/>
                                        <p:tgtEl>
                                          <p:spTgt spid="33"/>
                                        </p:tgtEl>
                                        <p:attrNameLst>
                                          <p:attrName>ppt_x</p:attrName>
                                        </p:attrNameLst>
                                      </p:cBhvr>
                                      <p:tavLst>
                                        <p:tav tm="0">
                                          <p:val>
                                            <p:strVal val="ppt_x"/>
                                          </p:val>
                                        </p:tav>
                                        <p:tav tm="100000">
                                          <p:val>
                                            <p:strVal val="ppt_x"/>
                                          </p:val>
                                        </p:tav>
                                      </p:tavLst>
                                    </p:anim>
                                    <p:anim calcmode="lin" valueType="num">
                                      <p:cBhvr additive="base">
                                        <p:cTn id="307" dur="3000"/>
                                        <p:tgtEl>
                                          <p:spTgt spid="33"/>
                                        </p:tgtEl>
                                        <p:attrNameLst>
                                          <p:attrName>ppt_y</p:attrName>
                                        </p:attrNameLst>
                                      </p:cBhvr>
                                      <p:tavLst>
                                        <p:tav tm="0">
                                          <p:val>
                                            <p:strVal val="ppt_y"/>
                                          </p:val>
                                        </p:tav>
                                        <p:tav tm="100000">
                                          <p:val>
                                            <p:strVal val="1+ppt_h/2"/>
                                          </p:val>
                                        </p:tav>
                                      </p:tavLst>
                                    </p:anim>
                                    <p:set>
                                      <p:cBhvr>
                                        <p:cTn id="308" dur="1" fill="hold">
                                          <p:stCondLst>
                                            <p:cond delay="2999"/>
                                          </p:stCondLst>
                                        </p:cTn>
                                        <p:tgtEl>
                                          <p:spTgt spid="33"/>
                                        </p:tgtEl>
                                        <p:attrNameLst>
                                          <p:attrName>style.visibility</p:attrName>
                                        </p:attrNameLst>
                                      </p:cBhvr>
                                      <p:to>
                                        <p:strVal val="hidden"/>
                                      </p:to>
                                    </p:set>
                                  </p:childTnLst>
                                </p:cTn>
                              </p:par>
                              <p:par>
                                <p:cTn id="309" presetID="8" presetClass="emph" presetSubtype="0" fill="hold" nodeType="withEffect">
                                  <p:stCondLst>
                                    <p:cond delay="0"/>
                                  </p:stCondLst>
                                  <p:childTnLst>
                                    <p:animRot by="-21600000">
                                      <p:cBhvr>
                                        <p:cTn id="310" dur="3000" fill="hold"/>
                                        <p:tgtEl>
                                          <p:spTgt spid="15"/>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17"/>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19"/>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21"/>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23"/>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14"/>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16"/>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18"/>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20"/>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22"/>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5"/>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7"/>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9"/>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11"/>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13"/>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4"/>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6"/>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8"/>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10"/>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12"/>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25"/>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27"/>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29"/>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31"/>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33"/>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24"/>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26"/>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28"/>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30"/>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32"/>
                                        </p:tgtEl>
                                        <p:attrNameLst>
                                          <p:attrName>r</p:attrName>
                                        </p:attrNameLst>
                                      </p:cBhvr>
                                    </p:animRot>
                                  </p:childTnLst>
                                </p:cTn>
                              </p:par>
                              <p:par>
                                <p:cTn id="369" presetID="17" presetClass="entr" presetSubtype="1"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ppt_x</p:attrName>
                                        </p:attrNameLst>
                                      </p:cBhvr>
                                      <p:tavLst>
                                        <p:tav tm="0">
                                          <p:val>
                                            <p:strVal val="#ppt_x"/>
                                          </p:val>
                                        </p:tav>
                                        <p:tav tm="100000">
                                          <p:val>
                                            <p:strVal val="#ppt_x"/>
                                          </p:val>
                                        </p:tav>
                                      </p:tavLst>
                                    </p:anim>
                                    <p:anim calcmode="lin" valueType="num">
                                      <p:cBhvr>
                                        <p:cTn id="372" dur="3000" fill="hold"/>
                                        <p:tgtEl>
                                          <p:spTgt spid="2"/>
                                        </p:tgtEl>
                                        <p:attrNameLst>
                                          <p:attrName>ppt_y</p:attrName>
                                        </p:attrNameLst>
                                      </p:cBhvr>
                                      <p:tavLst>
                                        <p:tav tm="0">
                                          <p:val>
                                            <p:strVal val="#ppt_y-#ppt_h/2"/>
                                          </p:val>
                                        </p:tav>
                                        <p:tav tm="100000">
                                          <p:val>
                                            <p:strVal val="#ppt_y"/>
                                          </p:val>
                                        </p:tav>
                                      </p:tavLst>
                                    </p:anim>
                                    <p:anim calcmode="lin" valueType="num">
                                      <p:cBhvr>
                                        <p:cTn id="373" dur="3000" fill="hold"/>
                                        <p:tgtEl>
                                          <p:spTgt spid="2"/>
                                        </p:tgtEl>
                                        <p:attrNameLst>
                                          <p:attrName>ppt_w</p:attrName>
                                        </p:attrNameLst>
                                      </p:cBhvr>
                                      <p:tavLst>
                                        <p:tav tm="0">
                                          <p:val>
                                            <p:strVal val="#ppt_w"/>
                                          </p:val>
                                        </p:tav>
                                        <p:tav tm="100000">
                                          <p:val>
                                            <p:strVal val="#ppt_w"/>
                                          </p:val>
                                        </p:tav>
                                      </p:tavLst>
                                    </p:anim>
                                    <p:anim calcmode="lin" valueType="num">
                                      <p:cBhvr>
                                        <p:cTn id="37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10061b7f7ea7d6f588342be841f08d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0" y="0"/>
            <a:ext cx="1714512" cy="1643056"/>
          </a:xfrm>
          <a:prstGeom prst="rect">
            <a:avLst/>
          </a:prstGeom>
          <a:effectLst/>
        </p:spPr>
      </p:pic>
      <p:pic>
        <p:nvPicPr>
          <p:cNvPr id="5" name="4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1142976" y="428610"/>
            <a:ext cx="1714512" cy="1643056"/>
          </a:xfrm>
          <a:prstGeom prst="rect">
            <a:avLst/>
          </a:prstGeom>
          <a:effectLst/>
        </p:spPr>
      </p:pic>
      <p:pic>
        <p:nvPicPr>
          <p:cNvPr id="6" name="5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2285984" y="1000114"/>
            <a:ext cx="1714512" cy="1643056"/>
          </a:xfrm>
          <a:prstGeom prst="rect">
            <a:avLst/>
          </a:prstGeom>
          <a:effectLst/>
        </p:spPr>
      </p:pic>
      <p:pic>
        <p:nvPicPr>
          <p:cNvPr id="7" name="6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0" y="3500444"/>
            <a:ext cx="1714512" cy="1643056"/>
          </a:xfrm>
          <a:prstGeom prst="rect">
            <a:avLst/>
          </a:prstGeom>
          <a:effectLst/>
        </p:spPr>
      </p:pic>
      <p:pic>
        <p:nvPicPr>
          <p:cNvPr id="8" name="7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1000100" y="2857502"/>
            <a:ext cx="1714512" cy="1643056"/>
          </a:xfrm>
          <a:prstGeom prst="rect">
            <a:avLst/>
          </a:prstGeom>
          <a:effectLst/>
        </p:spPr>
      </p:pic>
      <p:pic>
        <p:nvPicPr>
          <p:cNvPr id="9" name="8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2000232" y="2071684"/>
            <a:ext cx="1714512" cy="1643056"/>
          </a:xfrm>
          <a:prstGeom prst="rect">
            <a:avLst/>
          </a:prstGeom>
          <a:effectLst/>
        </p:spPr>
      </p:pic>
      <p:pic>
        <p:nvPicPr>
          <p:cNvPr id="10" name="9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5429256" y="1428760"/>
            <a:ext cx="1714512" cy="1643056"/>
          </a:xfrm>
          <a:prstGeom prst="rect">
            <a:avLst/>
          </a:prstGeom>
          <a:effectLst/>
        </p:spPr>
      </p:pic>
      <p:pic>
        <p:nvPicPr>
          <p:cNvPr id="11" name="10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6429356" y="785818"/>
            <a:ext cx="1714512" cy="1643056"/>
          </a:xfrm>
          <a:prstGeom prst="rect">
            <a:avLst/>
          </a:prstGeom>
          <a:effectLst/>
        </p:spPr>
      </p:pic>
      <p:pic>
        <p:nvPicPr>
          <p:cNvPr id="12" name="11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7429488" y="0"/>
            <a:ext cx="1714512" cy="1643056"/>
          </a:xfrm>
          <a:prstGeom prst="rect">
            <a:avLst/>
          </a:prstGeom>
          <a:effectLst/>
        </p:spPr>
      </p:pic>
      <p:pic>
        <p:nvPicPr>
          <p:cNvPr id="13" name="12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5143504" y="2500330"/>
            <a:ext cx="1714512" cy="1643056"/>
          </a:xfrm>
          <a:prstGeom prst="rect">
            <a:avLst/>
          </a:prstGeom>
          <a:effectLst/>
        </p:spPr>
      </p:pic>
      <p:pic>
        <p:nvPicPr>
          <p:cNvPr id="14" name="13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6286480" y="2928940"/>
            <a:ext cx="1714512" cy="1643056"/>
          </a:xfrm>
          <a:prstGeom prst="rect">
            <a:avLst/>
          </a:prstGeom>
          <a:effectLst/>
        </p:spPr>
      </p:pic>
      <p:pic>
        <p:nvPicPr>
          <p:cNvPr id="15" name="14 Imagen" descr="sin_sentido_thumb.png"/>
          <p:cNvPicPr>
            <a:picLocks noChangeAspect="1"/>
          </p:cNvPicPr>
          <p:nvPr/>
        </p:nvPicPr>
        <p:blipFill>
          <a:blip r:embed="rId3">
            <a:duotone>
              <a:prstClr val="black"/>
              <a:srgbClr val="FF6600">
                <a:tint val="45000"/>
                <a:satMod val="400000"/>
              </a:srgbClr>
            </a:duotone>
            <a:lum contrast="40000"/>
          </a:blip>
          <a:stretch>
            <a:fillRect/>
          </a:stretch>
        </p:blipFill>
        <p:spPr>
          <a:xfrm>
            <a:off x="7429488" y="3500444"/>
            <a:ext cx="1714512" cy="1643056"/>
          </a:xfrm>
          <a:prstGeom prst="rect">
            <a:avLst/>
          </a:prstGeom>
          <a:effectLst/>
        </p:spPr>
      </p:pic>
      <p:sp>
        <p:nvSpPr>
          <p:cNvPr id="16" name="15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0-#ppt_h/2"/>
                                          </p:val>
                                        </p:tav>
                                        <p:tav tm="100000">
                                          <p:val>
                                            <p:strVal val="#ppt_y"/>
                                          </p:val>
                                        </p:tav>
                                      </p:tavLst>
                                    </p:anim>
                                  </p:childTnLst>
                                </p:cTn>
                              </p:par>
                              <p:par>
                                <p:cTn id="40" presetID="2" presetClass="entr" presetSubtype="9"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0-#ppt_w/2"/>
                                          </p:val>
                                        </p:tav>
                                        <p:tav tm="100000">
                                          <p:val>
                                            <p:strVal val="#ppt_x"/>
                                          </p:val>
                                        </p:tav>
                                      </p:tavLst>
                                    </p:anim>
                                    <p:anim calcmode="lin" valueType="num">
                                      <p:cBhvr additive="base">
                                        <p:cTn id="43" dur="3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3"/>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6" fill="hold" nodeType="after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1+ppt_h/2"/>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1+ppt_w/2"/>
                                          </p:val>
                                        </p:tav>
                                      </p:tavLst>
                                    </p:anim>
                                    <p:anim calcmode="lin" valueType="num">
                                      <p:cBhvr additive="base">
                                        <p:cTn id="87" dur="3000"/>
                                        <p:tgtEl>
                                          <p:spTgt spid="5"/>
                                        </p:tgtEl>
                                        <p:attrNameLst>
                                          <p:attrName>ppt_y</p:attrName>
                                        </p:attrNameLst>
                                      </p:cBhvr>
                                      <p:tavLst>
                                        <p:tav tm="0">
                                          <p:val>
                                            <p:strVal val="ppt_y"/>
                                          </p:val>
                                        </p:tav>
                                        <p:tav tm="100000">
                                          <p:val>
                                            <p:strVal val="1+ppt_h/2"/>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1+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1+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0-ppt_w/2"/>
                                          </p:val>
                                        </p:tav>
                                      </p:tavLst>
                                    </p:anim>
                                    <p:anim calcmode="lin" valueType="num">
                                      <p:cBhvr additive="base">
                                        <p:cTn id="107" dur="3000"/>
                                        <p:tgtEl>
                                          <p:spTgt spid="13"/>
                                        </p:tgtEl>
                                        <p:attrNameLst>
                                          <p:attrName>ppt_y</p:attrName>
                                        </p:attrNameLst>
                                      </p:cBhvr>
                                      <p:tavLst>
                                        <p:tav tm="0">
                                          <p:val>
                                            <p:strVal val="ppt_y"/>
                                          </p:val>
                                        </p:tav>
                                        <p:tav tm="100000">
                                          <p:val>
                                            <p:strVal val="0-ppt_h/2"/>
                                          </p:val>
                                        </p:tav>
                                      </p:tavLst>
                                    </p:anim>
                                    <p:set>
                                      <p:cBhvr>
                                        <p:cTn id="108" dur="1" fill="hold">
                                          <p:stCondLst>
                                            <p:cond delay="2999"/>
                                          </p:stCondLst>
                                        </p:cTn>
                                        <p:tgtEl>
                                          <p:spTgt spid="13"/>
                                        </p:tgtEl>
                                        <p:attrNameLst>
                                          <p:attrName>style.visibility</p:attrName>
                                        </p:attrNameLst>
                                      </p:cBhvr>
                                      <p:to>
                                        <p:strVal val="hidden"/>
                                      </p:to>
                                    </p:set>
                                  </p:childTnLst>
                                </p:cTn>
                              </p:par>
                              <p:par>
                                <p:cTn id="109" presetID="2" presetClass="exit" presetSubtype="9" fill="hold"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0-ppt_w/2"/>
                                          </p:val>
                                        </p:tav>
                                      </p:tavLst>
                                    </p:anim>
                                    <p:anim calcmode="lin" valueType="num">
                                      <p:cBhvr additive="base">
                                        <p:cTn id="111" dur="3000"/>
                                        <p:tgtEl>
                                          <p:spTgt spid="14"/>
                                        </p:tgtEl>
                                        <p:attrNameLst>
                                          <p:attrName>ppt_y</p:attrName>
                                        </p:attrNameLst>
                                      </p:cBhvr>
                                      <p:tavLst>
                                        <p:tav tm="0">
                                          <p:val>
                                            <p:strVal val="ppt_y"/>
                                          </p:val>
                                        </p:tav>
                                        <p:tav tm="100000">
                                          <p:val>
                                            <p:strVal val="0-ppt_h/2"/>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0-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1+ppt_w/2"/>
                                          </p:val>
                                        </p:tav>
                                      </p:tavLst>
                                    </p:anim>
                                    <p:anim calcmode="lin" valueType="num">
                                      <p:cBhvr additive="base">
                                        <p:cTn id="119" dur="3000"/>
                                        <p:tgtEl>
                                          <p:spTgt spid="7"/>
                                        </p:tgtEl>
                                        <p:attrNameLst>
                                          <p:attrName>ppt_y</p:attrName>
                                        </p:attrNameLst>
                                      </p:cBhvr>
                                      <p:tavLst>
                                        <p:tav tm="0">
                                          <p:val>
                                            <p:strVal val="ppt_y"/>
                                          </p:val>
                                        </p:tav>
                                        <p:tav tm="100000">
                                          <p:val>
                                            <p:strVal val="0-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3"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1+ppt_w/2"/>
                                          </p:val>
                                        </p:tav>
                                      </p:tavLst>
                                    </p:anim>
                                    <p:anim calcmode="lin" valueType="num">
                                      <p:cBhvr additive="base">
                                        <p:cTn id="123" dur="3000"/>
                                        <p:tgtEl>
                                          <p:spTgt spid="8"/>
                                        </p:tgtEl>
                                        <p:attrNameLst>
                                          <p:attrName>ppt_y</p:attrName>
                                        </p:attrNameLst>
                                      </p:cBhvr>
                                      <p:tavLst>
                                        <p:tav tm="0">
                                          <p:val>
                                            <p:strVal val="ppt_y"/>
                                          </p:val>
                                        </p:tav>
                                        <p:tav tm="100000">
                                          <p:val>
                                            <p:strVal val="0-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3" fill="hold"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0-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4"/>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5"/>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6"/>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7"/>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9"/>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0"/>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1"/>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2"/>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3"/>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5"/>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e1318a2b4cea15dc40d86356616dd76.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sp>
        <p:nvSpPr>
          <p:cNvPr id="3" name="2 Rectángulo"/>
          <p:cNvSpPr/>
          <p:nvPr/>
        </p:nvSpPr>
        <p:spPr>
          <a:xfrm rot="20029631">
            <a:off x="4002067" y="3857266"/>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58966">
            <a:off x="4836142" y="388489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029631">
            <a:off x="5610528" y="3857267"/>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58966">
            <a:off x="6444603" y="3884891"/>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029631">
            <a:off x="2395819" y="3857267"/>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58966">
            <a:off x="3229894" y="3884891"/>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029631">
            <a:off x="752744" y="3857267"/>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58966">
            <a:off x="1586819" y="3884891"/>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029631">
            <a:off x="7182163" y="3857266"/>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58966">
            <a:off x="8016238" y="388489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029631">
            <a:off x="3967453" y="305222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58966">
            <a:off x="4801528" y="307984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029631">
            <a:off x="5575914" y="3052222"/>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58966">
            <a:off x="6409989" y="3079846"/>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029631">
            <a:off x="2361205" y="3052222"/>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58966">
            <a:off x="3195280" y="3079846"/>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029631">
            <a:off x="718130" y="3052222"/>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58966">
            <a:off x="1552205" y="3079846"/>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029631">
            <a:off x="7147549" y="305222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58966">
            <a:off x="7981624" y="307984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029631">
            <a:off x="3965244" y="2428505"/>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58966">
            <a:off x="4799319" y="2456129"/>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029631">
            <a:off x="5573705" y="2428506"/>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58966">
            <a:off x="6407780" y="245613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029631">
            <a:off x="2358996" y="2428506"/>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58966">
            <a:off x="3193071" y="245613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029631">
            <a:off x="715921" y="2428506"/>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58966">
            <a:off x="1549996" y="245613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029631">
            <a:off x="7145340" y="2428505"/>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58966">
            <a:off x="7979415" y="2456129"/>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029631">
            <a:off x="3930630" y="1623460"/>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58966">
            <a:off x="4764705" y="1651084"/>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029631">
            <a:off x="5539091" y="162346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358966">
            <a:off x="6373166" y="165108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029631">
            <a:off x="2324382" y="162346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358966">
            <a:off x="3158457" y="165108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029631">
            <a:off x="681307" y="162346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358966">
            <a:off x="1515382" y="165108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029631">
            <a:off x="7110726" y="1623460"/>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358966">
            <a:off x="7944801" y="1651084"/>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029631">
            <a:off x="3930630" y="804680"/>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58966">
            <a:off x="4764705" y="832304"/>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029631">
            <a:off x="5539091" y="80468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58966">
            <a:off x="6373166" y="83230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029631">
            <a:off x="2324382" y="80468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58966">
            <a:off x="3158457" y="83230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029631">
            <a:off x="681307" y="804681"/>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58966">
            <a:off x="1515382" y="832305"/>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029631">
            <a:off x="7110726" y="804680"/>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58966">
            <a:off x="7944801" y="832304"/>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029631">
            <a:off x="3896016" y="-365"/>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58966">
            <a:off x="4730091" y="27259"/>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029631">
            <a:off x="5504477" y="-364"/>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58966">
            <a:off x="6338552" y="2726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029631">
            <a:off x="2289768" y="-364"/>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58966">
            <a:off x="3123843" y="2726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029631">
            <a:off x="646693" y="-364"/>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358966">
            <a:off x="1480768" y="27260"/>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029631">
            <a:off x="7076112" y="-365"/>
            <a:ext cx="295158" cy="1276859"/>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358966">
            <a:off x="7910187" y="27259"/>
            <a:ext cx="292147" cy="1250581"/>
          </a:xfrm>
          <a:prstGeom prst="rec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3"/>
                                        </p:tgtEl>
                                        <p:attrNameLst>
                                          <p:attrName>style.opacity</p:attrName>
                                        </p:attrNameLst>
                                      </p:cBhvr>
                                      <p:to>
                                        <p:strVal val="0"/>
                                      </p:to>
                                    </p:set>
                                    <p:animEffect filter="image" prLst="opacity: 0">
                                      <p:cBhvr rctx="IE">
                                        <p:cTn id="7" dur="indefinite"/>
                                        <p:tgtEl>
                                          <p:spTgt spid="6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3"/>
                                        </p:tgtEl>
                                        <p:attrNameLst>
                                          <p:attrName>style.visibility</p:attrName>
                                        </p:attrNameLst>
                                      </p:cBhvr>
                                      <p:to>
                                        <p:strVal val="visible"/>
                                      </p:to>
                                    </p:set>
                                    <p:anim calcmode="lin" valueType="num">
                                      <p:cBhvr additive="base">
                                        <p:cTn id="170" dur="3000" fill="hold"/>
                                        <p:tgtEl>
                                          <p:spTgt spid="43"/>
                                        </p:tgtEl>
                                        <p:attrNameLst>
                                          <p:attrName>ppt_x</p:attrName>
                                        </p:attrNameLst>
                                      </p:cBhvr>
                                      <p:tavLst>
                                        <p:tav tm="0">
                                          <p:val>
                                            <p:strVal val="#ppt_x"/>
                                          </p:val>
                                        </p:tav>
                                        <p:tav tm="100000">
                                          <p:val>
                                            <p:strVal val="#ppt_x"/>
                                          </p:val>
                                        </p:tav>
                                      </p:tavLst>
                                    </p:anim>
                                    <p:anim calcmode="lin" valueType="num">
                                      <p:cBhvr additive="base">
                                        <p:cTn id="171" dur="3000" fill="hold"/>
                                        <p:tgtEl>
                                          <p:spTgt spid="43"/>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4"/>
                                        </p:tgtEl>
                                        <p:attrNameLst>
                                          <p:attrName>style.visibility</p:attrName>
                                        </p:attrNameLst>
                                      </p:cBhvr>
                                      <p:to>
                                        <p:strVal val="visible"/>
                                      </p:to>
                                    </p:set>
                                    <p:anim calcmode="lin" valueType="num">
                                      <p:cBhvr additive="base">
                                        <p:cTn id="174" dur="3000" fill="hold"/>
                                        <p:tgtEl>
                                          <p:spTgt spid="44"/>
                                        </p:tgtEl>
                                        <p:attrNameLst>
                                          <p:attrName>ppt_x</p:attrName>
                                        </p:attrNameLst>
                                      </p:cBhvr>
                                      <p:tavLst>
                                        <p:tav tm="0">
                                          <p:val>
                                            <p:strVal val="#ppt_x"/>
                                          </p:val>
                                        </p:tav>
                                        <p:tav tm="100000">
                                          <p:val>
                                            <p:strVal val="#ppt_x"/>
                                          </p:val>
                                        </p:tav>
                                      </p:tavLst>
                                    </p:anim>
                                    <p:anim calcmode="lin" valueType="num">
                                      <p:cBhvr additive="base">
                                        <p:cTn id="175" dur="3000" fill="hold"/>
                                        <p:tgtEl>
                                          <p:spTgt spid="44"/>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5"/>
                                        </p:tgtEl>
                                        <p:attrNameLst>
                                          <p:attrName>style.visibility</p:attrName>
                                        </p:attrNameLst>
                                      </p:cBhvr>
                                      <p:to>
                                        <p:strVal val="visible"/>
                                      </p:to>
                                    </p:set>
                                    <p:anim calcmode="lin" valueType="num">
                                      <p:cBhvr additive="base">
                                        <p:cTn id="178" dur="3000" fill="hold"/>
                                        <p:tgtEl>
                                          <p:spTgt spid="45"/>
                                        </p:tgtEl>
                                        <p:attrNameLst>
                                          <p:attrName>ppt_x</p:attrName>
                                        </p:attrNameLst>
                                      </p:cBhvr>
                                      <p:tavLst>
                                        <p:tav tm="0">
                                          <p:val>
                                            <p:strVal val="#ppt_x"/>
                                          </p:val>
                                        </p:tav>
                                        <p:tav tm="100000">
                                          <p:val>
                                            <p:strVal val="#ppt_x"/>
                                          </p:val>
                                        </p:tav>
                                      </p:tavLst>
                                    </p:anim>
                                    <p:anim calcmode="lin" valueType="num">
                                      <p:cBhvr additive="base">
                                        <p:cTn id="179" dur="3000" fill="hold"/>
                                        <p:tgtEl>
                                          <p:spTgt spid="45"/>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6"/>
                                        </p:tgtEl>
                                        <p:attrNameLst>
                                          <p:attrName>style.visibility</p:attrName>
                                        </p:attrNameLst>
                                      </p:cBhvr>
                                      <p:to>
                                        <p:strVal val="visible"/>
                                      </p:to>
                                    </p:set>
                                    <p:anim calcmode="lin" valueType="num">
                                      <p:cBhvr additive="base">
                                        <p:cTn id="182" dur="3000" fill="hold"/>
                                        <p:tgtEl>
                                          <p:spTgt spid="46"/>
                                        </p:tgtEl>
                                        <p:attrNameLst>
                                          <p:attrName>ppt_x</p:attrName>
                                        </p:attrNameLst>
                                      </p:cBhvr>
                                      <p:tavLst>
                                        <p:tav tm="0">
                                          <p:val>
                                            <p:strVal val="#ppt_x"/>
                                          </p:val>
                                        </p:tav>
                                        <p:tav tm="100000">
                                          <p:val>
                                            <p:strVal val="#ppt_x"/>
                                          </p:val>
                                        </p:tav>
                                      </p:tavLst>
                                    </p:anim>
                                    <p:anim calcmode="lin" valueType="num">
                                      <p:cBhvr additive="base">
                                        <p:cTn id="183" dur="3000" fill="hold"/>
                                        <p:tgtEl>
                                          <p:spTgt spid="46"/>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7"/>
                                        </p:tgtEl>
                                        <p:attrNameLst>
                                          <p:attrName>style.visibility</p:attrName>
                                        </p:attrNameLst>
                                      </p:cBhvr>
                                      <p:to>
                                        <p:strVal val="visible"/>
                                      </p:to>
                                    </p:set>
                                    <p:anim calcmode="lin" valueType="num">
                                      <p:cBhvr additive="base">
                                        <p:cTn id="186" dur="3000" fill="hold"/>
                                        <p:tgtEl>
                                          <p:spTgt spid="47"/>
                                        </p:tgtEl>
                                        <p:attrNameLst>
                                          <p:attrName>ppt_x</p:attrName>
                                        </p:attrNameLst>
                                      </p:cBhvr>
                                      <p:tavLst>
                                        <p:tav tm="0">
                                          <p:val>
                                            <p:strVal val="#ppt_x"/>
                                          </p:val>
                                        </p:tav>
                                        <p:tav tm="100000">
                                          <p:val>
                                            <p:strVal val="#ppt_x"/>
                                          </p:val>
                                        </p:tav>
                                      </p:tavLst>
                                    </p:anim>
                                    <p:anim calcmode="lin" valueType="num">
                                      <p:cBhvr additive="base">
                                        <p:cTn id="187" dur="3000" fill="hold"/>
                                        <p:tgtEl>
                                          <p:spTgt spid="47"/>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48"/>
                                        </p:tgtEl>
                                        <p:attrNameLst>
                                          <p:attrName>style.visibility</p:attrName>
                                        </p:attrNameLst>
                                      </p:cBhvr>
                                      <p:to>
                                        <p:strVal val="visible"/>
                                      </p:to>
                                    </p:set>
                                    <p:anim calcmode="lin" valueType="num">
                                      <p:cBhvr additive="base">
                                        <p:cTn id="190" dur="3000" fill="hold"/>
                                        <p:tgtEl>
                                          <p:spTgt spid="48"/>
                                        </p:tgtEl>
                                        <p:attrNameLst>
                                          <p:attrName>ppt_x</p:attrName>
                                        </p:attrNameLst>
                                      </p:cBhvr>
                                      <p:tavLst>
                                        <p:tav tm="0">
                                          <p:val>
                                            <p:strVal val="#ppt_x"/>
                                          </p:val>
                                        </p:tav>
                                        <p:tav tm="100000">
                                          <p:val>
                                            <p:strVal val="#ppt_x"/>
                                          </p:val>
                                        </p:tav>
                                      </p:tavLst>
                                    </p:anim>
                                    <p:anim calcmode="lin" valueType="num">
                                      <p:cBhvr additive="base">
                                        <p:cTn id="191" dur="3000" fill="hold"/>
                                        <p:tgtEl>
                                          <p:spTgt spid="48"/>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49"/>
                                        </p:tgtEl>
                                        <p:attrNameLst>
                                          <p:attrName>style.visibility</p:attrName>
                                        </p:attrNameLst>
                                      </p:cBhvr>
                                      <p:to>
                                        <p:strVal val="visible"/>
                                      </p:to>
                                    </p:set>
                                    <p:anim calcmode="lin" valueType="num">
                                      <p:cBhvr additive="base">
                                        <p:cTn id="194" dur="3000" fill="hold"/>
                                        <p:tgtEl>
                                          <p:spTgt spid="49"/>
                                        </p:tgtEl>
                                        <p:attrNameLst>
                                          <p:attrName>ppt_x</p:attrName>
                                        </p:attrNameLst>
                                      </p:cBhvr>
                                      <p:tavLst>
                                        <p:tav tm="0">
                                          <p:val>
                                            <p:strVal val="#ppt_x"/>
                                          </p:val>
                                        </p:tav>
                                        <p:tav tm="100000">
                                          <p:val>
                                            <p:strVal val="#ppt_x"/>
                                          </p:val>
                                        </p:tav>
                                      </p:tavLst>
                                    </p:anim>
                                    <p:anim calcmode="lin" valueType="num">
                                      <p:cBhvr additive="base">
                                        <p:cTn id="195" dur="3000" fill="hold"/>
                                        <p:tgtEl>
                                          <p:spTgt spid="49"/>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 calcmode="lin" valueType="num">
                                      <p:cBhvr additive="base">
                                        <p:cTn id="198" dur="3000" fill="hold"/>
                                        <p:tgtEl>
                                          <p:spTgt spid="50"/>
                                        </p:tgtEl>
                                        <p:attrNameLst>
                                          <p:attrName>ppt_x</p:attrName>
                                        </p:attrNameLst>
                                      </p:cBhvr>
                                      <p:tavLst>
                                        <p:tav tm="0">
                                          <p:val>
                                            <p:strVal val="#ppt_x"/>
                                          </p:val>
                                        </p:tav>
                                        <p:tav tm="100000">
                                          <p:val>
                                            <p:strVal val="#ppt_x"/>
                                          </p:val>
                                        </p:tav>
                                      </p:tavLst>
                                    </p:anim>
                                    <p:anim calcmode="lin" valueType="num">
                                      <p:cBhvr additive="base">
                                        <p:cTn id="199" dur="3000" fill="hold"/>
                                        <p:tgtEl>
                                          <p:spTgt spid="50"/>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51"/>
                                        </p:tgtEl>
                                        <p:attrNameLst>
                                          <p:attrName>style.visibility</p:attrName>
                                        </p:attrNameLst>
                                      </p:cBhvr>
                                      <p:to>
                                        <p:strVal val="visible"/>
                                      </p:to>
                                    </p:set>
                                    <p:anim calcmode="lin" valueType="num">
                                      <p:cBhvr additive="base">
                                        <p:cTn id="202" dur="3000" fill="hold"/>
                                        <p:tgtEl>
                                          <p:spTgt spid="51"/>
                                        </p:tgtEl>
                                        <p:attrNameLst>
                                          <p:attrName>ppt_x</p:attrName>
                                        </p:attrNameLst>
                                      </p:cBhvr>
                                      <p:tavLst>
                                        <p:tav tm="0">
                                          <p:val>
                                            <p:strVal val="#ppt_x"/>
                                          </p:val>
                                        </p:tav>
                                        <p:tav tm="100000">
                                          <p:val>
                                            <p:strVal val="#ppt_x"/>
                                          </p:val>
                                        </p:tav>
                                      </p:tavLst>
                                    </p:anim>
                                    <p:anim calcmode="lin" valueType="num">
                                      <p:cBhvr additive="base">
                                        <p:cTn id="203" dur="3000" fill="hold"/>
                                        <p:tgtEl>
                                          <p:spTgt spid="51"/>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52"/>
                                        </p:tgtEl>
                                        <p:attrNameLst>
                                          <p:attrName>style.visibility</p:attrName>
                                        </p:attrNameLst>
                                      </p:cBhvr>
                                      <p:to>
                                        <p:strVal val="visible"/>
                                      </p:to>
                                    </p:set>
                                    <p:anim calcmode="lin" valueType="num">
                                      <p:cBhvr additive="base">
                                        <p:cTn id="206" dur="3000" fill="hold"/>
                                        <p:tgtEl>
                                          <p:spTgt spid="52"/>
                                        </p:tgtEl>
                                        <p:attrNameLst>
                                          <p:attrName>ppt_x</p:attrName>
                                        </p:attrNameLst>
                                      </p:cBhvr>
                                      <p:tavLst>
                                        <p:tav tm="0">
                                          <p:val>
                                            <p:strVal val="#ppt_x"/>
                                          </p:val>
                                        </p:tav>
                                        <p:tav tm="100000">
                                          <p:val>
                                            <p:strVal val="#ppt_x"/>
                                          </p:val>
                                        </p:tav>
                                      </p:tavLst>
                                    </p:anim>
                                    <p:anim calcmode="lin" valueType="num">
                                      <p:cBhvr additive="base">
                                        <p:cTn id="207" dur="3000" fill="hold"/>
                                        <p:tgtEl>
                                          <p:spTgt spid="52"/>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53"/>
                                        </p:tgtEl>
                                        <p:attrNameLst>
                                          <p:attrName>style.visibility</p:attrName>
                                        </p:attrNameLst>
                                      </p:cBhvr>
                                      <p:to>
                                        <p:strVal val="visible"/>
                                      </p:to>
                                    </p:set>
                                    <p:anim calcmode="lin" valueType="num">
                                      <p:cBhvr additive="base">
                                        <p:cTn id="210" dur="3000" fill="hold"/>
                                        <p:tgtEl>
                                          <p:spTgt spid="53"/>
                                        </p:tgtEl>
                                        <p:attrNameLst>
                                          <p:attrName>ppt_x</p:attrName>
                                        </p:attrNameLst>
                                      </p:cBhvr>
                                      <p:tavLst>
                                        <p:tav tm="0">
                                          <p:val>
                                            <p:strVal val="#ppt_x"/>
                                          </p:val>
                                        </p:tav>
                                        <p:tav tm="100000">
                                          <p:val>
                                            <p:strVal val="#ppt_x"/>
                                          </p:val>
                                        </p:tav>
                                      </p:tavLst>
                                    </p:anim>
                                    <p:anim calcmode="lin" valueType="num">
                                      <p:cBhvr additive="base">
                                        <p:cTn id="211" dur="3000" fill="hold"/>
                                        <p:tgtEl>
                                          <p:spTgt spid="53"/>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54"/>
                                        </p:tgtEl>
                                        <p:attrNameLst>
                                          <p:attrName>style.visibility</p:attrName>
                                        </p:attrNameLst>
                                      </p:cBhvr>
                                      <p:to>
                                        <p:strVal val="visible"/>
                                      </p:to>
                                    </p:set>
                                    <p:anim calcmode="lin" valueType="num">
                                      <p:cBhvr additive="base">
                                        <p:cTn id="214" dur="3000" fill="hold"/>
                                        <p:tgtEl>
                                          <p:spTgt spid="54"/>
                                        </p:tgtEl>
                                        <p:attrNameLst>
                                          <p:attrName>ppt_x</p:attrName>
                                        </p:attrNameLst>
                                      </p:cBhvr>
                                      <p:tavLst>
                                        <p:tav tm="0">
                                          <p:val>
                                            <p:strVal val="#ppt_x"/>
                                          </p:val>
                                        </p:tav>
                                        <p:tav tm="100000">
                                          <p:val>
                                            <p:strVal val="#ppt_x"/>
                                          </p:val>
                                        </p:tav>
                                      </p:tavLst>
                                    </p:anim>
                                    <p:anim calcmode="lin" valueType="num">
                                      <p:cBhvr additive="base">
                                        <p:cTn id="215" dur="3000" fill="hold"/>
                                        <p:tgtEl>
                                          <p:spTgt spid="54"/>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55"/>
                                        </p:tgtEl>
                                        <p:attrNameLst>
                                          <p:attrName>style.visibility</p:attrName>
                                        </p:attrNameLst>
                                      </p:cBhvr>
                                      <p:to>
                                        <p:strVal val="visible"/>
                                      </p:to>
                                    </p:set>
                                    <p:anim calcmode="lin" valueType="num">
                                      <p:cBhvr additive="base">
                                        <p:cTn id="218" dur="3000" fill="hold"/>
                                        <p:tgtEl>
                                          <p:spTgt spid="55"/>
                                        </p:tgtEl>
                                        <p:attrNameLst>
                                          <p:attrName>ppt_x</p:attrName>
                                        </p:attrNameLst>
                                      </p:cBhvr>
                                      <p:tavLst>
                                        <p:tav tm="0">
                                          <p:val>
                                            <p:strVal val="#ppt_x"/>
                                          </p:val>
                                        </p:tav>
                                        <p:tav tm="100000">
                                          <p:val>
                                            <p:strVal val="#ppt_x"/>
                                          </p:val>
                                        </p:tav>
                                      </p:tavLst>
                                    </p:anim>
                                    <p:anim calcmode="lin" valueType="num">
                                      <p:cBhvr additive="base">
                                        <p:cTn id="219" dur="3000" fill="hold"/>
                                        <p:tgtEl>
                                          <p:spTgt spid="55"/>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56"/>
                                        </p:tgtEl>
                                        <p:attrNameLst>
                                          <p:attrName>style.visibility</p:attrName>
                                        </p:attrNameLst>
                                      </p:cBhvr>
                                      <p:to>
                                        <p:strVal val="visible"/>
                                      </p:to>
                                    </p:set>
                                    <p:anim calcmode="lin" valueType="num">
                                      <p:cBhvr additive="base">
                                        <p:cTn id="222" dur="3000" fill="hold"/>
                                        <p:tgtEl>
                                          <p:spTgt spid="56"/>
                                        </p:tgtEl>
                                        <p:attrNameLst>
                                          <p:attrName>ppt_x</p:attrName>
                                        </p:attrNameLst>
                                      </p:cBhvr>
                                      <p:tavLst>
                                        <p:tav tm="0">
                                          <p:val>
                                            <p:strVal val="#ppt_x"/>
                                          </p:val>
                                        </p:tav>
                                        <p:tav tm="100000">
                                          <p:val>
                                            <p:strVal val="#ppt_x"/>
                                          </p:val>
                                        </p:tav>
                                      </p:tavLst>
                                    </p:anim>
                                    <p:anim calcmode="lin" valueType="num">
                                      <p:cBhvr additive="base">
                                        <p:cTn id="223" dur="3000" fill="hold"/>
                                        <p:tgtEl>
                                          <p:spTgt spid="56"/>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57"/>
                                        </p:tgtEl>
                                        <p:attrNameLst>
                                          <p:attrName>style.visibility</p:attrName>
                                        </p:attrNameLst>
                                      </p:cBhvr>
                                      <p:to>
                                        <p:strVal val="visible"/>
                                      </p:to>
                                    </p:set>
                                    <p:anim calcmode="lin" valueType="num">
                                      <p:cBhvr additive="base">
                                        <p:cTn id="226" dur="3000" fill="hold"/>
                                        <p:tgtEl>
                                          <p:spTgt spid="57"/>
                                        </p:tgtEl>
                                        <p:attrNameLst>
                                          <p:attrName>ppt_x</p:attrName>
                                        </p:attrNameLst>
                                      </p:cBhvr>
                                      <p:tavLst>
                                        <p:tav tm="0">
                                          <p:val>
                                            <p:strVal val="#ppt_x"/>
                                          </p:val>
                                        </p:tav>
                                        <p:tav tm="100000">
                                          <p:val>
                                            <p:strVal val="#ppt_x"/>
                                          </p:val>
                                        </p:tav>
                                      </p:tavLst>
                                    </p:anim>
                                    <p:anim calcmode="lin" valueType="num">
                                      <p:cBhvr additive="base">
                                        <p:cTn id="227" dur="3000" fill="hold"/>
                                        <p:tgtEl>
                                          <p:spTgt spid="57"/>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58"/>
                                        </p:tgtEl>
                                        <p:attrNameLst>
                                          <p:attrName>style.visibility</p:attrName>
                                        </p:attrNameLst>
                                      </p:cBhvr>
                                      <p:to>
                                        <p:strVal val="visible"/>
                                      </p:to>
                                    </p:set>
                                    <p:anim calcmode="lin" valueType="num">
                                      <p:cBhvr additive="base">
                                        <p:cTn id="230" dur="3000" fill="hold"/>
                                        <p:tgtEl>
                                          <p:spTgt spid="58"/>
                                        </p:tgtEl>
                                        <p:attrNameLst>
                                          <p:attrName>ppt_x</p:attrName>
                                        </p:attrNameLst>
                                      </p:cBhvr>
                                      <p:tavLst>
                                        <p:tav tm="0">
                                          <p:val>
                                            <p:strVal val="#ppt_x"/>
                                          </p:val>
                                        </p:tav>
                                        <p:tav tm="100000">
                                          <p:val>
                                            <p:strVal val="#ppt_x"/>
                                          </p:val>
                                        </p:tav>
                                      </p:tavLst>
                                    </p:anim>
                                    <p:anim calcmode="lin" valueType="num">
                                      <p:cBhvr additive="base">
                                        <p:cTn id="231" dur="3000" fill="hold"/>
                                        <p:tgtEl>
                                          <p:spTgt spid="58"/>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 calcmode="lin" valueType="num">
                                      <p:cBhvr additive="base">
                                        <p:cTn id="234" dur="3000" fill="hold"/>
                                        <p:tgtEl>
                                          <p:spTgt spid="59"/>
                                        </p:tgtEl>
                                        <p:attrNameLst>
                                          <p:attrName>ppt_x</p:attrName>
                                        </p:attrNameLst>
                                      </p:cBhvr>
                                      <p:tavLst>
                                        <p:tav tm="0">
                                          <p:val>
                                            <p:strVal val="#ppt_x"/>
                                          </p:val>
                                        </p:tav>
                                        <p:tav tm="100000">
                                          <p:val>
                                            <p:strVal val="#ppt_x"/>
                                          </p:val>
                                        </p:tav>
                                      </p:tavLst>
                                    </p:anim>
                                    <p:anim calcmode="lin" valueType="num">
                                      <p:cBhvr additive="base">
                                        <p:cTn id="235" dur="3000" fill="hold"/>
                                        <p:tgtEl>
                                          <p:spTgt spid="59"/>
                                        </p:tgtEl>
                                        <p:attrNameLst>
                                          <p:attrName>ppt_y</p:attrName>
                                        </p:attrNameLst>
                                      </p:cBhvr>
                                      <p:tavLst>
                                        <p:tav tm="0">
                                          <p:val>
                                            <p:strVal val="1+#ppt_h/2"/>
                                          </p:val>
                                        </p:tav>
                                        <p:tav tm="100000">
                                          <p:val>
                                            <p:strVal val="#ppt_y"/>
                                          </p:val>
                                        </p:tav>
                                      </p:tavLst>
                                    </p:anim>
                                  </p:childTnLst>
                                </p:cTn>
                              </p:par>
                              <p:par>
                                <p:cTn id="236" presetID="2" presetClass="entr" presetSubtype="4" fill="hold" grpId="0" nodeType="withEffect">
                                  <p:stCondLst>
                                    <p:cond delay="0"/>
                                  </p:stCondLst>
                                  <p:childTnLst>
                                    <p:set>
                                      <p:cBhvr>
                                        <p:cTn id="237" dur="1" fill="hold">
                                          <p:stCondLst>
                                            <p:cond delay="0"/>
                                          </p:stCondLst>
                                        </p:cTn>
                                        <p:tgtEl>
                                          <p:spTgt spid="60"/>
                                        </p:tgtEl>
                                        <p:attrNameLst>
                                          <p:attrName>style.visibility</p:attrName>
                                        </p:attrNameLst>
                                      </p:cBhvr>
                                      <p:to>
                                        <p:strVal val="visible"/>
                                      </p:to>
                                    </p:set>
                                    <p:anim calcmode="lin" valueType="num">
                                      <p:cBhvr additive="base">
                                        <p:cTn id="238" dur="3000" fill="hold"/>
                                        <p:tgtEl>
                                          <p:spTgt spid="60"/>
                                        </p:tgtEl>
                                        <p:attrNameLst>
                                          <p:attrName>ppt_x</p:attrName>
                                        </p:attrNameLst>
                                      </p:cBhvr>
                                      <p:tavLst>
                                        <p:tav tm="0">
                                          <p:val>
                                            <p:strVal val="#ppt_x"/>
                                          </p:val>
                                        </p:tav>
                                        <p:tav tm="100000">
                                          <p:val>
                                            <p:strVal val="#ppt_x"/>
                                          </p:val>
                                        </p:tav>
                                      </p:tavLst>
                                    </p:anim>
                                    <p:anim calcmode="lin" valueType="num">
                                      <p:cBhvr additive="base">
                                        <p:cTn id="239" dur="3000" fill="hold"/>
                                        <p:tgtEl>
                                          <p:spTgt spid="60"/>
                                        </p:tgtEl>
                                        <p:attrNameLst>
                                          <p:attrName>ppt_y</p:attrName>
                                        </p:attrNameLst>
                                      </p:cBhvr>
                                      <p:tavLst>
                                        <p:tav tm="0">
                                          <p:val>
                                            <p:strVal val="1+#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61"/>
                                        </p:tgtEl>
                                        <p:attrNameLst>
                                          <p:attrName>style.visibility</p:attrName>
                                        </p:attrNameLst>
                                      </p:cBhvr>
                                      <p:to>
                                        <p:strVal val="visible"/>
                                      </p:to>
                                    </p:set>
                                    <p:anim calcmode="lin" valueType="num">
                                      <p:cBhvr additive="base">
                                        <p:cTn id="242" dur="3000" fill="hold"/>
                                        <p:tgtEl>
                                          <p:spTgt spid="61"/>
                                        </p:tgtEl>
                                        <p:attrNameLst>
                                          <p:attrName>ppt_x</p:attrName>
                                        </p:attrNameLst>
                                      </p:cBhvr>
                                      <p:tavLst>
                                        <p:tav tm="0">
                                          <p:val>
                                            <p:strVal val="#ppt_x"/>
                                          </p:val>
                                        </p:tav>
                                        <p:tav tm="100000">
                                          <p:val>
                                            <p:strVal val="#ppt_x"/>
                                          </p:val>
                                        </p:tav>
                                      </p:tavLst>
                                    </p:anim>
                                    <p:anim calcmode="lin" valueType="num">
                                      <p:cBhvr additive="base">
                                        <p:cTn id="243" dur="3000" fill="hold"/>
                                        <p:tgtEl>
                                          <p:spTgt spid="61"/>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62"/>
                                        </p:tgtEl>
                                        <p:attrNameLst>
                                          <p:attrName>style.visibility</p:attrName>
                                        </p:attrNameLst>
                                      </p:cBhvr>
                                      <p:to>
                                        <p:strVal val="visible"/>
                                      </p:to>
                                    </p:set>
                                    <p:anim calcmode="lin" valueType="num">
                                      <p:cBhvr additive="base">
                                        <p:cTn id="246" dur="3000" fill="hold"/>
                                        <p:tgtEl>
                                          <p:spTgt spid="62"/>
                                        </p:tgtEl>
                                        <p:attrNameLst>
                                          <p:attrName>ppt_x</p:attrName>
                                        </p:attrNameLst>
                                      </p:cBhvr>
                                      <p:tavLst>
                                        <p:tav tm="0">
                                          <p:val>
                                            <p:strVal val="#ppt_x"/>
                                          </p:val>
                                        </p:tav>
                                        <p:tav tm="100000">
                                          <p:val>
                                            <p:strVal val="#ppt_x"/>
                                          </p:val>
                                        </p:tav>
                                      </p:tavLst>
                                    </p:anim>
                                    <p:anim calcmode="lin" valueType="num">
                                      <p:cBhvr additive="base">
                                        <p:cTn id="247" dur="3000" fill="hold"/>
                                        <p:tgtEl>
                                          <p:spTgt spid="62"/>
                                        </p:tgtEl>
                                        <p:attrNameLst>
                                          <p:attrName>ppt_y</p:attrName>
                                        </p:attrNameLst>
                                      </p:cBhvr>
                                      <p:tavLst>
                                        <p:tav tm="0">
                                          <p:val>
                                            <p:strVal val="1+#ppt_h/2"/>
                                          </p:val>
                                        </p:tav>
                                        <p:tav tm="100000">
                                          <p:val>
                                            <p:strVal val="#ppt_y"/>
                                          </p:val>
                                        </p:tav>
                                      </p:tavLst>
                                    </p:anim>
                                  </p:childTnLst>
                                </p:cTn>
                              </p:par>
                              <p:par>
                                <p:cTn id="248" presetID="19" presetClass="entr" presetSubtype="5" fill="hold" grpId="1" nodeType="withEffect">
                                  <p:stCondLst>
                                    <p:cond delay="0"/>
                                  </p:stCondLst>
                                  <p:childTnLst>
                                    <p:set>
                                      <p:cBhvr>
                                        <p:cTn id="249" dur="1" fill="hold">
                                          <p:stCondLst>
                                            <p:cond delay="0"/>
                                          </p:stCondLst>
                                        </p:cTn>
                                        <p:tgtEl>
                                          <p:spTgt spid="3"/>
                                        </p:tgtEl>
                                        <p:attrNameLst>
                                          <p:attrName>style.visibility</p:attrName>
                                        </p:attrNameLst>
                                      </p:cBhvr>
                                      <p:to>
                                        <p:strVal val="visible"/>
                                      </p:to>
                                    </p:set>
                                    <p:anim calcmode="lin" valueType="num">
                                      <p:cBhvr>
                                        <p:cTn id="250" dur="3000" fill="hold"/>
                                        <p:tgtEl>
                                          <p:spTgt spid="3"/>
                                        </p:tgtEl>
                                        <p:attrNameLst>
                                          <p:attrName>ppt_w</p:attrName>
                                        </p:attrNameLst>
                                      </p:cBhvr>
                                      <p:tavLst>
                                        <p:tav tm="0">
                                          <p:val>
                                            <p:strVal val="#ppt_w"/>
                                          </p:val>
                                        </p:tav>
                                        <p:tav tm="100000">
                                          <p:val>
                                            <p:strVal val="#ppt_w"/>
                                          </p:val>
                                        </p:tav>
                                      </p:tavLst>
                                    </p:anim>
                                    <p:anim calcmode="lin" valueType="num">
                                      <p:cBhvr>
                                        <p:cTn id="251" dur="3000" fill="hold"/>
                                        <p:tgtEl>
                                          <p:spTgt spid="3"/>
                                        </p:tgtEl>
                                        <p:attrNameLst>
                                          <p:attrName>ppt_h</p:attrName>
                                        </p:attrNameLst>
                                      </p:cBhvr>
                                      <p:tavLst>
                                        <p:tav tm="0" fmla="#ppt_h*sin(2.5*pi*$)">
                                          <p:val>
                                            <p:fltVal val="0"/>
                                          </p:val>
                                        </p:tav>
                                        <p:tav tm="100000">
                                          <p:val>
                                            <p:fltVal val="1"/>
                                          </p:val>
                                        </p:tav>
                                      </p:tavLst>
                                    </p:anim>
                                  </p:childTnLst>
                                </p:cTn>
                              </p:par>
                              <p:par>
                                <p:cTn id="252" presetID="19" presetClass="entr" presetSubtype="5" fill="hold" grpId="1" nodeType="withEffect">
                                  <p:stCondLst>
                                    <p:cond delay="0"/>
                                  </p:stCondLst>
                                  <p:childTnLst>
                                    <p:set>
                                      <p:cBhvr>
                                        <p:cTn id="253" dur="1" fill="hold">
                                          <p:stCondLst>
                                            <p:cond delay="0"/>
                                          </p:stCondLst>
                                        </p:cTn>
                                        <p:tgtEl>
                                          <p:spTgt spid="4"/>
                                        </p:tgtEl>
                                        <p:attrNameLst>
                                          <p:attrName>style.visibility</p:attrName>
                                        </p:attrNameLst>
                                      </p:cBhvr>
                                      <p:to>
                                        <p:strVal val="visible"/>
                                      </p:to>
                                    </p:set>
                                    <p:anim calcmode="lin" valueType="num">
                                      <p:cBhvr>
                                        <p:cTn id="254" dur="3000" fill="hold"/>
                                        <p:tgtEl>
                                          <p:spTgt spid="4"/>
                                        </p:tgtEl>
                                        <p:attrNameLst>
                                          <p:attrName>ppt_w</p:attrName>
                                        </p:attrNameLst>
                                      </p:cBhvr>
                                      <p:tavLst>
                                        <p:tav tm="0">
                                          <p:val>
                                            <p:strVal val="#ppt_w"/>
                                          </p:val>
                                        </p:tav>
                                        <p:tav tm="100000">
                                          <p:val>
                                            <p:strVal val="#ppt_w"/>
                                          </p:val>
                                        </p:tav>
                                      </p:tavLst>
                                    </p:anim>
                                    <p:anim calcmode="lin" valueType="num">
                                      <p:cBhvr>
                                        <p:cTn id="255" dur="3000" fill="hold"/>
                                        <p:tgtEl>
                                          <p:spTgt spid="4"/>
                                        </p:tgtEl>
                                        <p:attrNameLst>
                                          <p:attrName>ppt_h</p:attrName>
                                        </p:attrNameLst>
                                      </p:cBhvr>
                                      <p:tavLst>
                                        <p:tav tm="0" fmla="#ppt_h*sin(2.5*pi*$)">
                                          <p:val>
                                            <p:fltVal val="0"/>
                                          </p:val>
                                        </p:tav>
                                        <p:tav tm="100000">
                                          <p:val>
                                            <p:fltVal val="1"/>
                                          </p:val>
                                        </p:tav>
                                      </p:tavLst>
                                    </p:anim>
                                  </p:childTnLst>
                                </p:cTn>
                              </p:par>
                              <p:par>
                                <p:cTn id="256" presetID="19" presetClass="entr" presetSubtype="5" fill="hold" grpId="1" nodeType="withEffect">
                                  <p:stCondLst>
                                    <p:cond delay="0"/>
                                  </p:stCondLst>
                                  <p:childTnLst>
                                    <p:set>
                                      <p:cBhvr>
                                        <p:cTn id="257" dur="1" fill="hold">
                                          <p:stCondLst>
                                            <p:cond delay="0"/>
                                          </p:stCondLst>
                                        </p:cTn>
                                        <p:tgtEl>
                                          <p:spTgt spid="5"/>
                                        </p:tgtEl>
                                        <p:attrNameLst>
                                          <p:attrName>style.visibility</p:attrName>
                                        </p:attrNameLst>
                                      </p:cBhvr>
                                      <p:to>
                                        <p:strVal val="visible"/>
                                      </p:to>
                                    </p:set>
                                    <p:anim calcmode="lin" valueType="num">
                                      <p:cBhvr>
                                        <p:cTn id="258" dur="3000" fill="hold"/>
                                        <p:tgtEl>
                                          <p:spTgt spid="5"/>
                                        </p:tgtEl>
                                        <p:attrNameLst>
                                          <p:attrName>ppt_w</p:attrName>
                                        </p:attrNameLst>
                                      </p:cBhvr>
                                      <p:tavLst>
                                        <p:tav tm="0">
                                          <p:val>
                                            <p:strVal val="#ppt_w"/>
                                          </p:val>
                                        </p:tav>
                                        <p:tav tm="100000">
                                          <p:val>
                                            <p:strVal val="#ppt_w"/>
                                          </p:val>
                                        </p:tav>
                                      </p:tavLst>
                                    </p:anim>
                                    <p:anim calcmode="lin" valueType="num">
                                      <p:cBhvr>
                                        <p:cTn id="259" dur="3000" fill="hold"/>
                                        <p:tgtEl>
                                          <p:spTgt spid="5"/>
                                        </p:tgtEl>
                                        <p:attrNameLst>
                                          <p:attrName>ppt_h</p:attrName>
                                        </p:attrNameLst>
                                      </p:cBhvr>
                                      <p:tavLst>
                                        <p:tav tm="0" fmla="#ppt_h*sin(2.5*pi*$)">
                                          <p:val>
                                            <p:fltVal val="0"/>
                                          </p:val>
                                        </p:tav>
                                        <p:tav tm="100000">
                                          <p:val>
                                            <p:fltVal val="1"/>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6"/>
                                        </p:tgtEl>
                                        <p:attrNameLst>
                                          <p:attrName>style.visibility</p:attrName>
                                        </p:attrNameLst>
                                      </p:cBhvr>
                                      <p:to>
                                        <p:strVal val="visible"/>
                                      </p:to>
                                    </p:set>
                                    <p:anim calcmode="lin" valueType="num">
                                      <p:cBhvr>
                                        <p:cTn id="262" dur="3000" fill="hold"/>
                                        <p:tgtEl>
                                          <p:spTgt spid="6"/>
                                        </p:tgtEl>
                                        <p:attrNameLst>
                                          <p:attrName>ppt_w</p:attrName>
                                        </p:attrNameLst>
                                      </p:cBhvr>
                                      <p:tavLst>
                                        <p:tav tm="0">
                                          <p:val>
                                            <p:strVal val="#ppt_w"/>
                                          </p:val>
                                        </p:tav>
                                        <p:tav tm="100000">
                                          <p:val>
                                            <p:strVal val="#ppt_w"/>
                                          </p:val>
                                        </p:tav>
                                      </p:tavLst>
                                    </p:anim>
                                    <p:anim calcmode="lin" valueType="num">
                                      <p:cBhvr>
                                        <p:cTn id="263" dur="3000" fill="hold"/>
                                        <p:tgtEl>
                                          <p:spTgt spid="6"/>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7"/>
                                        </p:tgtEl>
                                        <p:attrNameLst>
                                          <p:attrName>style.visibility</p:attrName>
                                        </p:attrNameLst>
                                      </p:cBhvr>
                                      <p:to>
                                        <p:strVal val="visible"/>
                                      </p:to>
                                    </p:set>
                                    <p:anim calcmode="lin" valueType="num">
                                      <p:cBhvr>
                                        <p:cTn id="266" dur="3000" fill="hold"/>
                                        <p:tgtEl>
                                          <p:spTgt spid="7"/>
                                        </p:tgtEl>
                                        <p:attrNameLst>
                                          <p:attrName>ppt_w</p:attrName>
                                        </p:attrNameLst>
                                      </p:cBhvr>
                                      <p:tavLst>
                                        <p:tav tm="0">
                                          <p:val>
                                            <p:strVal val="#ppt_w"/>
                                          </p:val>
                                        </p:tav>
                                        <p:tav tm="100000">
                                          <p:val>
                                            <p:strVal val="#ppt_w"/>
                                          </p:val>
                                        </p:tav>
                                      </p:tavLst>
                                    </p:anim>
                                    <p:anim calcmode="lin" valueType="num">
                                      <p:cBhvr>
                                        <p:cTn id="267" dur="3000" fill="hold"/>
                                        <p:tgtEl>
                                          <p:spTgt spid="7"/>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8"/>
                                        </p:tgtEl>
                                        <p:attrNameLst>
                                          <p:attrName>style.visibility</p:attrName>
                                        </p:attrNameLst>
                                      </p:cBhvr>
                                      <p:to>
                                        <p:strVal val="visible"/>
                                      </p:to>
                                    </p:set>
                                    <p:anim calcmode="lin" valueType="num">
                                      <p:cBhvr>
                                        <p:cTn id="270" dur="3000" fill="hold"/>
                                        <p:tgtEl>
                                          <p:spTgt spid="8"/>
                                        </p:tgtEl>
                                        <p:attrNameLst>
                                          <p:attrName>ppt_w</p:attrName>
                                        </p:attrNameLst>
                                      </p:cBhvr>
                                      <p:tavLst>
                                        <p:tav tm="0">
                                          <p:val>
                                            <p:strVal val="#ppt_w"/>
                                          </p:val>
                                        </p:tav>
                                        <p:tav tm="100000">
                                          <p:val>
                                            <p:strVal val="#ppt_w"/>
                                          </p:val>
                                        </p:tav>
                                      </p:tavLst>
                                    </p:anim>
                                    <p:anim calcmode="lin" valueType="num">
                                      <p:cBhvr>
                                        <p:cTn id="271" dur="3000" fill="hold"/>
                                        <p:tgtEl>
                                          <p:spTgt spid="8"/>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9"/>
                                        </p:tgtEl>
                                        <p:attrNameLst>
                                          <p:attrName>style.visibility</p:attrName>
                                        </p:attrNameLst>
                                      </p:cBhvr>
                                      <p:to>
                                        <p:strVal val="visible"/>
                                      </p:to>
                                    </p:set>
                                    <p:anim calcmode="lin" valueType="num">
                                      <p:cBhvr>
                                        <p:cTn id="274" dur="3000" fill="hold"/>
                                        <p:tgtEl>
                                          <p:spTgt spid="9"/>
                                        </p:tgtEl>
                                        <p:attrNameLst>
                                          <p:attrName>ppt_w</p:attrName>
                                        </p:attrNameLst>
                                      </p:cBhvr>
                                      <p:tavLst>
                                        <p:tav tm="0">
                                          <p:val>
                                            <p:strVal val="#ppt_w"/>
                                          </p:val>
                                        </p:tav>
                                        <p:tav tm="100000">
                                          <p:val>
                                            <p:strVal val="#ppt_w"/>
                                          </p:val>
                                        </p:tav>
                                      </p:tavLst>
                                    </p:anim>
                                    <p:anim calcmode="lin" valueType="num">
                                      <p:cBhvr>
                                        <p:cTn id="275" dur="3000" fill="hold"/>
                                        <p:tgtEl>
                                          <p:spTgt spid="9"/>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10"/>
                                        </p:tgtEl>
                                        <p:attrNameLst>
                                          <p:attrName>style.visibility</p:attrName>
                                        </p:attrNameLst>
                                      </p:cBhvr>
                                      <p:to>
                                        <p:strVal val="visible"/>
                                      </p:to>
                                    </p:set>
                                    <p:anim calcmode="lin" valueType="num">
                                      <p:cBhvr>
                                        <p:cTn id="278" dur="3000" fill="hold"/>
                                        <p:tgtEl>
                                          <p:spTgt spid="10"/>
                                        </p:tgtEl>
                                        <p:attrNameLst>
                                          <p:attrName>ppt_w</p:attrName>
                                        </p:attrNameLst>
                                      </p:cBhvr>
                                      <p:tavLst>
                                        <p:tav tm="0">
                                          <p:val>
                                            <p:strVal val="#ppt_w"/>
                                          </p:val>
                                        </p:tav>
                                        <p:tav tm="100000">
                                          <p:val>
                                            <p:strVal val="#ppt_w"/>
                                          </p:val>
                                        </p:tav>
                                      </p:tavLst>
                                    </p:anim>
                                    <p:anim calcmode="lin" valueType="num">
                                      <p:cBhvr>
                                        <p:cTn id="279" dur="3000" fill="hold"/>
                                        <p:tgtEl>
                                          <p:spTgt spid="10"/>
                                        </p:tgtEl>
                                        <p:attrNameLst>
                                          <p:attrName>ppt_h</p:attrName>
                                        </p:attrNameLst>
                                      </p:cBhvr>
                                      <p:tavLst>
                                        <p:tav tm="0" fmla="#ppt_h*sin(2.5*pi*$)">
                                          <p:val>
                                            <p:fltVal val="0"/>
                                          </p:val>
                                        </p:tav>
                                        <p:tav tm="100000">
                                          <p:val>
                                            <p:fltVal val="1"/>
                                          </p:val>
                                        </p:tav>
                                      </p:tavLst>
                                    </p:anim>
                                  </p:childTnLst>
                                </p:cTn>
                              </p:par>
                              <p:par>
                                <p:cTn id="280" presetID="19" presetClass="entr" presetSubtype="5" fill="hold" grpId="1" nodeType="withEffect">
                                  <p:stCondLst>
                                    <p:cond delay="0"/>
                                  </p:stCondLst>
                                  <p:childTnLst>
                                    <p:set>
                                      <p:cBhvr>
                                        <p:cTn id="281" dur="1" fill="hold">
                                          <p:stCondLst>
                                            <p:cond delay="0"/>
                                          </p:stCondLst>
                                        </p:cTn>
                                        <p:tgtEl>
                                          <p:spTgt spid="11"/>
                                        </p:tgtEl>
                                        <p:attrNameLst>
                                          <p:attrName>style.visibility</p:attrName>
                                        </p:attrNameLst>
                                      </p:cBhvr>
                                      <p:to>
                                        <p:strVal val="visible"/>
                                      </p:to>
                                    </p:set>
                                    <p:anim calcmode="lin" valueType="num">
                                      <p:cBhvr>
                                        <p:cTn id="282" dur="3000" fill="hold"/>
                                        <p:tgtEl>
                                          <p:spTgt spid="11"/>
                                        </p:tgtEl>
                                        <p:attrNameLst>
                                          <p:attrName>ppt_w</p:attrName>
                                        </p:attrNameLst>
                                      </p:cBhvr>
                                      <p:tavLst>
                                        <p:tav tm="0">
                                          <p:val>
                                            <p:strVal val="#ppt_w"/>
                                          </p:val>
                                        </p:tav>
                                        <p:tav tm="100000">
                                          <p:val>
                                            <p:strVal val="#ppt_w"/>
                                          </p:val>
                                        </p:tav>
                                      </p:tavLst>
                                    </p:anim>
                                    <p:anim calcmode="lin" valueType="num">
                                      <p:cBhvr>
                                        <p:cTn id="283" dur="3000" fill="hold"/>
                                        <p:tgtEl>
                                          <p:spTgt spid="11"/>
                                        </p:tgtEl>
                                        <p:attrNameLst>
                                          <p:attrName>ppt_h</p:attrName>
                                        </p:attrNameLst>
                                      </p:cBhvr>
                                      <p:tavLst>
                                        <p:tav tm="0" fmla="#ppt_h*sin(2.5*pi*$)">
                                          <p:val>
                                            <p:fltVal val="0"/>
                                          </p:val>
                                        </p:tav>
                                        <p:tav tm="100000">
                                          <p:val>
                                            <p:fltVal val="1"/>
                                          </p:val>
                                        </p:tav>
                                      </p:tavLst>
                                    </p:anim>
                                  </p:childTnLst>
                                </p:cTn>
                              </p:par>
                              <p:par>
                                <p:cTn id="284" presetID="19" presetClass="entr" presetSubtype="5" fill="hold" grpId="1" nodeType="withEffect">
                                  <p:stCondLst>
                                    <p:cond delay="0"/>
                                  </p:stCondLst>
                                  <p:childTnLst>
                                    <p:set>
                                      <p:cBhvr>
                                        <p:cTn id="285" dur="1" fill="hold">
                                          <p:stCondLst>
                                            <p:cond delay="0"/>
                                          </p:stCondLst>
                                        </p:cTn>
                                        <p:tgtEl>
                                          <p:spTgt spid="12"/>
                                        </p:tgtEl>
                                        <p:attrNameLst>
                                          <p:attrName>style.visibility</p:attrName>
                                        </p:attrNameLst>
                                      </p:cBhvr>
                                      <p:to>
                                        <p:strVal val="visible"/>
                                      </p:to>
                                    </p:set>
                                    <p:anim calcmode="lin" valueType="num">
                                      <p:cBhvr>
                                        <p:cTn id="286" dur="3000" fill="hold"/>
                                        <p:tgtEl>
                                          <p:spTgt spid="12"/>
                                        </p:tgtEl>
                                        <p:attrNameLst>
                                          <p:attrName>ppt_w</p:attrName>
                                        </p:attrNameLst>
                                      </p:cBhvr>
                                      <p:tavLst>
                                        <p:tav tm="0">
                                          <p:val>
                                            <p:strVal val="#ppt_w"/>
                                          </p:val>
                                        </p:tav>
                                        <p:tav tm="100000">
                                          <p:val>
                                            <p:strVal val="#ppt_w"/>
                                          </p:val>
                                        </p:tav>
                                      </p:tavLst>
                                    </p:anim>
                                    <p:anim calcmode="lin" valueType="num">
                                      <p:cBhvr>
                                        <p:cTn id="287" dur="3000" fill="hold"/>
                                        <p:tgtEl>
                                          <p:spTgt spid="12"/>
                                        </p:tgtEl>
                                        <p:attrNameLst>
                                          <p:attrName>ppt_h</p:attrName>
                                        </p:attrNameLst>
                                      </p:cBhvr>
                                      <p:tavLst>
                                        <p:tav tm="0" fmla="#ppt_h*sin(2.5*pi*$)">
                                          <p:val>
                                            <p:fltVal val="0"/>
                                          </p:val>
                                        </p:tav>
                                        <p:tav tm="100000">
                                          <p:val>
                                            <p:fltVal val="1"/>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13"/>
                                        </p:tgtEl>
                                        <p:attrNameLst>
                                          <p:attrName>style.visibility</p:attrName>
                                        </p:attrNameLst>
                                      </p:cBhvr>
                                      <p:to>
                                        <p:strVal val="visible"/>
                                      </p:to>
                                    </p:set>
                                    <p:anim calcmode="lin" valueType="num">
                                      <p:cBhvr>
                                        <p:cTn id="290" dur="3000" fill="hold"/>
                                        <p:tgtEl>
                                          <p:spTgt spid="13"/>
                                        </p:tgtEl>
                                        <p:attrNameLst>
                                          <p:attrName>ppt_w</p:attrName>
                                        </p:attrNameLst>
                                      </p:cBhvr>
                                      <p:tavLst>
                                        <p:tav tm="0">
                                          <p:val>
                                            <p:strVal val="#ppt_w"/>
                                          </p:val>
                                        </p:tav>
                                        <p:tav tm="100000">
                                          <p:val>
                                            <p:strVal val="#ppt_w"/>
                                          </p:val>
                                        </p:tav>
                                      </p:tavLst>
                                    </p:anim>
                                    <p:anim calcmode="lin" valueType="num">
                                      <p:cBhvr>
                                        <p:cTn id="291" dur="3000" fill="hold"/>
                                        <p:tgtEl>
                                          <p:spTgt spid="13"/>
                                        </p:tgtEl>
                                        <p:attrNameLst>
                                          <p:attrName>ppt_h</p:attrName>
                                        </p:attrNameLst>
                                      </p:cBhvr>
                                      <p:tavLst>
                                        <p:tav tm="0" fmla="#ppt_h*sin(2.5*pi*$)">
                                          <p:val>
                                            <p:fltVal val="0"/>
                                          </p:val>
                                        </p:tav>
                                        <p:tav tm="100000">
                                          <p:val>
                                            <p:fltVal val="1"/>
                                          </p:val>
                                        </p:tav>
                                      </p:tavLst>
                                    </p:anim>
                                  </p:childTnLst>
                                </p:cTn>
                              </p:par>
                              <p:par>
                                <p:cTn id="292" presetID="19" presetClass="entr" presetSubtype="5" fill="hold" grpId="1" nodeType="withEffect">
                                  <p:stCondLst>
                                    <p:cond delay="0"/>
                                  </p:stCondLst>
                                  <p:childTnLst>
                                    <p:set>
                                      <p:cBhvr>
                                        <p:cTn id="293" dur="1" fill="hold">
                                          <p:stCondLst>
                                            <p:cond delay="0"/>
                                          </p:stCondLst>
                                        </p:cTn>
                                        <p:tgtEl>
                                          <p:spTgt spid="14"/>
                                        </p:tgtEl>
                                        <p:attrNameLst>
                                          <p:attrName>style.visibility</p:attrName>
                                        </p:attrNameLst>
                                      </p:cBhvr>
                                      <p:to>
                                        <p:strVal val="visible"/>
                                      </p:to>
                                    </p:set>
                                    <p:anim calcmode="lin" valueType="num">
                                      <p:cBhvr>
                                        <p:cTn id="294" dur="3000" fill="hold"/>
                                        <p:tgtEl>
                                          <p:spTgt spid="14"/>
                                        </p:tgtEl>
                                        <p:attrNameLst>
                                          <p:attrName>ppt_w</p:attrName>
                                        </p:attrNameLst>
                                      </p:cBhvr>
                                      <p:tavLst>
                                        <p:tav tm="0">
                                          <p:val>
                                            <p:strVal val="#ppt_w"/>
                                          </p:val>
                                        </p:tav>
                                        <p:tav tm="100000">
                                          <p:val>
                                            <p:strVal val="#ppt_w"/>
                                          </p:val>
                                        </p:tav>
                                      </p:tavLst>
                                    </p:anim>
                                    <p:anim calcmode="lin" valueType="num">
                                      <p:cBhvr>
                                        <p:cTn id="295" dur="3000" fill="hold"/>
                                        <p:tgtEl>
                                          <p:spTgt spid="14"/>
                                        </p:tgtEl>
                                        <p:attrNameLst>
                                          <p:attrName>ppt_h</p:attrName>
                                        </p:attrNameLst>
                                      </p:cBhvr>
                                      <p:tavLst>
                                        <p:tav tm="0" fmla="#ppt_h*sin(2.5*pi*$)">
                                          <p:val>
                                            <p:fltVal val="0"/>
                                          </p:val>
                                        </p:tav>
                                        <p:tav tm="100000">
                                          <p:val>
                                            <p:fltVal val="1"/>
                                          </p:val>
                                        </p:tav>
                                      </p:tavLst>
                                    </p:anim>
                                  </p:childTnLst>
                                </p:cTn>
                              </p:par>
                              <p:par>
                                <p:cTn id="296" presetID="19" presetClass="entr" presetSubtype="5" fill="hold" grpId="1" nodeType="withEffect">
                                  <p:stCondLst>
                                    <p:cond delay="0"/>
                                  </p:stCondLst>
                                  <p:childTnLst>
                                    <p:set>
                                      <p:cBhvr>
                                        <p:cTn id="297" dur="1" fill="hold">
                                          <p:stCondLst>
                                            <p:cond delay="0"/>
                                          </p:stCondLst>
                                        </p:cTn>
                                        <p:tgtEl>
                                          <p:spTgt spid="15"/>
                                        </p:tgtEl>
                                        <p:attrNameLst>
                                          <p:attrName>style.visibility</p:attrName>
                                        </p:attrNameLst>
                                      </p:cBhvr>
                                      <p:to>
                                        <p:strVal val="visible"/>
                                      </p:to>
                                    </p:set>
                                    <p:anim calcmode="lin" valueType="num">
                                      <p:cBhvr>
                                        <p:cTn id="298" dur="3000" fill="hold"/>
                                        <p:tgtEl>
                                          <p:spTgt spid="15"/>
                                        </p:tgtEl>
                                        <p:attrNameLst>
                                          <p:attrName>ppt_w</p:attrName>
                                        </p:attrNameLst>
                                      </p:cBhvr>
                                      <p:tavLst>
                                        <p:tav tm="0">
                                          <p:val>
                                            <p:strVal val="#ppt_w"/>
                                          </p:val>
                                        </p:tav>
                                        <p:tav tm="100000">
                                          <p:val>
                                            <p:strVal val="#ppt_w"/>
                                          </p:val>
                                        </p:tav>
                                      </p:tavLst>
                                    </p:anim>
                                    <p:anim calcmode="lin" valueType="num">
                                      <p:cBhvr>
                                        <p:cTn id="299" dur="3000" fill="hold"/>
                                        <p:tgtEl>
                                          <p:spTgt spid="15"/>
                                        </p:tgtEl>
                                        <p:attrNameLst>
                                          <p:attrName>ppt_h</p:attrName>
                                        </p:attrNameLst>
                                      </p:cBhvr>
                                      <p:tavLst>
                                        <p:tav tm="0" fmla="#ppt_h*sin(2.5*pi*$)">
                                          <p:val>
                                            <p:fltVal val="0"/>
                                          </p:val>
                                        </p:tav>
                                        <p:tav tm="100000">
                                          <p:val>
                                            <p:fltVal val="1"/>
                                          </p:val>
                                        </p:tav>
                                      </p:tavLst>
                                    </p:anim>
                                  </p:childTnLst>
                                </p:cTn>
                              </p:par>
                              <p:par>
                                <p:cTn id="300" presetID="19" presetClass="entr" presetSubtype="5" fill="hold" grpId="1" nodeType="withEffect">
                                  <p:stCondLst>
                                    <p:cond delay="0"/>
                                  </p:stCondLst>
                                  <p:childTnLst>
                                    <p:set>
                                      <p:cBhvr>
                                        <p:cTn id="301" dur="1" fill="hold">
                                          <p:stCondLst>
                                            <p:cond delay="0"/>
                                          </p:stCondLst>
                                        </p:cTn>
                                        <p:tgtEl>
                                          <p:spTgt spid="16"/>
                                        </p:tgtEl>
                                        <p:attrNameLst>
                                          <p:attrName>style.visibility</p:attrName>
                                        </p:attrNameLst>
                                      </p:cBhvr>
                                      <p:to>
                                        <p:strVal val="visible"/>
                                      </p:to>
                                    </p:set>
                                    <p:anim calcmode="lin" valueType="num">
                                      <p:cBhvr>
                                        <p:cTn id="302" dur="3000" fill="hold"/>
                                        <p:tgtEl>
                                          <p:spTgt spid="16"/>
                                        </p:tgtEl>
                                        <p:attrNameLst>
                                          <p:attrName>ppt_w</p:attrName>
                                        </p:attrNameLst>
                                      </p:cBhvr>
                                      <p:tavLst>
                                        <p:tav tm="0">
                                          <p:val>
                                            <p:strVal val="#ppt_w"/>
                                          </p:val>
                                        </p:tav>
                                        <p:tav tm="100000">
                                          <p:val>
                                            <p:strVal val="#ppt_w"/>
                                          </p:val>
                                        </p:tav>
                                      </p:tavLst>
                                    </p:anim>
                                    <p:anim calcmode="lin" valueType="num">
                                      <p:cBhvr>
                                        <p:cTn id="303" dur="3000" fill="hold"/>
                                        <p:tgtEl>
                                          <p:spTgt spid="16"/>
                                        </p:tgtEl>
                                        <p:attrNameLst>
                                          <p:attrName>ppt_h</p:attrName>
                                        </p:attrNameLst>
                                      </p:cBhvr>
                                      <p:tavLst>
                                        <p:tav tm="0" fmla="#ppt_h*sin(2.5*pi*$)">
                                          <p:val>
                                            <p:fltVal val="0"/>
                                          </p:val>
                                        </p:tav>
                                        <p:tav tm="100000">
                                          <p:val>
                                            <p:fltVal val="1"/>
                                          </p:val>
                                        </p:tav>
                                      </p:tavLst>
                                    </p:anim>
                                  </p:childTnLst>
                                </p:cTn>
                              </p:par>
                              <p:par>
                                <p:cTn id="304" presetID="19" presetClass="entr" presetSubtype="5" fill="hold" grpId="1" nodeType="withEffect">
                                  <p:stCondLst>
                                    <p:cond delay="0"/>
                                  </p:stCondLst>
                                  <p:childTnLst>
                                    <p:set>
                                      <p:cBhvr>
                                        <p:cTn id="305" dur="1" fill="hold">
                                          <p:stCondLst>
                                            <p:cond delay="0"/>
                                          </p:stCondLst>
                                        </p:cTn>
                                        <p:tgtEl>
                                          <p:spTgt spid="17"/>
                                        </p:tgtEl>
                                        <p:attrNameLst>
                                          <p:attrName>style.visibility</p:attrName>
                                        </p:attrNameLst>
                                      </p:cBhvr>
                                      <p:to>
                                        <p:strVal val="visible"/>
                                      </p:to>
                                    </p:set>
                                    <p:anim calcmode="lin" valueType="num">
                                      <p:cBhvr>
                                        <p:cTn id="306" dur="3000" fill="hold"/>
                                        <p:tgtEl>
                                          <p:spTgt spid="17"/>
                                        </p:tgtEl>
                                        <p:attrNameLst>
                                          <p:attrName>ppt_w</p:attrName>
                                        </p:attrNameLst>
                                      </p:cBhvr>
                                      <p:tavLst>
                                        <p:tav tm="0">
                                          <p:val>
                                            <p:strVal val="#ppt_w"/>
                                          </p:val>
                                        </p:tav>
                                        <p:tav tm="100000">
                                          <p:val>
                                            <p:strVal val="#ppt_w"/>
                                          </p:val>
                                        </p:tav>
                                      </p:tavLst>
                                    </p:anim>
                                    <p:anim calcmode="lin" valueType="num">
                                      <p:cBhvr>
                                        <p:cTn id="307" dur="3000" fill="hold"/>
                                        <p:tgtEl>
                                          <p:spTgt spid="17"/>
                                        </p:tgtEl>
                                        <p:attrNameLst>
                                          <p:attrName>ppt_h</p:attrName>
                                        </p:attrNameLst>
                                      </p:cBhvr>
                                      <p:tavLst>
                                        <p:tav tm="0" fmla="#ppt_h*sin(2.5*pi*$)">
                                          <p:val>
                                            <p:fltVal val="0"/>
                                          </p:val>
                                        </p:tav>
                                        <p:tav tm="100000">
                                          <p:val>
                                            <p:fltVal val="1"/>
                                          </p:val>
                                        </p:tav>
                                      </p:tavLst>
                                    </p:anim>
                                  </p:childTnLst>
                                </p:cTn>
                              </p:par>
                              <p:par>
                                <p:cTn id="308" presetID="19" presetClass="entr" presetSubtype="5" fill="hold" grpId="1" nodeType="withEffect">
                                  <p:stCondLst>
                                    <p:cond delay="0"/>
                                  </p:stCondLst>
                                  <p:childTnLst>
                                    <p:set>
                                      <p:cBhvr>
                                        <p:cTn id="309" dur="1" fill="hold">
                                          <p:stCondLst>
                                            <p:cond delay="0"/>
                                          </p:stCondLst>
                                        </p:cTn>
                                        <p:tgtEl>
                                          <p:spTgt spid="18"/>
                                        </p:tgtEl>
                                        <p:attrNameLst>
                                          <p:attrName>style.visibility</p:attrName>
                                        </p:attrNameLst>
                                      </p:cBhvr>
                                      <p:to>
                                        <p:strVal val="visible"/>
                                      </p:to>
                                    </p:set>
                                    <p:anim calcmode="lin" valueType="num">
                                      <p:cBhvr>
                                        <p:cTn id="310" dur="3000" fill="hold"/>
                                        <p:tgtEl>
                                          <p:spTgt spid="18"/>
                                        </p:tgtEl>
                                        <p:attrNameLst>
                                          <p:attrName>ppt_w</p:attrName>
                                        </p:attrNameLst>
                                      </p:cBhvr>
                                      <p:tavLst>
                                        <p:tav tm="0">
                                          <p:val>
                                            <p:strVal val="#ppt_w"/>
                                          </p:val>
                                        </p:tav>
                                        <p:tav tm="100000">
                                          <p:val>
                                            <p:strVal val="#ppt_w"/>
                                          </p:val>
                                        </p:tav>
                                      </p:tavLst>
                                    </p:anim>
                                    <p:anim calcmode="lin" valueType="num">
                                      <p:cBhvr>
                                        <p:cTn id="311" dur="3000" fill="hold"/>
                                        <p:tgtEl>
                                          <p:spTgt spid="18"/>
                                        </p:tgtEl>
                                        <p:attrNameLst>
                                          <p:attrName>ppt_h</p:attrName>
                                        </p:attrNameLst>
                                      </p:cBhvr>
                                      <p:tavLst>
                                        <p:tav tm="0" fmla="#ppt_h*sin(2.5*pi*$)">
                                          <p:val>
                                            <p:fltVal val="0"/>
                                          </p:val>
                                        </p:tav>
                                        <p:tav tm="100000">
                                          <p:val>
                                            <p:fltVal val="1"/>
                                          </p:val>
                                        </p:tav>
                                      </p:tavLst>
                                    </p:anim>
                                  </p:childTnLst>
                                </p:cTn>
                              </p:par>
                              <p:par>
                                <p:cTn id="312" presetID="19" presetClass="entr" presetSubtype="5" fill="hold" grpId="1" nodeType="withEffect">
                                  <p:stCondLst>
                                    <p:cond delay="0"/>
                                  </p:stCondLst>
                                  <p:childTnLst>
                                    <p:set>
                                      <p:cBhvr>
                                        <p:cTn id="313" dur="1" fill="hold">
                                          <p:stCondLst>
                                            <p:cond delay="0"/>
                                          </p:stCondLst>
                                        </p:cTn>
                                        <p:tgtEl>
                                          <p:spTgt spid="19"/>
                                        </p:tgtEl>
                                        <p:attrNameLst>
                                          <p:attrName>style.visibility</p:attrName>
                                        </p:attrNameLst>
                                      </p:cBhvr>
                                      <p:to>
                                        <p:strVal val="visible"/>
                                      </p:to>
                                    </p:set>
                                    <p:anim calcmode="lin" valueType="num">
                                      <p:cBhvr>
                                        <p:cTn id="314" dur="3000" fill="hold"/>
                                        <p:tgtEl>
                                          <p:spTgt spid="19"/>
                                        </p:tgtEl>
                                        <p:attrNameLst>
                                          <p:attrName>ppt_w</p:attrName>
                                        </p:attrNameLst>
                                      </p:cBhvr>
                                      <p:tavLst>
                                        <p:tav tm="0">
                                          <p:val>
                                            <p:strVal val="#ppt_w"/>
                                          </p:val>
                                        </p:tav>
                                        <p:tav tm="100000">
                                          <p:val>
                                            <p:strVal val="#ppt_w"/>
                                          </p:val>
                                        </p:tav>
                                      </p:tavLst>
                                    </p:anim>
                                    <p:anim calcmode="lin" valueType="num">
                                      <p:cBhvr>
                                        <p:cTn id="315" dur="3000" fill="hold"/>
                                        <p:tgtEl>
                                          <p:spTgt spid="19"/>
                                        </p:tgtEl>
                                        <p:attrNameLst>
                                          <p:attrName>ppt_h</p:attrName>
                                        </p:attrNameLst>
                                      </p:cBhvr>
                                      <p:tavLst>
                                        <p:tav tm="0" fmla="#ppt_h*sin(2.5*pi*$)">
                                          <p:val>
                                            <p:fltVal val="0"/>
                                          </p:val>
                                        </p:tav>
                                        <p:tav tm="100000">
                                          <p:val>
                                            <p:fltVal val="1"/>
                                          </p:val>
                                        </p:tav>
                                      </p:tavLst>
                                    </p:anim>
                                  </p:childTnLst>
                                </p:cTn>
                              </p:par>
                              <p:par>
                                <p:cTn id="316" presetID="19" presetClass="entr" presetSubtype="5" fill="hold" grpId="1" nodeType="withEffect">
                                  <p:stCondLst>
                                    <p:cond delay="0"/>
                                  </p:stCondLst>
                                  <p:childTnLst>
                                    <p:set>
                                      <p:cBhvr>
                                        <p:cTn id="317" dur="1" fill="hold">
                                          <p:stCondLst>
                                            <p:cond delay="0"/>
                                          </p:stCondLst>
                                        </p:cTn>
                                        <p:tgtEl>
                                          <p:spTgt spid="20"/>
                                        </p:tgtEl>
                                        <p:attrNameLst>
                                          <p:attrName>style.visibility</p:attrName>
                                        </p:attrNameLst>
                                      </p:cBhvr>
                                      <p:to>
                                        <p:strVal val="visible"/>
                                      </p:to>
                                    </p:set>
                                    <p:anim calcmode="lin" valueType="num">
                                      <p:cBhvr>
                                        <p:cTn id="318" dur="3000" fill="hold"/>
                                        <p:tgtEl>
                                          <p:spTgt spid="20"/>
                                        </p:tgtEl>
                                        <p:attrNameLst>
                                          <p:attrName>ppt_w</p:attrName>
                                        </p:attrNameLst>
                                      </p:cBhvr>
                                      <p:tavLst>
                                        <p:tav tm="0">
                                          <p:val>
                                            <p:strVal val="#ppt_w"/>
                                          </p:val>
                                        </p:tav>
                                        <p:tav tm="100000">
                                          <p:val>
                                            <p:strVal val="#ppt_w"/>
                                          </p:val>
                                        </p:tav>
                                      </p:tavLst>
                                    </p:anim>
                                    <p:anim calcmode="lin" valueType="num">
                                      <p:cBhvr>
                                        <p:cTn id="319" dur="3000" fill="hold"/>
                                        <p:tgtEl>
                                          <p:spTgt spid="20"/>
                                        </p:tgtEl>
                                        <p:attrNameLst>
                                          <p:attrName>ppt_h</p:attrName>
                                        </p:attrNameLst>
                                      </p:cBhvr>
                                      <p:tavLst>
                                        <p:tav tm="0" fmla="#ppt_h*sin(2.5*pi*$)">
                                          <p:val>
                                            <p:fltVal val="0"/>
                                          </p:val>
                                        </p:tav>
                                        <p:tav tm="100000">
                                          <p:val>
                                            <p:fltVal val="1"/>
                                          </p:val>
                                        </p:tav>
                                      </p:tavLst>
                                    </p:anim>
                                  </p:childTnLst>
                                </p:cTn>
                              </p:par>
                              <p:par>
                                <p:cTn id="320" presetID="19" presetClass="entr" presetSubtype="5" fill="hold" grpId="1" nodeType="withEffect">
                                  <p:stCondLst>
                                    <p:cond delay="0"/>
                                  </p:stCondLst>
                                  <p:childTnLst>
                                    <p:set>
                                      <p:cBhvr>
                                        <p:cTn id="321" dur="1" fill="hold">
                                          <p:stCondLst>
                                            <p:cond delay="0"/>
                                          </p:stCondLst>
                                        </p:cTn>
                                        <p:tgtEl>
                                          <p:spTgt spid="21"/>
                                        </p:tgtEl>
                                        <p:attrNameLst>
                                          <p:attrName>style.visibility</p:attrName>
                                        </p:attrNameLst>
                                      </p:cBhvr>
                                      <p:to>
                                        <p:strVal val="visible"/>
                                      </p:to>
                                    </p:set>
                                    <p:anim calcmode="lin" valueType="num">
                                      <p:cBhvr>
                                        <p:cTn id="322" dur="3000" fill="hold"/>
                                        <p:tgtEl>
                                          <p:spTgt spid="21"/>
                                        </p:tgtEl>
                                        <p:attrNameLst>
                                          <p:attrName>ppt_w</p:attrName>
                                        </p:attrNameLst>
                                      </p:cBhvr>
                                      <p:tavLst>
                                        <p:tav tm="0">
                                          <p:val>
                                            <p:strVal val="#ppt_w"/>
                                          </p:val>
                                        </p:tav>
                                        <p:tav tm="100000">
                                          <p:val>
                                            <p:strVal val="#ppt_w"/>
                                          </p:val>
                                        </p:tav>
                                      </p:tavLst>
                                    </p:anim>
                                    <p:anim calcmode="lin" valueType="num">
                                      <p:cBhvr>
                                        <p:cTn id="323" dur="3000" fill="hold"/>
                                        <p:tgtEl>
                                          <p:spTgt spid="21"/>
                                        </p:tgtEl>
                                        <p:attrNameLst>
                                          <p:attrName>ppt_h</p:attrName>
                                        </p:attrNameLst>
                                      </p:cBhvr>
                                      <p:tavLst>
                                        <p:tav tm="0" fmla="#ppt_h*sin(2.5*pi*$)">
                                          <p:val>
                                            <p:fltVal val="0"/>
                                          </p:val>
                                        </p:tav>
                                        <p:tav tm="100000">
                                          <p:val>
                                            <p:fltVal val="1"/>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 calcmode="lin" valueType="num">
                                      <p:cBhvr>
                                        <p:cTn id="326" dur="3000" fill="hold"/>
                                        <p:tgtEl>
                                          <p:spTgt spid="22"/>
                                        </p:tgtEl>
                                        <p:attrNameLst>
                                          <p:attrName>ppt_w</p:attrName>
                                        </p:attrNameLst>
                                      </p:cBhvr>
                                      <p:tavLst>
                                        <p:tav tm="0">
                                          <p:val>
                                            <p:strVal val="#ppt_w"/>
                                          </p:val>
                                        </p:tav>
                                        <p:tav tm="100000">
                                          <p:val>
                                            <p:strVal val="#ppt_w"/>
                                          </p:val>
                                        </p:tav>
                                      </p:tavLst>
                                    </p:anim>
                                    <p:anim calcmode="lin" valueType="num">
                                      <p:cBhvr>
                                        <p:cTn id="327" dur="3000" fill="hold"/>
                                        <p:tgtEl>
                                          <p:spTgt spid="22"/>
                                        </p:tgtEl>
                                        <p:attrNameLst>
                                          <p:attrName>ppt_h</p:attrName>
                                        </p:attrNameLst>
                                      </p:cBhvr>
                                      <p:tavLst>
                                        <p:tav tm="0" fmla="#ppt_h*sin(2.5*pi*$)">
                                          <p:val>
                                            <p:fltVal val="0"/>
                                          </p:val>
                                        </p:tav>
                                        <p:tav tm="100000">
                                          <p:val>
                                            <p:fltVal val="1"/>
                                          </p:val>
                                        </p:tav>
                                      </p:tavLst>
                                    </p:anim>
                                  </p:childTnLst>
                                </p:cTn>
                              </p:par>
                              <p:par>
                                <p:cTn id="328" presetID="19" presetClass="entr" presetSubtype="5" fill="hold" grpId="1" nodeType="withEffect">
                                  <p:stCondLst>
                                    <p:cond delay="0"/>
                                  </p:stCondLst>
                                  <p:childTnLst>
                                    <p:set>
                                      <p:cBhvr>
                                        <p:cTn id="329" dur="1" fill="hold">
                                          <p:stCondLst>
                                            <p:cond delay="0"/>
                                          </p:stCondLst>
                                        </p:cTn>
                                        <p:tgtEl>
                                          <p:spTgt spid="23"/>
                                        </p:tgtEl>
                                        <p:attrNameLst>
                                          <p:attrName>style.visibility</p:attrName>
                                        </p:attrNameLst>
                                      </p:cBhvr>
                                      <p:to>
                                        <p:strVal val="visible"/>
                                      </p:to>
                                    </p:set>
                                    <p:anim calcmode="lin" valueType="num">
                                      <p:cBhvr>
                                        <p:cTn id="330" dur="3000" fill="hold"/>
                                        <p:tgtEl>
                                          <p:spTgt spid="23"/>
                                        </p:tgtEl>
                                        <p:attrNameLst>
                                          <p:attrName>ppt_w</p:attrName>
                                        </p:attrNameLst>
                                      </p:cBhvr>
                                      <p:tavLst>
                                        <p:tav tm="0">
                                          <p:val>
                                            <p:strVal val="#ppt_w"/>
                                          </p:val>
                                        </p:tav>
                                        <p:tav tm="100000">
                                          <p:val>
                                            <p:strVal val="#ppt_w"/>
                                          </p:val>
                                        </p:tav>
                                      </p:tavLst>
                                    </p:anim>
                                    <p:anim calcmode="lin" valueType="num">
                                      <p:cBhvr>
                                        <p:cTn id="331" dur="3000" fill="hold"/>
                                        <p:tgtEl>
                                          <p:spTgt spid="23"/>
                                        </p:tgtEl>
                                        <p:attrNameLst>
                                          <p:attrName>ppt_h</p:attrName>
                                        </p:attrNameLst>
                                      </p:cBhvr>
                                      <p:tavLst>
                                        <p:tav tm="0" fmla="#ppt_h*sin(2.5*pi*$)">
                                          <p:val>
                                            <p:fltVal val="0"/>
                                          </p:val>
                                        </p:tav>
                                        <p:tav tm="100000">
                                          <p:val>
                                            <p:fltVal val="1"/>
                                          </p:val>
                                        </p:tav>
                                      </p:tavLst>
                                    </p:anim>
                                  </p:childTnLst>
                                </p:cTn>
                              </p:par>
                              <p:par>
                                <p:cTn id="332" presetID="19" presetClass="entr" presetSubtype="5" fill="hold" grpId="1" nodeType="withEffect">
                                  <p:stCondLst>
                                    <p:cond delay="0"/>
                                  </p:stCondLst>
                                  <p:childTnLst>
                                    <p:set>
                                      <p:cBhvr>
                                        <p:cTn id="333" dur="1" fill="hold">
                                          <p:stCondLst>
                                            <p:cond delay="0"/>
                                          </p:stCondLst>
                                        </p:cTn>
                                        <p:tgtEl>
                                          <p:spTgt spid="24"/>
                                        </p:tgtEl>
                                        <p:attrNameLst>
                                          <p:attrName>style.visibility</p:attrName>
                                        </p:attrNameLst>
                                      </p:cBhvr>
                                      <p:to>
                                        <p:strVal val="visible"/>
                                      </p:to>
                                    </p:set>
                                    <p:anim calcmode="lin" valueType="num">
                                      <p:cBhvr>
                                        <p:cTn id="334" dur="3000" fill="hold"/>
                                        <p:tgtEl>
                                          <p:spTgt spid="24"/>
                                        </p:tgtEl>
                                        <p:attrNameLst>
                                          <p:attrName>ppt_w</p:attrName>
                                        </p:attrNameLst>
                                      </p:cBhvr>
                                      <p:tavLst>
                                        <p:tav tm="0">
                                          <p:val>
                                            <p:strVal val="#ppt_w"/>
                                          </p:val>
                                        </p:tav>
                                        <p:tav tm="100000">
                                          <p:val>
                                            <p:strVal val="#ppt_w"/>
                                          </p:val>
                                        </p:tav>
                                      </p:tavLst>
                                    </p:anim>
                                    <p:anim calcmode="lin" valueType="num">
                                      <p:cBhvr>
                                        <p:cTn id="335" dur="3000" fill="hold"/>
                                        <p:tgtEl>
                                          <p:spTgt spid="24"/>
                                        </p:tgtEl>
                                        <p:attrNameLst>
                                          <p:attrName>ppt_h</p:attrName>
                                        </p:attrNameLst>
                                      </p:cBhvr>
                                      <p:tavLst>
                                        <p:tav tm="0" fmla="#ppt_h*sin(2.5*pi*$)">
                                          <p:val>
                                            <p:fltVal val="0"/>
                                          </p:val>
                                        </p:tav>
                                        <p:tav tm="100000">
                                          <p:val>
                                            <p:fltVal val="1"/>
                                          </p:val>
                                        </p:tav>
                                      </p:tavLst>
                                    </p:anim>
                                  </p:childTnLst>
                                </p:cTn>
                              </p:par>
                              <p:par>
                                <p:cTn id="336" presetID="19" presetClass="entr" presetSubtype="5" fill="hold" grpId="1" nodeType="withEffect">
                                  <p:stCondLst>
                                    <p:cond delay="0"/>
                                  </p:stCondLst>
                                  <p:childTnLst>
                                    <p:set>
                                      <p:cBhvr>
                                        <p:cTn id="337" dur="1" fill="hold">
                                          <p:stCondLst>
                                            <p:cond delay="0"/>
                                          </p:stCondLst>
                                        </p:cTn>
                                        <p:tgtEl>
                                          <p:spTgt spid="25"/>
                                        </p:tgtEl>
                                        <p:attrNameLst>
                                          <p:attrName>style.visibility</p:attrName>
                                        </p:attrNameLst>
                                      </p:cBhvr>
                                      <p:to>
                                        <p:strVal val="visible"/>
                                      </p:to>
                                    </p:set>
                                    <p:anim calcmode="lin" valueType="num">
                                      <p:cBhvr>
                                        <p:cTn id="338" dur="3000" fill="hold"/>
                                        <p:tgtEl>
                                          <p:spTgt spid="25"/>
                                        </p:tgtEl>
                                        <p:attrNameLst>
                                          <p:attrName>ppt_w</p:attrName>
                                        </p:attrNameLst>
                                      </p:cBhvr>
                                      <p:tavLst>
                                        <p:tav tm="0">
                                          <p:val>
                                            <p:strVal val="#ppt_w"/>
                                          </p:val>
                                        </p:tav>
                                        <p:tav tm="100000">
                                          <p:val>
                                            <p:strVal val="#ppt_w"/>
                                          </p:val>
                                        </p:tav>
                                      </p:tavLst>
                                    </p:anim>
                                    <p:anim calcmode="lin" valueType="num">
                                      <p:cBhvr>
                                        <p:cTn id="339" dur="3000" fill="hold"/>
                                        <p:tgtEl>
                                          <p:spTgt spid="25"/>
                                        </p:tgtEl>
                                        <p:attrNameLst>
                                          <p:attrName>ppt_h</p:attrName>
                                        </p:attrNameLst>
                                      </p:cBhvr>
                                      <p:tavLst>
                                        <p:tav tm="0" fmla="#ppt_h*sin(2.5*pi*$)">
                                          <p:val>
                                            <p:fltVal val="0"/>
                                          </p:val>
                                        </p:tav>
                                        <p:tav tm="100000">
                                          <p:val>
                                            <p:fltVal val="1"/>
                                          </p:val>
                                        </p:tav>
                                      </p:tavLst>
                                    </p:anim>
                                  </p:childTnLst>
                                </p:cTn>
                              </p:par>
                              <p:par>
                                <p:cTn id="340" presetID="19" presetClass="entr" presetSubtype="5" fill="hold" grpId="1" nodeType="withEffect">
                                  <p:stCondLst>
                                    <p:cond delay="0"/>
                                  </p:stCondLst>
                                  <p:childTnLst>
                                    <p:set>
                                      <p:cBhvr>
                                        <p:cTn id="341" dur="1" fill="hold">
                                          <p:stCondLst>
                                            <p:cond delay="0"/>
                                          </p:stCondLst>
                                        </p:cTn>
                                        <p:tgtEl>
                                          <p:spTgt spid="26"/>
                                        </p:tgtEl>
                                        <p:attrNameLst>
                                          <p:attrName>style.visibility</p:attrName>
                                        </p:attrNameLst>
                                      </p:cBhvr>
                                      <p:to>
                                        <p:strVal val="visible"/>
                                      </p:to>
                                    </p:set>
                                    <p:anim calcmode="lin" valueType="num">
                                      <p:cBhvr>
                                        <p:cTn id="342" dur="3000" fill="hold"/>
                                        <p:tgtEl>
                                          <p:spTgt spid="26"/>
                                        </p:tgtEl>
                                        <p:attrNameLst>
                                          <p:attrName>ppt_w</p:attrName>
                                        </p:attrNameLst>
                                      </p:cBhvr>
                                      <p:tavLst>
                                        <p:tav tm="0">
                                          <p:val>
                                            <p:strVal val="#ppt_w"/>
                                          </p:val>
                                        </p:tav>
                                        <p:tav tm="100000">
                                          <p:val>
                                            <p:strVal val="#ppt_w"/>
                                          </p:val>
                                        </p:tav>
                                      </p:tavLst>
                                    </p:anim>
                                    <p:anim calcmode="lin" valueType="num">
                                      <p:cBhvr>
                                        <p:cTn id="343" dur="3000" fill="hold"/>
                                        <p:tgtEl>
                                          <p:spTgt spid="26"/>
                                        </p:tgtEl>
                                        <p:attrNameLst>
                                          <p:attrName>ppt_h</p:attrName>
                                        </p:attrNameLst>
                                      </p:cBhvr>
                                      <p:tavLst>
                                        <p:tav tm="0" fmla="#ppt_h*sin(2.5*pi*$)">
                                          <p:val>
                                            <p:fltVal val="0"/>
                                          </p:val>
                                        </p:tav>
                                        <p:tav tm="100000">
                                          <p:val>
                                            <p:fltVal val="1"/>
                                          </p:val>
                                        </p:tav>
                                      </p:tavLst>
                                    </p:anim>
                                  </p:childTnLst>
                                </p:cTn>
                              </p:par>
                              <p:par>
                                <p:cTn id="344" presetID="19" presetClass="entr" presetSubtype="5" fill="hold" grpId="1" nodeType="withEffect">
                                  <p:stCondLst>
                                    <p:cond delay="0"/>
                                  </p:stCondLst>
                                  <p:childTnLst>
                                    <p:set>
                                      <p:cBhvr>
                                        <p:cTn id="345" dur="1" fill="hold">
                                          <p:stCondLst>
                                            <p:cond delay="0"/>
                                          </p:stCondLst>
                                        </p:cTn>
                                        <p:tgtEl>
                                          <p:spTgt spid="27"/>
                                        </p:tgtEl>
                                        <p:attrNameLst>
                                          <p:attrName>style.visibility</p:attrName>
                                        </p:attrNameLst>
                                      </p:cBhvr>
                                      <p:to>
                                        <p:strVal val="visible"/>
                                      </p:to>
                                    </p:set>
                                    <p:anim calcmode="lin" valueType="num">
                                      <p:cBhvr>
                                        <p:cTn id="346" dur="3000" fill="hold"/>
                                        <p:tgtEl>
                                          <p:spTgt spid="27"/>
                                        </p:tgtEl>
                                        <p:attrNameLst>
                                          <p:attrName>ppt_w</p:attrName>
                                        </p:attrNameLst>
                                      </p:cBhvr>
                                      <p:tavLst>
                                        <p:tav tm="0">
                                          <p:val>
                                            <p:strVal val="#ppt_w"/>
                                          </p:val>
                                        </p:tav>
                                        <p:tav tm="100000">
                                          <p:val>
                                            <p:strVal val="#ppt_w"/>
                                          </p:val>
                                        </p:tav>
                                      </p:tavLst>
                                    </p:anim>
                                    <p:anim calcmode="lin" valueType="num">
                                      <p:cBhvr>
                                        <p:cTn id="347" dur="3000" fill="hold"/>
                                        <p:tgtEl>
                                          <p:spTgt spid="27"/>
                                        </p:tgtEl>
                                        <p:attrNameLst>
                                          <p:attrName>ppt_h</p:attrName>
                                        </p:attrNameLst>
                                      </p:cBhvr>
                                      <p:tavLst>
                                        <p:tav tm="0" fmla="#ppt_h*sin(2.5*pi*$)">
                                          <p:val>
                                            <p:fltVal val="0"/>
                                          </p:val>
                                        </p:tav>
                                        <p:tav tm="100000">
                                          <p:val>
                                            <p:fltVal val="1"/>
                                          </p:val>
                                        </p:tav>
                                      </p:tavLst>
                                    </p:anim>
                                  </p:childTnLst>
                                </p:cTn>
                              </p:par>
                              <p:par>
                                <p:cTn id="348" presetID="19" presetClass="entr" presetSubtype="5" fill="hold" grpId="1" nodeType="withEffect">
                                  <p:stCondLst>
                                    <p:cond delay="0"/>
                                  </p:stCondLst>
                                  <p:childTnLst>
                                    <p:set>
                                      <p:cBhvr>
                                        <p:cTn id="349" dur="1" fill="hold">
                                          <p:stCondLst>
                                            <p:cond delay="0"/>
                                          </p:stCondLst>
                                        </p:cTn>
                                        <p:tgtEl>
                                          <p:spTgt spid="28"/>
                                        </p:tgtEl>
                                        <p:attrNameLst>
                                          <p:attrName>style.visibility</p:attrName>
                                        </p:attrNameLst>
                                      </p:cBhvr>
                                      <p:to>
                                        <p:strVal val="visible"/>
                                      </p:to>
                                    </p:set>
                                    <p:anim calcmode="lin" valueType="num">
                                      <p:cBhvr>
                                        <p:cTn id="350" dur="3000" fill="hold"/>
                                        <p:tgtEl>
                                          <p:spTgt spid="28"/>
                                        </p:tgtEl>
                                        <p:attrNameLst>
                                          <p:attrName>ppt_w</p:attrName>
                                        </p:attrNameLst>
                                      </p:cBhvr>
                                      <p:tavLst>
                                        <p:tav tm="0">
                                          <p:val>
                                            <p:strVal val="#ppt_w"/>
                                          </p:val>
                                        </p:tav>
                                        <p:tav tm="100000">
                                          <p:val>
                                            <p:strVal val="#ppt_w"/>
                                          </p:val>
                                        </p:tav>
                                      </p:tavLst>
                                    </p:anim>
                                    <p:anim calcmode="lin" valueType="num">
                                      <p:cBhvr>
                                        <p:cTn id="351" dur="3000" fill="hold"/>
                                        <p:tgtEl>
                                          <p:spTgt spid="28"/>
                                        </p:tgtEl>
                                        <p:attrNameLst>
                                          <p:attrName>ppt_h</p:attrName>
                                        </p:attrNameLst>
                                      </p:cBhvr>
                                      <p:tavLst>
                                        <p:tav tm="0" fmla="#ppt_h*sin(2.5*pi*$)">
                                          <p:val>
                                            <p:fltVal val="0"/>
                                          </p:val>
                                        </p:tav>
                                        <p:tav tm="100000">
                                          <p:val>
                                            <p:fltVal val="1"/>
                                          </p:val>
                                        </p:tav>
                                      </p:tavLst>
                                    </p:anim>
                                  </p:childTnLst>
                                </p:cTn>
                              </p:par>
                              <p:par>
                                <p:cTn id="352" presetID="19" presetClass="entr" presetSubtype="5" fill="hold" grpId="1" nodeType="withEffect">
                                  <p:stCondLst>
                                    <p:cond delay="0"/>
                                  </p:stCondLst>
                                  <p:childTnLst>
                                    <p:set>
                                      <p:cBhvr>
                                        <p:cTn id="353" dur="1" fill="hold">
                                          <p:stCondLst>
                                            <p:cond delay="0"/>
                                          </p:stCondLst>
                                        </p:cTn>
                                        <p:tgtEl>
                                          <p:spTgt spid="29"/>
                                        </p:tgtEl>
                                        <p:attrNameLst>
                                          <p:attrName>style.visibility</p:attrName>
                                        </p:attrNameLst>
                                      </p:cBhvr>
                                      <p:to>
                                        <p:strVal val="visible"/>
                                      </p:to>
                                    </p:set>
                                    <p:anim calcmode="lin" valueType="num">
                                      <p:cBhvr>
                                        <p:cTn id="354" dur="3000" fill="hold"/>
                                        <p:tgtEl>
                                          <p:spTgt spid="29"/>
                                        </p:tgtEl>
                                        <p:attrNameLst>
                                          <p:attrName>ppt_w</p:attrName>
                                        </p:attrNameLst>
                                      </p:cBhvr>
                                      <p:tavLst>
                                        <p:tav tm="0">
                                          <p:val>
                                            <p:strVal val="#ppt_w"/>
                                          </p:val>
                                        </p:tav>
                                        <p:tav tm="100000">
                                          <p:val>
                                            <p:strVal val="#ppt_w"/>
                                          </p:val>
                                        </p:tav>
                                      </p:tavLst>
                                    </p:anim>
                                    <p:anim calcmode="lin" valueType="num">
                                      <p:cBhvr>
                                        <p:cTn id="355" dur="3000" fill="hold"/>
                                        <p:tgtEl>
                                          <p:spTgt spid="29"/>
                                        </p:tgtEl>
                                        <p:attrNameLst>
                                          <p:attrName>ppt_h</p:attrName>
                                        </p:attrNameLst>
                                      </p:cBhvr>
                                      <p:tavLst>
                                        <p:tav tm="0" fmla="#ppt_h*sin(2.5*pi*$)">
                                          <p:val>
                                            <p:fltVal val="0"/>
                                          </p:val>
                                        </p:tav>
                                        <p:tav tm="100000">
                                          <p:val>
                                            <p:fltVal val="1"/>
                                          </p:val>
                                        </p:tav>
                                      </p:tavLst>
                                    </p:anim>
                                  </p:childTnLst>
                                </p:cTn>
                              </p:par>
                              <p:par>
                                <p:cTn id="356" presetID="19" presetClass="entr" presetSubtype="5" fill="hold" grpId="1" nodeType="withEffect">
                                  <p:stCondLst>
                                    <p:cond delay="0"/>
                                  </p:stCondLst>
                                  <p:childTnLst>
                                    <p:set>
                                      <p:cBhvr>
                                        <p:cTn id="357" dur="1" fill="hold">
                                          <p:stCondLst>
                                            <p:cond delay="0"/>
                                          </p:stCondLst>
                                        </p:cTn>
                                        <p:tgtEl>
                                          <p:spTgt spid="30"/>
                                        </p:tgtEl>
                                        <p:attrNameLst>
                                          <p:attrName>style.visibility</p:attrName>
                                        </p:attrNameLst>
                                      </p:cBhvr>
                                      <p:to>
                                        <p:strVal val="visible"/>
                                      </p:to>
                                    </p:set>
                                    <p:anim calcmode="lin" valueType="num">
                                      <p:cBhvr>
                                        <p:cTn id="358" dur="3000" fill="hold"/>
                                        <p:tgtEl>
                                          <p:spTgt spid="30"/>
                                        </p:tgtEl>
                                        <p:attrNameLst>
                                          <p:attrName>ppt_w</p:attrName>
                                        </p:attrNameLst>
                                      </p:cBhvr>
                                      <p:tavLst>
                                        <p:tav tm="0">
                                          <p:val>
                                            <p:strVal val="#ppt_w"/>
                                          </p:val>
                                        </p:tav>
                                        <p:tav tm="100000">
                                          <p:val>
                                            <p:strVal val="#ppt_w"/>
                                          </p:val>
                                        </p:tav>
                                      </p:tavLst>
                                    </p:anim>
                                    <p:anim calcmode="lin" valueType="num">
                                      <p:cBhvr>
                                        <p:cTn id="359" dur="3000" fill="hold"/>
                                        <p:tgtEl>
                                          <p:spTgt spid="30"/>
                                        </p:tgtEl>
                                        <p:attrNameLst>
                                          <p:attrName>ppt_h</p:attrName>
                                        </p:attrNameLst>
                                      </p:cBhvr>
                                      <p:tavLst>
                                        <p:tav tm="0" fmla="#ppt_h*sin(2.5*pi*$)">
                                          <p:val>
                                            <p:fltVal val="0"/>
                                          </p:val>
                                        </p:tav>
                                        <p:tav tm="100000">
                                          <p:val>
                                            <p:fltVal val="1"/>
                                          </p:val>
                                        </p:tav>
                                      </p:tavLst>
                                    </p:anim>
                                  </p:childTnLst>
                                </p:cTn>
                              </p:par>
                              <p:par>
                                <p:cTn id="360" presetID="19" presetClass="entr" presetSubtype="5" fill="hold" grpId="1" nodeType="withEffect">
                                  <p:stCondLst>
                                    <p:cond delay="0"/>
                                  </p:stCondLst>
                                  <p:childTnLst>
                                    <p:set>
                                      <p:cBhvr>
                                        <p:cTn id="361" dur="1" fill="hold">
                                          <p:stCondLst>
                                            <p:cond delay="0"/>
                                          </p:stCondLst>
                                        </p:cTn>
                                        <p:tgtEl>
                                          <p:spTgt spid="31"/>
                                        </p:tgtEl>
                                        <p:attrNameLst>
                                          <p:attrName>style.visibility</p:attrName>
                                        </p:attrNameLst>
                                      </p:cBhvr>
                                      <p:to>
                                        <p:strVal val="visible"/>
                                      </p:to>
                                    </p:set>
                                    <p:anim calcmode="lin" valueType="num">
                                      <p:cBhvr>
                                        <p:cTn id="362" dur="3000" fill="hold"/>
                                        <p:tgtEl>
                                          <p:spTgt spid="31"/>
                                        </p:tgtEl>
                                        <p:attrNameLst>
                                          <p:attrName>ppt_w</p:attrName>
                                        </p:attrNameLst>
                                      </p:cBhvr>
                                      <p:tavLst>
                                        <p:tav tm="0">
                                          <p:val>
                                            <p:strVal val="#ppt_w"/>
                                          </p:val>
                                        </p:tav>
                                        <p:tav tm="100000">
                                          <p:val>
                                            <p:strVal val="#ppt_w"/>
                                          </p:val>
                                        </p:tav>
                                      </p:tavLst>
                                    </p:anim>
                                    <p:anim calcmode="lin" valueType="num">
                                      <p:cBhvr>
                                        <p:cTn id="363" dur="3000" fill="hold"/>
                                        <p:tgtEl>
                                          <p:spTgt spid="31"/>
                                        </p:tgtEl>
                                        <p:attrNameLst>
                                          <p:attrName>ppt_h</p:attrName>
                                        </p:attrNameLst>
                                      </p:cBhvr>
                                      <p:tavLst>
                                        <p:tav tm="0" fmla="#ppt_h*sin(2.5*pi*$)">
                                          <p:val>
                                            <p:fltVal val="0"/>
                                          </p:val>
                                        </p:tav>
                                        <p:tav tm="100000">
                                          <p:val>
                                            <p:fltVal val="1"/>
                                          </p:val>
                                        </p:tav>
                                      </p:tavLst>
                                    </p:anim>
                                  </p:childTnLst>
                                </p:cTn>
                              </p:par>
                              <p:par>
                                <p:cTn id="364" presetID="19" presetClass="entr" presetSubtype="5" fill="hold" grpId="1" nodeType="withEffect">
                                  <p:stCondLst>
                                    <p:cond delay="0"/>
                                  </p:stCondLst>
                                  <p:childTnLst>
                                    <p:set>
                                      <p:cBhvr>
                                        <p:cTn id="365" dur="1" fill="hold">
                                          <p:stCondLst>
                                            <p:cond delay="0"/>
                                          </p:stCondLst>
                                        </p:cTn>
                                        <p:tgtEl>
                                          <p:spTgt spid="32"/>
                                        </p:tgtEl>
                                        <p:attrNameLst>
                                          <p:attrName>style.visibility</p:attrName>
                                        </p:attrNameLst>
                                      </p:cBhvr>
                                      <p:to>
                                        <p:strVal val="visible"/>
                                      </p:to>
                                    </p:set>
                                    <p:anim calcmode="lin" valueType="num">
                                      <p:cBhvr>
                                        <p:cTn id="366" dur="3000" fill="hold"/>
                                        <p:tgtEl>
                                          <p:spTgt spid="32"/>
                                        </p:tgtEl>
                                        <p:attrNameLst>
                                          <p:attrName>ppt_w</p:attrName>
                                        </p:attrNameLst>
                                      </p:cBhvr>
                                      <p:tavLst>
                                        <p:tav tm="0">
                                          <p:val>
                                            <p:strVal val="#ppt_w"/>
                                          </p:val>
                                        </p:tav>
                                        <p:tav tm="100000">
                                          <p:val>
                                            <p:strVal val="#ppt_w"/>
                                          </p:val>
                                        </p:tav>
                                      </p:tavLst>
                                    </p:anim>
                                    <p:anim calcmode="lin" valueType="num">
                                      <p:cBhvr>
                                        <p:cTn id="367" dur="3000" fill="hold"/>
                                        <p:tgtEl>
                                          <p:spTgt spid="32"/>
                                        </p:tgtEl>
                                        <p:attrNameLst>
                                          <p:attrName>ppt_h</p:attrName>
                                        </p:attrNameLst>
                                      </p:cBhvr>
                                      <p:tavLst>
                                        <p:tav tm="0" fmla="#ppt_h*sin(2.5*pi*$)">
                                          <p:val>
                                            <p:fltVal val="0"/>
                                          </p:val>
                                        </p:tav>
                                        <p:tav tm="100000">
                                          <p:val>
                                            <p:fltVal val="1"/>
                                          </p:val>
                                        </p:tav>
                                      </p:tavLst>
                                    </p:anim>
                                  </p:childTnLst>
                                </p:cTn>
                              </p:par>
                              <p:par>
                                <p:cTn id="368" presetID="19" presetClass="entr" presetSubtype="5" fill="hold" grpId="1" nodeType="withEffect">
                                  <p:stCondLst>
                                    <p:cond delay="0"/>
                                  </p:stCondLst>
                                  <p:childTnLst>
                                    <p:set>
                                      <p:cBhvr>
                                        <p:cTn id="369" dur="1" fill="hold">
                                          <p:stCondLst>
                                            <p:cond delay="0"/>
                                          </p:stCondLst>
                                        </p:cTn>
                                        <p:tgtEl>
                                          <p:spTgt spid="33"/>
                                        </p:tgtEl>
                                        <p:attrNameLst>
                                          <p:attrName>style.visibility</p:attrName>
                                        </p:attrNameLst>
                                      </p:cBhvr>
                                      <p:to>
                                        <p:strVal val="visible"/>
                                      </p:to>
                                    </p:set>
                                    <p:anim calcmode="lin" valueType="num">
                                      <p:cBhvr>
                                        <p:cTn id="370" dur="3000" fill="hold"/>
                                        <p:tgtEl>
                                          <p:spTgt spid="33"/>
                                        </p:tgtEl>
                                        <p:attrNameLst>
                                          <p:attrName>ppt_w</p:attrName>
                                        </p:attrNameLst>
                                      </p:cBhvr>
                                      <p:tavLst>
                                        <p:tav tm="0">
                                          <p:val>
                                            <p:strVal val="#ppt_w"/>
                                          </p:val>
                                        </p:tav>
                                        <p:tav tm="100000">
                                          <p:val>
                                            <p:strVal val="#ppt_w"/>
                                          </p:val>
                                        </p:tav>
                                      </p:tavLst>
                                    </p:anim>
                                    <p:anim calcmode="lin" valueType="num">
                                      <p:cBhvr>
                                        <p:cTn id="371" dur="3000" fill="hold"/>
                                        <p:tgtEl>
                                          <p:spTgt spid="33"/>
                                        </p:tgtEl>
                                        <p:attrNameLst>
                                          <p:attrName>ppt_h</p:attrName>
                                        </p:attrNameLst>
                                      </p:cBhvr>
                                      <p:tavLst>
                                        <p:tav tm="0" fmla="#ppt_h*sin(2.5*pi*$)">
                                          <p:val>
                                            <p:fltVal val="0"/>
                                          </p:val>
                                        </p:tav>
                                        <p:tav tm="100000">
                                          <p:val>
                                            <p:fltVal val="1"/>
                                          </p:val>
                                        </p:tav>
                                      </p:tavLst>
                                    </p:anim>
                                  </p:childTnLst>
                                </p:cTn>
                              </p:par>
                              <p:par>
                                <p:cTn id="372" presetID="19" presetClass="entr" presetSubtype="5" fill="hold" grpId="1" nodeType="withEffect">
                                  <p:stCondLst>
                                    <p:cond delay="0"/>
                                  </p:stCondLst>
                                  <p:childTnLst>
                                    <p:set>
                                      <p:cBhvr>
                                        <p:cTn id="373" dur="1" fill="hold">
                                          <p:stCondLst>
                                            <p:cond delay="0"/>
                                          </p:stCondLst>
                                        </p:cTn>
                                        <p:tgtEl>
                                          <p:spTgt spid="34"/>
                                        </p:tgtEl>
                                        <p:attrNameLst>
                                          <p:attrName>style.visibility</p:attrName>
                                        </p:attrNameLst>
                                      </p:cBhvr>
                                      <p:to>
                                        <p:strVal val="visible"/>
                                      </p:to>
                                    </p:set>
                                    <p:anim calcmode="lin" valueType="num">
                                      <p:cBhvr>
                                        <p:cTn id="374" dur="3000" fill="hold"/>
                                        <p:tgtEl>
                                          <p:spTgt spid="34"/>
                                        </p:tgtEl>
                                        <p:attrNameLst>
                                          <p:attrName>ppt_w</p:attrName>
                                        </p:attrNameLst>
                                      </p:cBhvr>
                                      <p:tavLst>
                                        <p:tav tm="0">
                                          <p:val>
                                            <p:strVal val="#ppt_w"/>
                                          </p:val>
                                        </p:tav>
                                        <p:tav tm="100000">
                                          <p:val>
                                            <p:strVal val="#ppt_w"/>
                                          </p:val>
                                        </p:tav>
                                      </p:tavLst>
                                    </p:anim>
                                    <p:anim calcmode="lin" valueType="num">
                                      <p:cBhvr>
                                        <p:cTn id="375" dur="3000" fill="hold"/>
                                        <p:tgtEl>
                                          <p:spTgt spid="34"/>
                                        </p:tgtEl>
                                        <p:attrNameLst>
                                          <p:attrName>ppt_h</p:attrName>
                                        </p:attrNameLst>
                                      </p:cBhvr>
                                      <p:tavLst>
                                        <p:tav tm="0" fmla="#ppt_h*sin(2.5*pi*$)">
                                          <p:val>
                                            <p:fltVal val="0"/>
                                          </p:val>
                                        </p:tav>
                                        <p:tav tm="100000">
                                          <p:val>
                                            <p:fltVal val="1"/>
                                          </p:val>
                                        </p:tav>
                                      </p:tavLst>
                                    </p:anim>
                                  </p:childTnLst>
                                </p:cTn>
                              </p:par>
                              <p:par>
                                <p:cTn id="376" presetID="19" presetClass="entr" presetSubtype="5" fill="hold" grpId="1" nodeType="withEffect">
                                  <p:stCondLst>
                                    <p:cond delay="0"/>
                                  </p:stCondLst>
                                  <p:childTnLst>
                                    <p:set>
                                      <p:cBhvr>
                                        <p:cTn id="377" dur="1" fill="hold">
                                          <p:stCondLst>
                                            <p:cond delay="0"/>
                                          </p:stCondLst>
                                        </p:cTn>
                                        <p:tgtEl>
                                          <p:spTgt spid="35"/>
                                        </p:tgtEl>
                                        <p:attrNameLst>
                                          <p:attrName>style.visibility</p:attrName>
                                        </p:attrNameLst>
                                      </p:cBhvr>
                                      <p:to>
                                        <p:strVal val="visible"/>
                                      </p:to>
                                    </p:set>
                                    <p:anim calcmode="lin" valueType="num">
                                      <p:cBhvr>
                                        <p:cTn id="378" dur="3000" fill="hold"/>
                                        <p:tgtEl>
                                          <p:spTgt spid="35"/>
                                        </p:tgtEl>
                                        <p:attrNameLst>
                                          <p:attrName>ppt_w</p:attrName>
                                        </p:attrNameLst>
                                      </p:cBhvr>
                                      <p:tavLst>
                                        <p:tav tm="0">
                                          <p:val>
                                            <p:strVal val="#ppt_w"/>
                                          </p:val>
                                        </p:tav>
                                        <p:tav tm="100000">
                                          <p:val>
                                            <p:strVal val="#ppt_w"/>
                                          </p:val>
                                        </p:tav>
                                      </p:tavLst>
                                    </p:anim>
                                    <p:anim calcmode="lin" valueType="num">
                                      <p:cBhvr>
                                        <p:cTn id="379" dur="3000" fill="hold"/>
                                        <p:tgtEl>
                                          <p:spTgt spid="35"/>
                                        </p:tgtEl>
                                        <p:attrNameLst>
                                          <p:attrName>ppt_h</p:attrName>
                                        </p:attrNameLst>
                                      </p:cBhvr>
                                      <p:tavLst>
                                        <p:tav tm="0" fmla="#ppt_h*sin(2.5*pi*$)">
                                          <p:val>
                                            <p:fltVal val="0"/>
                                          </p:val>
                                        </p:tav>
                                        <p:tav tm="100000">
                                          <p:val>
                                            <p:fltVal val="1"/>
                                          </p:val>
                                        </p:tav>
                                      </p:tavLst>
                                    </p:anim>
                                  </p:childTnLst>
                                </p:cTn>
                              </p:par>
                              <p:par>
                                <p:cTn id="380" presetID="19" presetClass="entr" presetSubtype="5" fill="hold" grpId="1" nodeType="withEffect">
                                  <p:stCondLst>
                                    <p:cond delay="0"/>
                                  </p:stCondLst>
                                  <p:childTnLst>
                                    <p:set>
                                      <p:cBhvr>
                                        <p:cTn id="381" dur="1" fill="hold">
                                          <p:stCondLst>
                                            <p:cond delay="0"/>
                                          </p:stCondLst>
                                        </p:cTn>
                                        <p:tgtEl>
                                          <p:spTgt spid="36"/>
                                        </p:tgtEl>
                                        <p:attrNameLst>
                                          <p:attrName>style.visibility</p:attrName>
                                        </p:attrNameLst>
                                      </p:cBhvr>
                                      <p:to>
                                        <p:strVal val="visible"/>
                                      </p:to>
                                    </p:set>
                                    <p:anim calcmode="lin" valueType="num">
                                      <p:cBhvr>
                                        <p:cTn id="382" dur="3000" fill="hold"/>
                                        <p:tgtEl>
                                          <p:spTgt spid="36"/>
                                        </p:tgtEl>
                                        <p:attrNameLst>
                                          <p:attrName>ppt_w</p:attrName>
                                        </p:attrNameLst>
                                      </p:cBhvr>
                                      <p:tavLst>
                                        <p:tav tm="0">
                                          <p:val>
                                            <p:strVal val="#ppt_w"/>
                                          </p:val>
                                        </p:tav>
                                        <p:tav tm="100000">
                                          <p:val>
                                            <p:strVal val="#ppt_w"/>
                                          </p:val>
                                        </p:tav>
                                      </p:tavLst>
                                    </p:anim>
                                    <p:anim calcmode="lin" valueType="num">
                                      <p:cBhvr>
                                        <p:cTn id="383" dur="3000" fill="hold"/>
                                        <p:tgtEl>
                                          <p:spTgt spid="36"/>
                                        </p:tgtEl>
                                        <p:attrNameLst>
                                          <p:attrName>ppt_h</p:attrName>
                                        </p:attrNameLst>
                                      </p:cBhvr>
                                      <p:tavLst>
                                        <p:tav tm="0" fmla="#ppt_h*sin(2.5*pi*$)">
                                          <p:val>
                                            <p:fltVal val="0"/>
                                          </p:val>
                                        </p:tav>
                                        <p:tav tm="100000">
                                          <p:val>
                                            <p:fltVal val="1"/>
                                          </p:val>
                                        </p:tav>
                                      </p:tavLst>
                                    </p:anim>
                                  </p:childTnLst>
                                </p:cTn>
                              </p:par>
                              <p:par>
                                <p:cTn id="384" presetID="19" presetClass="entr" presetSubtype="5" fill="hold" grpId="1" nodeType="withEffect">
                                  <p:stCondLst>
                                    <p:cond delay="0"/>
                                  </p:stCondLst>
                                  <p:childTnLst>
                                    <p:set>
                                      <p:cBhvr>
                                        <p:cTn id="385" dur="1" fill="hold">
                                          <p:stCondLst>
                                            <p:cond delay="0"/>
                                          </p:stCondLst>
                                        </p:cTn>
                                        <p:tgtEl>
                                          <p:spTgt spid="37"/>
                                        </p:tgtEl>
                                        <p:attrNameLst>
                                          <p:attrName>style.visibility</p:attrName>
                                        </p:attrNameLst>
                                      </p:cBhvr>
                                      <p:to>
                                        <p:strVal val="visible"/>
                                      </p:to>
                                    </p:set>
                                    <p:anim calcmode="lin" valueType="num">
                                      <p:cBhvr>
                                        <p:cTn id="386" dur="3000" fill="hold"/>
                                        <p:tgtEl>
                                          <p:spTgt spid="37"/>
                                        </p:tgtEl>
                                        <p:attrNameLst>
                                          <p:attrName>ppt_w</p:attrName>
                                        </p:attrNameLst>
                                      </p:cBhvr>
                                      <p:tavLst>
                                        <p:tav tm="0">
                                          <p:val>
                                            <p:strVal val="#ppt_w"/>
                                          </p:val>
                                        </p:tav>
                                        <p:tav tm="100000">
                                          <p:val>
                                            <p:strVal val="#ppt_w"/>
                                          </p:val>
                                        </p:tav>
                                      </p:tavLst>
                                    </p:anim>
                                    <p:anim calcmode="lin" valueType="num">
                                      <p:cBhvr>
                                        <p:cTn id="387" dur="3000" fill="hold"/>
                                        <p:tgtEl>
                                          <p:spTgt spid="37"/>
                                        </p:tgtEl>
                                        <p:attrNameLst>
                                          <p:attrName>ppt_h</p:attrName>
                                        </p:attrNameLst>
                                      </p:cBhvr>
                                      <p:tavLst>
                                        <p:tav tm="0" fmla="#ppt_h*sin(2.5*pi*$)">
                                          <p:val>
                                            <p:fltVal val="0"/>
                                          </p:val>
                                        </p:tav>
                                        <p:tav tm="100000">
                                          <p:val>
                                            <p:fltVal val="1"/>
                                          </p:val>
                                        </p:tav>
                                      </p:tavLst>
                                    </p:anim>
                                  </p:childTnLst>
                                </p:cTn>
                              </p:par>
                              <p:par>
                                <p:cTn id="388" presetID="19" presetClass="entr" presetSubtype="5" fill="hold" grpId="1" nodeType="withEffect">
                                  <p:stCondLst>
                                    <p:cond delay="0"/>
                                  </p:stCondLst>
                                  <p:childTnLst>
                                    <p:set>
                                      <p:cBhvr>
                                        <p:cTn id="389" dur="1" fill="hold">
                                          <p:stCondLst>
                                            <p:cond delay="0"/>
                                          </p:stCondLst>
                                        </p:cTn>
                                        <p:tgtEl>
                                          <p:spTgt spid="38"/>
                                        </p:tgtEl>
                                        <p:attrNameLst>
                                          <p:attrName>style.visibility</p:attrName>
                                        </p:attrNameLst>
                                      </p:cBhvr>
                                      <p:to>
                                        <p:strVal val="visible"/>
                                      </p:to>
                                    </p:set>
                                    <p:anim calcmode="lin" valueType="num">
                                      <p:cBhvr>
                                        <p:cTn id="390" dur="3000" fill="hold"/>
                                        <p:tgtEl>
                                          <p:spTgt spid="38"/>
                                        </p:tgtEl>
                                        <p:attrNameLst>
                                          <p:attrName>ppt_w</p:attrName>
                                        </p:attrNameLst>
                                      </p:cBhvr>
                                      <p:tavLst>
                                        <p:tav tm="0">
                                          <p:val>
                                            <p:strVal val="#ppt_w"/>
                                          </p:val>
                                        </p:tav>
                                        <p:tav tm="100000">
                                          <p:val>
                                            <p:strVal val="#ppt_w"/>
                                          </p:val>
                                        </p:tav>
                                      </p:tavLst>
                                    </p:anim>
                                    <p:anim calcmode="lin" valueType="num">
                                      <p:cBhvr>
                                        <p:cTn id="391" dur="3000" fill="hold"/>
                                        <p:tgtEl>
                                          <p:spTgt spid="38"/>
                                        </p:tgtEl>
                                        <p:attrNameLst>
                                          <p:attrName>ppt_h</p:attrName>
                                        </p:attrNameLst>
                                      </p:cBhvr>
                                      <p:tavLst>
                                        <p:tav tm="0" fmla="#ppt_h*sin(2.5*pi*$)">
                                          <p:val>
                                            <p:fltVal val="0"/>
                                          </p:val>
                                        </p:tav>
                                        <p:tav tm="100000">
                                          <p:val>
                                            <p:fltVal val="1"/>
                                          </p:val>
                                        </p:tav>
                                      </p:tavLst>
                                    </p:anim>
                                  </p:childTnLst>
                                </p:cTn>
                              </p:par>
                              <p:par>
                                <p:cTn id="392" presetID="19" presetClass="entr" presetSubtype="5" fill="hold" grpId="1" nodeType="withEffect">
                                  <p:stCondLst>
                                    <p:cond delay="0"/>
                                  </p:stCondLst>
                                  <p:childTnLst>
                                    <p:set>
                                      <p:cBhvr>
                                        <p:cTn id="393" dur="1" fill="hold">
                                          <p:stCondLst>
                                            <p:cond delay="0"/>
                                          </p:stCondLst>
                                        </p:cTn>
                                        <p:tgtEl>
                                          <p:spTgt spid="39"/>
                                        </p:tgtEl>
                                        <p:attrNameLst>
                                          <p:attrName>style.visibility</p:attrName>
                                        </p:attrNameLst>
                                      </p:cBhvr>
                                      <p:to>
                                        <p:strVal val="visible"/>
                                      </p:to>
                                    </p:set>
                                    <p:anim calcmode="lin" valueType="num">
                                      <p:cBhvr>
                                        <p:cTn id="394" dur="3000" fill="hold"/>
                                        <p:tgtEl>
                                          <p:spTgt spid="39"/>
                                        </p:tgtEl>
                                        <p:attrNameLst>
                                          <p:attrName>ppt_w</p:attrName>
                                        </p:attrNameLst>
                                      </p:cBhvr>
                                      <p:tavLst>
                                        <p:tav tm="0">
                                          <p:val>
                                            <p:strVal val="#ppt_w"/>
                                          </p:val>
                                        </p:tav>
                                        <p:tav tm="100000">
                                          <p:val>
                                            <p:strVal val="#ppt_w"/>
                                          </p:val>
                                        </p:tav>
                                      </p:tavLst>
                                    </p:anim>
                                    <p:anim calcmode="lin" valueType="num">
                                      <p:cBhvr>
                                        <p:cTn id="395" dur="3000" fill="hold"/>
                                        <p:tgtEl>
                                          <p:spTgt spid="39"/>
                                        </p:tgtEl>
                                        <p:attrNameLst>
                                          <p:attrName>ppt_h</p:attrName>
                                        </p:attrNameLst>
                                      </p:cBhvr>
                                      <p:tavLst>
                                        <p:tav tm="0" fmla="#ppt_h*sin(2.5*pi*$)">
                                          <p:val>
                                            <p:fltVal val="0"/>
                                          </p:val>
                                        </p:tav>
                                        <p:tav tm="100000">
                                          <p:val>
                                            <p:fltVal val="1"/>
                                          </p:val>
                                        </p:tav>
                                      </p:tavLst>
                                    </p:anim>
                                  </p:childTnLst>
                                </p:cTn>
                              </p:par>
                              <p:par>
                                <p:cTn id="396" presetID="19" presetClass="entr" presetSubtype="5" fill="hold" grpId="1" nodeType="withEffect">
                                  <p:stCondLst>
                                    <p:cond delay="0"/>
                                  </p:stCondLst>
                                  <p:childTnLst>
                                    <p:set>
                                      <p:cBhvr>
                                        <p:cTn id="397" dur="1" fill="hold">
                                          <p:stCondLst>
                                            <p:cond delay="0"/>
                                          </p:stCondLst>
                                        </p:cTn>
                                        <p:tgtEl>
                                          <p:spTgt spid="40"/>
                                        </p:tgtEl>
                                        <p:attrNameLst>
                                          <p:attrName>style.visibility</p:attrName>
                                        </p:attrNameLst>
                                      </p:cBhvr>
                                      <p:to>
                                        <p:strVal val="visible"/>
                                      </p:to>
                                    </p:set>
                                    <p:anim calcmode="lin" valueType="num">
                                      <p:cBhvr>
                                        <p:cTn id="398" dur="3000" fill="hold"/>
                                        <p:tgtEl>
                                          <p:spTgt spid="40"/>
                                        </p:tgtEl>
                                        <p:attrNameLst>
                                          <p:attrName>ppt_w</p:attrName>
                                        </p:attrNameLst>
                                      </p:cBhvr>
                                      <p:tavLst>
                                        <p:tav tm="0">
                                          <p:val>
                                            <p:strVal val="#ppt_w"/>
                                          </p:val>
                                        </p:tav>
                                        <p:tav tm="100000">
                                          <p:val>
                                            <p:strVal val="#ppt_w"/>
                                          </p:val>
                                        </p:tav>
                                      </p:tavLst>
                                    </p:anim>
                                    <p:anim calcmode="lin" valueType="num">
                                      <p:cBhvr>
                                        <p:cTn id="399" dur="3000" fill="hold"/>
                                        <p:tgtEl>
                                          <p:spTgt spid="40"/>
                                        </p:tgtEl>
                                        <p:attrNameLst>
                                          <p:attrName>ppt_h</p:attrName>
                                        </p:attrNameLst>
                                      </p:cBhvr>
                                      <p:tavLst>
                                        <p:tav tm="0" fmla="#ppt_h*sin(2.5*pi*$)">
                                          <p:val>
                                            <p:fltVal val="0"/>
                                          </p:val>
                                        </p:tav>
                                        <p:tav tm="100000">
                                          <p:val>
                                            <p:fltVal val="1"/>
                                          </p:val>
                                        </p:tav>
                                      </p:tavLst>
                                    </p:anim>
                                  </p:childTnLst>
                                </p:cTn>
                              </p:par>
                              <p:par>
                                <p:cTn id="400" presetID="19" presetClass="entr" presetSubtype="5" fill="hold" grpId="1" nodeType="withEffect">
                                  <p:stCondLst>
                                    <p:cond delay="0"/>
                                  </p:stCondLst>
                                  <p:childTnLst>
                                    <p:set>
                                      <p:cBhvr>
                                        <p:cTn id="401" dur="1" fill="hold">
                                          <p:stCondLst>
                                            <p:cond delay="0"/>
                                          </p:stCondLst>
                                        </p:cTn>
                                        <p:tgtEl>
                                          <p:spTgt spid="41"/>
                                        </p:tgtEl>
                                        <p:attrNameLst>
                                          <p:attrName>style.visibility</p:attrName>
                                        </p:attrNameLst>
                                      </p:cBhvr>
                                      <p:to>
                                        <p:strVal val="visible"/>
                                      </p:to>
                                    </p:set>
                                    <p:anim calcmode="lin" valueType="num">
                                      <p:cBhvr>
                                        <p:cTn id="402" dur="3000" fill="hold"/>
                                        <p:tgtEl>
                                          <p:spTgt spid="41"/>
                                        </p:tgtEl>
                                        <p:attrNameLst>
                                          <p:attrName>ppt_w</p:attrName>
                                        </p:attrNameLst>
                                      </p:cBhvr>
                                      <p:tavLst>
                                        <p:tav tm="0">
                                          <p:val>
                                            <p:strVal val="#ppt_w"/>
                                          </p:val>
                                        </p:tav>
                                        <p:tav tm="100000">
                                          <p:val>
                                            <p:strVal val="#ppt_w"/>
                                          </p:val>
                                        </p:tav>
                                      </p:tavLst>
                                    </p:anim>
                                    <p:anim calcmode="lin" valueType="num">
                                      <p:cBhvr>
                                        <p:cTn id="403" dur="3000" fill="hold"/>
                                        <p:tgtEl>
                                          <p:spTgt spid="41"/>
                                        </p:tgtEl>
                                        <p:attrNameLst>
                                          <p:attrName>ppt_h</p:attrName>
                                        </p:attrNameLst>
                                      </p:cBhvr>
                                      <p:tavLst>
                                        <p:tav tm="0" fmla="#ppt_h*sin(2.5*pi*$)">
                                          <p:val>
                                            <p:fltVal val="0"/>
                                          </p:val>
                                        </p:tav>
                                        <p:tav tm="100000">
                                          <p:val>
                                            <p:fltVal val="1"/>
                                          </p:val>
                                        </p:tav>
                                      </p:tavLst>
                                    </p:anim>
                                  </p:childTnLst>
                                </p:cTn>
                              </p:par>
                              <p:par>
                                <p:cTn id="404" presetID="19" presetClass="entr" presetSubtype="5" fill="hold" grpId="1" nodeType="withEffect">
                                  <p:stCondLst>
                                    <p:cond delay="0"/>
                                  </p:stCondLst>
                                  <p:childTnLst>
                                    <p:set>
                                      <p:cBhvr>
                                        <p:cTn id="405" dur="1" fill="hold">
                                          <p:stCondLst>
                                            <p:cond delay="0"/>
                                          </p:stCondLst>
                                        </p:cTn>
                                        <p:tgtEl>
                                          <p:spTgt spid="42"/>
                                        </p:tgtEl>
                                        <p:attrNameLst>
                                          <p:attrName>style.visibility</p:attrName>
                                        </p:attrNameLst>
                                      </p:cBhvr>
                                      <p:to>
                                        <p:strVal val="visible"/>
                                      </p:to>
                                    </p:set>
                                    <p:anim calcmode="lin" valueType="num">
                                      <p:cBhvr>
                                        <p:cTn id="406" dur="3000" fill="hold"/>
                                        <p:tgtEl>
                                          <p:spTgt spid="42"/>
                                        </p:tgtEl>
                                        <p:attrNameLst>
                                          <p:attrName>ppt_w</p:attrName>
                                        </p:attrNameLst>
                                      </p:cBhvr>
                                      <p:tavLst>
                                        <p:tav tm="0">
                                          <p:val>
                                            <p:strVal val="#ppt_w"/>
                                          </p:val>
                                        </p:tav>
                                        <p:tav tm="100000">
                                          <p:val>
                                            <p:strVal val="#ppt_w"/>
                                          </p:val>
                                        </p:tav>
                                      </p:tavLst>
                                    </p:anim>
                                    <p:anim calcmode="lin" valueType="num">
                                      <p:cBhvr>
                                        <p:cTn id="407" dur="3000" fill="hold"/>
                                        <p:tgtEl>
                                          <p:spTgt spid="42"/>
                                        </p:tgtEl>
                                        <p:attrNameLst>
                                          <p:attrName>ppt_h</p:attrName>
                                        </p:attrNameLst>
                                      </p:cBhvr>
                                      <p:tavLst>
                                        <p:tav tm="0" fmla="#ppt_h*sin(2.5*pi*$)">
                                          <p:val>
                                            <p:fltVal val="0"/>
                                          </p:val>
                                        </p:tav>
                                        <p:tav tm="100000">
                                          <p:val>
                                            <p:fltVal val="1"/>
                                          </p:val>
                                        </p:tav>
                                      </p:tavLst>
                                    </p:anim>
                                  </p:childTnLst>
                                </p:cTn>
                              </p:par>
                              <p:par>
                                <p:cTn id="408" presetID="19" presetClass="entr" presetSubtype="5" fill="hold" grpId="1" nodeType="withEffect">
                                  <p:stCondLst>
                                    <p:cond delay="0"/>
                                  </p:stCondLst>
                                  <p:childTnLst>
                                    <p:set>
                                      <p:cBhvr>
                                        <p:cTn id="409" dur="1" fill="hold">
                                          <p:stCondLst>
                                            <p:cond delay="0"/>
                                          </p:stCondLst>
                                        </p:cTn>
                                        <p:tgtEl>
                                          <p:spTgt spid="43"/>
                                        </p:tgtEl>
                                        <p:attrNameLst>
                                          <p:attrName>style.visibility</p:attrName>
                                        </p:attrNameLst>
                                      </p:cBhvr>
                                      <p:to>
                                        <p:strVal val="visible"/>
                                      </p:to>
                                    </p:set>
                                    <p:anim calcmode="lin" valueType="num">
                                      <p:cBhvr>
                                        <p:cTn id="410" dur="3000" fill="hold"/>
                                        <p:tgtEl>
                                          <p:spTgt spid="43"/>
                                        </p:tgtEl>
                                        <p:attrNameLst>
                                          <p:attrName>ppt_w</p:attrName>
                                        </p:attrNameLst>
                                      </p:cBhvr>
                                      <p:tavLst>
                                        <p:tav tm="0">
                                          <p:val>
                                            <p:strVal val="#ppt_w"/>
                                          </p:val>
                                        </p:tav>
                                        <p:tav tm="100000">
                                          <p:val>
                                            <p:strVal val="#ppt_w"/>
                                          </p:val>
                                        </p:tav>
                                      </p:tavLst>
                                    </p:anim>
                                    <p:anim calcmode="lin" valueType="num">
                                      <p:cBhvr>
                                        <p:cTn id="411" dur="3000" fill="hold"/>
                                        <p:tgtEl>
                                          <p:spTgt spid="43"/>
                                        </p:tgtEl>
                                        <p:attrNameLst>
                                          <p:attrName>ppt_h</p:attrName>
                                        </p:attrNameLst>
                                      </p:cBhvr>
                                      <p:tavLst>
                                        <p:tav tm="0" fmla="#ppt_h*sin(2.5*pi*$)">
                                          <p:val>
                                            <p:fltVal val="0"/>
                                          </p:val>
                                        </p:tav>
                                        <p:tav tm="100000">
                                          <p:val>
                                            <p:fltVal val="1"/>
                                          </p:val>
                                        </p:tav>
                                      </p:tavLst>
                                    </p:anim>
                                  </p:childTnLst>
                                </p:cTn>
                              </p:par>
                              <p:par>
                                <p:cTn id="412" presetID="19" presetClass="entr" presetSubtype="5" fill="hold" grpId="1" nodeType="withEffect">
                                  <p:stCondLst>
                                    <p:cond delay="0"/>
                                  </p:stCondLst>
                                  <p:childTnLst>
                                    <p:set>
                                      <p:cBhvr>
                                        <p:cTn id="413" dur="1" fill="hold">
                                          <p:stCondLst>
                                            <p:cond delay="0"/>
                                          </p:stCondLst>
                                        </p:cTn>
                                        <p:tgtEl>
                                          <p:spTgt spid="44"/>
                                        </p:tgtEl>
                                        <p:attrNameLst>
                                          <p:attrName>style.visibility</p:attrName>
                                        </p:attrNameLst>
                                      </p:cBhvr>
                                      <p:to>
                                        <p:strVal val="visible"/>
                                      </p:to>
                                    </p:set>
                                    <p:anim calcmode="lin" valueType="num">
                                      <p:cBhvr>
                                        <p:cTn id="414" dur="3000" fill="hold"/>
                                        <p:tgtEl>
                                          <p:spTgt spid="44"/>
                                        </p:tgtEl>
                                        <p:attrNameLst>
                                          <p:attrName>ppt_w</p:attrName>
                                        </p:attrNameLst>
                                      </p:cBhvr>
                                      <p:tavLst>
                                        <p:tav tm="0">
                                          <p:val>
                                            <p:strVal val="#ppt_w"/>
                                          </p:val>
                                        </p:tav>
                                        <p:tav tm="100000">
                                          <p:val>
                                            <p:strVal val="#ppt_w"/>
                                          </p:val>
                                        </p:tav>
                                      </p:tavLst>
                                    </p:anim>
                                    <p:anim calcmode="lin" valueType="num">
                                      <p:cBhvr>
                                        <p:cTn id="415" dur="3000" fill="hold"/>
                                        <p:tgtEl>
                                          <p:spTgt spid="44"/>
                                        </p:tgtEl>
                                        <p:attrNameLst>
                                          <p:attrName>ppt_h</p:attrName>
                                        </p:attrNameLst>
                                      </p:cBhvr>
                                      <p:tavLst>
                                        <p:tav tm="0" fmla="#ppt_h*sin(2.5*pi*$)">
                                          <p:val>
                                            <p:fltVal val="0"/>
                                          </p:val>
                                        </p:tav>
                                        <p:tav tm="100000">
                                          <p:val>
                                            <p:fltVal val="1"/>
                                          </p:val>
                                        </p:tav>
                                      </p:tavLst>
                                    </p:anim>
                                  </p:childTnLst>
                                </p:cTn>
                              </p:par>
                              <p:par>
                                <p:cTn id="416" presetID="19" presetClass="entr" presetSubtype="5" fill="hold" grpId="1" nodeType="withEffect">
                                  <p:stCondLst>
                                    <p:cond delay="0"/>
                                  </p:stCondLst>
                                  <p:childTnLst>
                                    <p:set>
                                      <p:cBhvr>
                                        <p:cTn id="417" dur="1" fill="hold">
                                          <p:stCondLst>
                                            <p:cond delay="0"/>
                                          </p:stCondLst>
                                        </p:cTn>
                                        <p:tgtEl>
                                          <p:spTgt spid="45"/>
                                        </p:tgtEl>
                                        <p:attrNameLst>
                                          <p:attrName>style.visibility</p:attrName>
                                        </p:attrNameLst>
                                      </p:cBhvr>
                                      <p:to>
                                        <p:strVal val="visible"/>
                                      </p:to>
                                    </p:set>
                                    <p:anim calcmode="lin" valueType="num">
                                      <p:cBhvr>
                                        <p:cTn id="418" dur="3000" fill="hold"/>
                                        <p:tgtEl>
                                          <p:spTgt spid="45"/>
                                        </p:tgtEl>
                                        <p:attrNameLst>
                                          <p:attrName>ppt_w</p:attrName>
                                        </p:attrNameLst>
                                      </p:cBhvr>
                                      <p:tavLst>
                                        <p:tav tm="0">
                                          <p:val>
                                            <p:strVal val="#ppt_w"/>
                                          </p:val>
                                        </p:tav>
                                        <p:tav tm="100000">
                                          <p:val>
                                            <p:strVal val="#ppt_w"/>
                                          </p:val>
                                        </p:tav>
                                      </p:tavLst>
                                    </p:anim>
                                    <p:anim calcmode="lin" valueType="num">
                                      <p:cBhvr>
                                        <p:cTn id="419" dur="3000" fill="hold"/>
                                        <p:tgtEl>
                                          <p:spTgt spid="45"/>
                                        </p:tgtEl>
                                        <p:attrNameLst>
                                          <p:attrName>ppt_h</p:attrName>
                                        </p:attrNameLst>
                                      </p:cBhvr>
                                      <p:tavLst>
                                        <p:tav tm="0" fmla="#ppt_h*sin(2.5*pi*$)">
                                          <p:val>
                                            <p:fltVal val="0"/>
                                          </p:val>
                                        </p:tav>
                                        <p:tav tm="100000">
                                          <p:val>
                                            <p:fltVal val="1"/>
                                          </p:val>
                                        </p:tav>
                                      </p:tavLst>
                                    </p:anim>
                                  </p:childTnLst>
                                </p:cTn>
                              </p:par>
                              <p:par>
                                <p:cTn id="420" presetID="19" presetClass="entr" presetSubtype="5" fill="hold" grpId="1" nodeType="withEffect">
                                  <p:stCondLst>
                                    <p:cond delay="0"/>
                                  </p:stCondLst>
                                  <p:childTnLst>
                                    <p:set>
                                      <p:cBhvr>
                                        <p:cTn id="421" dur="1" fill="hold">
                                          <p:stCondLst>
                                            <p:cond delay="0"/>
                                          </p:stCondLst>
                                        </p:cTn>
                                        <p:tgtEl>
                                          <p:spTgt spid="46"/>
                                        </p:tgtEl>
                                        <p:attrNameLst>
                                          <p:attrName>style.visibility</p:attrName>
                                        </p:attrNameLst>
                                      </p:cBhvr>
                                      <p:to>
                                        <p:strVal val="visible"/>
                                      </p:to>
                                    </p:set>
                                    <p:anim calcmode="lin" valueType="num">
                                      <p:cBhvr>
                                        <p:cTn id="422" dur="3000" fill="hold"/>
                                        <p:tgtEl>
                                          <p:spTgt spid="46"/>
                                        </p:tgtEl>
                                        <p:attrNameLst>
                                          <p:attrName>ppt_w</p:attrName>
                                        </p:attrNameLst>
                                      </p:cBhvr>
                                      <p:tavLst>
                                        <p:tav tm="0">
                                          <p:val>
                                            <p:strVal val="#ppt_w"/>
                                          </p:val>
                                        </p:tav>
                                        <p:tav tm="100000">
                                          <p:val>
                                            <p:strVal val="#ppt_w"/>
                                          </p:val>
                                        </p:tav>
                                      </p:tavLst>
                                    </p:anim>
                                    <p:anim calcmode="lin" valueType="num">
                                      <p:cBhvr>
                                        <p:cTn id="423" dur="3000" fill="hold"/>
                                        <p:tgtEl>
                                          <p:spTgt spid="46"/>
                                        </p:tgtEl>
                                        <p:attrNameLst>
                                          <p:attrName>ppt_h</p:attrName>
                                        </p:attrNameLst>
                                      </p:cBhvr>
                                      <p:tavLst>
                                        <p:tav tm="0" fmla="#ppt_h*sin(2.5*pi*$)">
                                          <p:val>
                                            <p:fltVal val="0"/>
                                          </p:val>
                                        </p:tav>
                                        <p:tav tm="100000">
                                          <p:val>
                                            <p:fltVal val="1"/>
                                          </p:val>
                                        </p:tav>
                                      </p:tavLst>
                                    </p:anim>
                                  </p:childTnLst>
                                </p:cTn>
                              </p:par>
                              <p:par>
                                <p:cTn id="424" presetID="19" presetClass="entr" presetSubtype="5" fill="hold" grpId="1" nodeType="withEffect">
                                  <p:stCondLst>
                                    <p:cond delay="0"/>
                                  </p:stCondLst>
                                  <p:childTnLst>
                                    <p:set>
                                      <p:cBhvr>
                                        <p:cTn id="425" dur="1" fill="hold">
                                          <p:stCondLst>
                                            <p:cond delay="0"/>
                                          </p:stCondLst>
                                        </p:cTn>
                                        <p:tgtEl>
                                          <p:spTgt spid="47"/>
                                        </p:tgtEl>
                                        <p:attrNameLst>
                                          <p:attrName>style.visibility</p:attrName>
                                        </p:attrNameLst>
                                      </p:cBhvr>
                                      <p:to>
                                        <p:strVal val="visible"/>
                                      </p:to>
                                    </p:set>
                                    <p:anim calcmode="lin" valueType="num">
                                      <p:cBhvr>
                                        <p:cTn id="426" dur="3000" fill="hold"/>
                                        <p:tgtEl>
                                          <p:spTgt spid="47"/>
                                        </p:tgtEl>
                                        <p:attrNameLst>
                                          <p:attrName>ppt_w</p:attrName>
                                        </p:attrNameLst>
                                      </p:cBhvr>
                                      <p:tavLst>
                                        <p:tav tm="0">
                                          <p:val>
                                            <p:strVal val="#ppt_w"/>
                                          </p:val>
                                        </p:tav>
                                        <p:tav tm="100000">
                                          <p:val>
                                            <p:strVal val="#ppt_w"/>
                                          </p:val>
                                        </p:tav>
                                      </p:tavLst>
                                    </p:anim>
                                    <p:anim calcmode="lin" valueType="num">
                                      <p:cBhvr>
                                        <p:cTn id="427" dur="3000" fill="hold"/>
                                        <p:tgtEl>
                                          <p:spTgt spid="47"/>
                                        </p:tgtEl>
                                        <p:attrNameLst>
                                          <p:attrName>ppt_h</p:attrName>
                                        </p:attrNameLst>
                                      </p:cBhvr>
                                      <p:tavLst>
                                        <p:tav tm="0" fmla="#ppt_h*sin(2.5*pi*$)">
                                          <p:val>
                                            <p:fltVal val="0"/>
                                          </p:val>
                                        </p:tav>
                                        <p:tav tm="100000">
                                          <p:val>
                                            <p:fltVal val="1"/>
                                          </p:val>
                                        </p:tav>
                                      </p:tavLst>
                                    </p:anim>
                                  </p:childTnLst>
                                </p:cTn>
                              </p:par>
                              <p:par>
                                <p:cTn id="428" presetID="19" presetClass="entr" presetSubtype="5" fill="hold" grpId="1" nodeType="withEffect">
                                  <p:stCondLst>
                                    <p:cond delay="0"/>
                                  </p:stCondLst>
                                  <p:childTnLst>
                                    <p:set>
                                      <p:cBhvr>
                                        <p:cTn id="429" dur="1" fill="hold">
                                          <p:stCondLst>
                                            <p:cond delay="0"/>
                                          </p:stCondLst>
                                        </p:cTn>
                                        <p:tgtEl>
                                          <p:spTgt spid="48"/>
                                        </p:tgtEl>
                                        <p:attrNameLst>
                                          <p:attrName>style.visibility</p:attrName>
                                        </p:attrNameLst>
                                      </p:cBhvr>
                                      <p:to>
                                        <p:strVal val="visible"/>
                                      </p:to>
                                    </p:set>
                                    <p:anim calcmode="lin" valueType="num">
                                      <p:cBhvr>
                                        <p:cTn id="430" dur="3000" fill="hold"/>
                                        <p:tgtEl>
                                          <p:spTgt spid="48"/>
                                        </p:tgtEl>
                                        <p:attrNameLst>
                                          <p:attrName>ppt_w</p:attrName>
                                        </p:attrNameLst>
                                      </p:cBhvr>
                                      <p:tavLst>
                                        <p:tav tm="0">
                                          <p:val>
                                            <p:strVal val="#ppt_w"/>
                                          </p:val>
                                        </p:tav>
                                        <p:tav tm="100000">
                                          <p:val>
                                            <p:strVal val="#ppt_w"/>
                                          </p:val>
                                        </p:tav>
                                      </p:tavLst>
                                    </p:anim>
                                    <p:anim calcmode="lin" valueType="num">
                                      <p:cBhvr>
                                        <p:cTn id="431" dur="3000" fill="hold"/>
                                        <p:tgtEl>
                                          <p:spTgt spid="48"/>
                                        </p:tgtEl>
                                        <p:attrNameLst>
                                          <p:attrName>ppt_h</p:attrName>
                                        </p:attrNameLst>
                                      </p:cBhvr>
                                      <p:tavLst>
                                        <p:tav tm="0" fmla="#ppt_h*sin(2.5*pi*$)">
                                          <p:val>
                                            <p:fltVal val="0"/>
                                          </p:val>
                                        </p:tav>
                                        <p:tav tm="100000">
                                          <p:val>
                                            <p:fltVal val="1"/>
                                          </p:val>
                                        </p:tav>
                                      </p:tavLst>
                                    </p:anim>
                                  </p:childTnLst>
                                </p:cTn>
                              </p:par>
                              <p:par>
                                <p:cTn id="432" presetID="19" presetClass="entr" presetSubtype="5" fill="hold" grpId="1" nodeType="withEffect">
                                  <p:stCondLst>
                                    <p:cond delay="0"/>
                                  </p:stCondLst>
                                  <p:childTnLst>
                                    <p:set>
                                      <p:cBhvr>
                                        <p:cTn id="433" dur="1" fill="hold">
                                          <p:stCondLst>
                                            <p:cond delay="0"/>
                                          </p:stCondLst>
                                        </p:cTn>
                                        <p:tgtEl>
                                          <p:spTgt spid="49"/>
                                        </p:tgtEl>
                                        <p:attrNameLst>
                                          <p:attrName>style.visibility</p:attrName>
                                        </p:attrNameLst>
                                      </p:cBhvr>
                                      <p:to>
                                        <p:strVal val="visible"/>
                                      </p:to>
                                    </p:set>
                                    <p:anim calcmode="lin" valueType="num">
                                      <p:cBhvr>
                                        <p:cTn id="434" dur="3000" fill="hold"/>
                                        <p:tgtEl>
                                          <p:spTgt spid="49"/>
                                        </p:tgtEl>
                                        <p:attrNameLst>
                                          <p:attrName>ppt_w</p:attrName>
                                        </p:attrNameLst>
                                      </p:cBhvr>
                                      <p:tavLst>
                                        <p:tav tm="0">
                                          <p:val>
                                            <p:strVal val="#ppt_w"/>
                                          </p:val>
                                        </p:tav>
                                        <p:tav tm="100000">
                                          <p:val>
                                            <p:strVal val="#ppt_w"/>
                                          </p:val>
                                        </p:tav>
                                      </p:tavLst>
                                    </p:anim>
                                    <p:anim calcmode="lin" valueType="num">
                                      <p:cBhvr>
                                        <p:cTn id="435" dur="3000" fill="hold"/>
                                        <p:tgtEl>
                                          <p:spTgt spid="49"/>
                                        </p:tgtEl>
                                        <p:attrNameLst>
                                          <p:attrName>ppt_h</p:attrName>
                                        </p:attrNameLst>
                                      </p:cBhvr>
                                      <p:tavLst>
                                        <p:tav tm="0" fmla="#ppt_h*sin(2.5*pi*$)">
                                          <p:val>
                                            <p:fltVal val="0"/>
                                          </p:val>
                                        </p:tav>
                                        <p:tav tm="100000">
                                          <p:val>
                                            <p:fltVal val="1"/>
                                          </p:val>
                                        </p:tav>
                                      </p:tavLst>
                                    </p:anim>
                                  </p:childTnLst>
                                </p:cTn>
                              </p:par>
                              <p:par>
                                <p:cTn id="436" presetID="19" presetClass="entr" presetSubtype="5" fill="hold" grpId="1" nodeType="withEffect">
                                  <p:stCondLst>
                                    <p:cond delay="0"/>
                                  </p:stCondLst>
                                  <p:childTnLst>
                                    <p:set>
                                      <p:cBhvr>
                                        <p:cTn id="437" dur="1" fill="hold">
                                          <p:stCondLst>
                                            <p:cond delay="0"/>
                                          </p:stCondLst>
                                        </p:cTn>
                                        <p:tgtEl>
                                          <p:spTgt spid="50"/>
                                        </p:tgtEl>
                                        <p:attrNameLst>
                                          <p:attrName>style.visibility</p:attrName>
                                        </p:attrNameLst>
                                      </p:cBhvr>
                                      <p:to>
                                        <p:strVal val="visible"/>
                                      </p:to>
                                    </p:set>
                                    <p:anim calcmode="lin" valueType="num">
                                      <p:cBhvr>
                                        <p:cTn id="438" dur="3000" fill="hold"/>
                                        <p:tgtEl>
                                          <p:spTgt spid="50"/>
                                        </p:tgtEl>
                                        <p:attrNameLst>
                                          <p:attrName>ppt_w</p:attrName>
                                        </p:attrNameLst>
                                      </p:cBhvr>
                                      <p:tavLst>
                                        <p:tav tm="0">
                                          <p:val>
                                            <p:strVal val="#ppt_w"/>
                                          </p:val>
                                        </p:tav>
                                        <p:tav tm="100000">
                                          <p:val>
                                            <p:strVal val="#ppt_w"/>
                                          </p:val>
                                        </p:tav>
                                      </p:tavLst>
                                    </p:anim>
                                    <p:anim calcmode="lin" valueType="num">
                                      <p:cBhvr>
                                        <p:cTn id="439" dur="3000" fill="hold"/>
                                        <p:tgtEl>
                                          <p:spTgt spid="50"/>
                                        </p:tgtEl>
                                        <p:attrNameLst>
                                          <p:attrName>ppt_h</p:attrName>
                                        </p:attrNameLst>
                                      </p:cBhvr>
                                      <p:tavLst>
                                        <p:tav tm="0" fmla="#ppt_h*sin(2.5*pi*$)">
                                          <p:val>
                                            <p:fltVal val="0"/>
                                          </p:val>
                                        </p:tav>
                                        <p:tav tm="100000">
                                          <p:val>
                                            <p:fltVal val="1"/>
                                          </p:val>
                                        </p:tav>
                                      </p:tavLst>
                                    </p:anim>
                                  </p:childTnLst>
                                </p:cTn>
                              </p:par>
                              <p:par>
                                <p:cTn id="440" presetID="19" presetClass="entr" presetSubtype="5" fill="hold" grpId="1" nodeType="withEffect">
                                  <p:stCondLst>
                                    <p:cond delay="0"/>
                                  </p:stCondLst>
                                  <p:childTnLst>
                                    <p:set>
                                      <p:cBhvr>
                                        <p:cTn id="441" dur="1" fill="hold">
                                          <p:stCondLst>
                                            <p:cond delay="0"/>
                                          </p:stCondLst>
                                        </p:cTn>
                                        <p:tgtEl>
                                          <p:spTgt spid="51"/>
                                        </p:tgtEl>
                                        <p:attrNameLst>
                                          <p:attrName>style.visibility</p:attrName>
                                        </p:attrNameLst>
                                      </p:cBhvr>
                                      <p:to>
                                        <p:strVal val="visible"/>
                                      </p:to>
                                    </p:set>
                                    <p:anim calcmode="lin" valueType="num">
                                      <p:cBhvr>
                                        <p:cTn id="442" dur="3000" fill="hold"/>
                                        <p:tgtEl>
                                          <p:spTgt spid="51"/>
                                        </p:tgtEl>
                                        <p:attrNameLst>
                                          <p:attrName>ppt_w</p:attrName>
                                        </p:attrNameLst>
                                      </p:cBhvr>
                                      <p:tavLst>
                                        <p:tav tm="0">
                                          <p:val>
                                            <p:strVal val="#ppt_w"/>
                                          </p:val>
                                        </p:tav>
                                        <p:tav tm="100000">
                                          <p:val>
                                            <p:strVal val="#ppt_w"/>
                                          </p:val>
                                        </p:tav>
                                      </p:tavLst>
                                    </p:anim>
                                    <p:anim calcmode="lin" valueType="num">
                                      <p:cBhvr>
                                        <p:cTn id="443" dur="3000" fill="hold"/>
                                        <p:tgtEl>
                                          <p:spTgt spid="51"/>
                                        </p:tgtEl>
                                        <p:attrNameLst>
                                          <p:attrName>ppt_h</p:attrName>
                                        </p:attrNameLst>
                                      </p:cBhvr>
                                      <p:tavLst>
                                        <p:tav tm="0" fmla="#ppt_h*sin(2.5*pi*$)">
                                          <p:val>
                                            <p:fltVal val="0"/>
                                          </p:val>
                                        </p:tav>
                                        <p:tav tm="100000">
                                          <p:val>
                                            <p:fltVal val="1"/>
                                          </p:val>
                                        </p:tav>
                                      </p:tavLst>
                                    </p:anim>
                                  </p:childTnLst>
                                </p:cTn>
                              </p:par>
                              <p:par>
                                <p:cTn id="444" presetID="19" presetClass="entr" presetSubtype="5" fill="hold" grpId="1" nodeType="withEffect">
                                  <p:stCondLst>
                                    <p:cond delay="0"/>
                                  </p:stCondLst>
                                  <p:childTnLst>
                                    <p:set>
                                      <p:cBhvr>
                                        <p:cTn id="445" dur="1" fill="hold">
                                          <p:stCondLst>
                                            <p:cond delay="0"/>
                                          </p:stCondLst>
                                        </p:cTn>
                                        <p:tgtEl>
                                          <p:spTgt spid="52"/>
                                        </p:tgtEl>
                                        <p:attrNameLst>
                                          <p:attrName>style.visibility</p:attrName>
                                        </p:attrNameLst>
                                      </p:cBhvr>
                                      <p:to>
                                        <p:strVal val="visible"/>
                                      </p:to>
                                    </p:set>
                                    <p:anim calcmode="lin" valueType="num">
                                      <p:cBhvr>
                                        <p:cTn id="446" dur="3000" fill="hold"/>
                                        <p:tgtEl>
                                          <p:spTgt spid="52"/>
                                        </p:tgtEl>
                                        <p:attrNameLst>
                                          <p:attrName>ppt_w</p:attrName>
                                        </p:attrNameLst>
                                      </p:cBhvr>
                                      <p:tavLst>
                                        <p:tav tm="0">
                                          <p:val>
                                            <p:strVal val="#ppt_w"/>
                                          </p:val>
                                        </p:tav>
                                        <p:tav tm="100000">
                                          <p:val>
                                            <p:strVal val="#ppt_w"/>
                                          </p:val>
                                        </p:tav>
                                      </p:tavLst>
                                    </p:anim>
                                    <p:anim calcmode="lin" valueType="num">
                                      <p:cBhvr>
                                        <p:cTn id="447" dur="3000" fill="hold"/>
                                        <p:tgtEl>
                                          <p:spTgt spid="52"/>
                                        </p:tgtEl>
                                        <p:attrNameLst>
                                          <p:attrName>ppt_h</p:attrName>
                                        </p:attrNameLst>
                                      </p:cBhvr>
                                      <p:tavLst>
                                        <p:tav tm="0" fmla="#ppt_h*sin(2.5*pi*$)">
                                          <p:val>
                                            <p:fltVal val="0"/>
                                          </p:val>
                                        </p:tav>
                                        <p:tav tm="100000">
                                          <p:val>
                                            <p:fltVal val="1"/>
                                          </p:val>
                                        </p:tav>
                                      </p:tavLst>
                                    </p:anim>
                                  </p:childTnLst>
                                </p:cTn>
                              </p:par>
                              <p:par>
                                <p:cTn id="448" presetID="19" presetClass="entr" presetSubtype="5" fill="hold" grpId="1" nodeType="withEffect">
                                  <p:stCondLst>
                                    <p:cond delay="0"/>
                                  </p:stCondLst>
                                  <p:childTnLst>
                                    <p:set>
                                      <p:cBhvr>
                                        <p:cTn id="449" dur="1" fill="hold">
                                          <p:stCondLst>
                                            <p:cond delay="0"/>
                                          </p:stCondLst>
                                        </p:cTn>
                                        <p:tgtEl>
                                          <p:spTgt spid="53"/>
                                        </p:tgtEl>
                                        <p:attrNameLst>
                                          <p:attrName>style.visibility</p:attrName>
                                        </p:attrNameLst>
                                      </p:cBhvr>
                                      <p:to>
                                        <p:strVal val="visible"/>
                                      </p:to>
                                    </p:set>
                                    <p:anim calcmode="lin" valueType="num">
                                      <p:cBhvr>
                                        <p:cTn id="450" dur="3000" fill="hold"/>
                                        <p:tgtEl>
                                          <p:spTgt spid="53"/>
                                        </p:tgtEl>
                                        <p:attrNameLst>
                                          <p:attrName>ppt_w</p:attrName>
                                        </p:attrNameLst>
                                      </p:cBhvr>
                                      <p:tavLst>
                                        <p:tav tm="0">
                                          <p:val>
                                            <p:strVal val="#ppt_w"/>
                                          </p:val>
                                        </p:tav>
                                        <p:tav tm="100000">
                                          <p:val>
                                            <p:strVal val="#ppt_w"/>
                                          </p:val>
                                        </p:tav>
                                      </p:tavLst>
                                    </p:anim>
                                    <p:anim calcmode="lin" valueType="num">
                                      <p:cBhvr>
                                        <p:cTn id="451" dur="3000" fill="hold"/>
                                        <p:tgtEl>
                                          <p:spTgt spid="53"/>
                                        </p:tgtEl>
                                        <p:attrNameLst>
                                          <p:attrName>ppt_h</p:attrName>
                                        </p:attrNameLst>
                                      </p:cBhvr>
                                      <p:tavLst>
                                        <p:tav tm="0" fmla="#ppt_h*sin(2.5*pi*$)">
                                          <p:val>
                                            <p:fltVal val="0"/>
                                          </p:val>
                                        </p:tav>
                                        <p:tav tm="100000">
                                          <p:val>
                                            <p:fltVal val="1"/>
                                          </p:val>
                                        </p:tav>
                                      </p:tavLst>
                                    </p:anim>
                                  </p:childTnLst>
                                </p:cTn>
                              </p:par>
                              <p:par>
                                <p:cTn id="452" presetID="19" presetClass="entr" presetSubtype="5" fill="hold" grpId="1" nodeType="withEffect">
                                  <p:stCondLst>
                                    <p:cond delay="0"/>
                                  </p:stCondLst>
                                  <p:childTnLst>
                                    <p:set>
                                      <p:cBhvr>
                                        <p:cTn id="453" dur="1" fill="hold">
                                          <p:stCondLst>
                                            <p:cond delay="0"/>
                                          </p:stCondLst>
                                        </p:cTn>
                                        <p:tgtEl>
                                          <p:spTgt spid="54"/>
                                        </p:tgtEl>
                                        <p:attrNameLst>
                                          <p:attrName>style.visibility</p:attrName>
                                        </p:attrNameLst>
                                      </p:cBhvr>
                                      <p:to>
                                        <p:strVal val="visible"/>
                                      </p:to>
                                    </p:set>
                                    <p:anim calcmode="lin" valueType="num">
                                      <p:cBhvr>
                                        <p:cTn id="454" dur="3000" fill="hold"/>
                                        <p:tgtEl>
                                          <p:spTgt spid="54"/>
                                        </p:tgtEl>
                                        <p:attrNameLst>
                                          <p:attrName>ppt_w</p:attrName>
                                        </p:attrNameLst>
                                      </p:cBhvr>
                                      <p:tavLst>
                                        <p:tav tm="0">
                                          <p:val>
                                            <p:strVal val="#ppt_w"/>
                                          </p:val>
                                        </p:tav>
                                        <p:tav tm="100000">
                                          <p:val>
                                            <p:strVal val="#ppt_w"/>
                                          </p:val>
                                        </p:tav>
                                      </p:tavLst>
                                    </p:anim>
                                    <p:anim calcmode="lin" valueType="num">
                                      <p:cBhvr>
                                        <p:cTn id="455" dur="3000" fill="hold"/>
                                        <p:tgtEl>
                                          <p:spTgt spid="54"/>
                                        </p:tgtEl>
                                        <p:attrNameLst>
                                          <p:attrName>ppt_h</p:attrName>
                                        </p:attrNameLst>
                                      </p:cBhvr>
                                      <p:tavLst>
                                        <p:tav tm="0" fmla="#ppt_h*sin(2.5*pi*$)">
                                          <p:val>
                                            <p:fltVal val="0"/>
                                          </p:val>
                                        </p:tav>
                                        <p:tav tm="100000">
                                          <p:val>
                                            <p:fltVal val="1"/>
                                          </p:val>
                                        </p:tav>
                                      </p:tavLst>
                                    </p:anim>
                                  </p:childTnLst>
                                </p:cTn>
                              </p:par>
                              <p:par>
                                <p:cTn id="456" presetID="19" presetClass="entr" presetSubtype="5" fill="hold" grpId="1" nodeType="withEffect">
                                  <p:stCondLst>
                                    <p:cond delay="0"/>
                                  </p:stCondLst>
                                  <p:childTnLst>
                                    <p:set>
                                      <p:cBhvr>
                                        <p:cTn id="457" dur="1" fill="hold">
                                          <p:stCondLst>
                                            <p:cond delay="0"/>
                                          </p:stCondLst>
                                        </p:cTn>
                                        <p:tgtEl>
                                          <p:spTgt spid="55"/>
                                        </p:tgtEl>
                                        <p:attrNameLst>
                                          <p:attrName>style.visibility</p:attrName>
                                        </p:attrNameLst>
                                      </p:cBhvr>
                                      <p:to>
                                        <p:strVal val="visible"/>
                                      </p:to>
                                    </p:set>
                                    <p:anim calcmode="lin" valueType="num">
                                      <p:cBhvr>
                                        <p:cTn id="458" dur="3000" fill="hold"/>
                                        <p:tgtEl>
                                          <p:spTgt spid="55"/>
                                        </p:tgtEl>
                                        <p:attrNameLst>
                                          <p:attrName>ppt_w</p:attrName>
                                        </p:attrNameLst>
                                      </p:cBhvr>
                                      <p:tavLst>
                                        <p:tav tm="0">
                                          <p:val>
                                            <p:strVal val="#ppt_w"/>
                                          </p:val>
                                        </p:tav>
                                        <p:tav tm="100000">
                                          <p:val>
                                            <p:strVal val="#ppt_w"/>
                                          </p:val>
                                        </p:tav>
                                      </p:tavLst>
                                    </p:anim>
                                    <p:anim calcmode="lin" valueType="num">
                                      <p:cBhvr>
                                        <p:cTn id="459" dur="3000" fill="hold"/>
                                        <p:tgtEl>
                                          <p:spTgt spid="55"/>
                                        </p:tgtEl>
                                        <p:attrNameLst>
                                          <p:attrName>ppt_h</p:attrName>
                                        </p:attrNameLst>
                                      </p:cBhvr>
                                      <p:tavLst>
                                        <p:tav tm="0" fmla="#ppt_h*sin(2.5*pi*$)">
                                          <p:val>
                                            <p:fltVal val="0"/>
                                          </p:val>
                                        </p:tav>
                                        <p:tav tm="100000">
                                          <p:val>
                                            <p:fltVal val="1"/>
                                          </p:val>
                                        </p:tav>
                                      </p:tavLst>
                                    </p:anim>
                                  </p:childTnLst>
                                </p:cTn>
                              </p:par>
                              <p:par>
                                <p:cTn id="460" presetID="19" presetClass="entr" presetSubtype="5" fill="hold" grpId="1" nodeType="withEffect">
                                  <p:stCondLst>
                                    <p:cond delay="0"/>
                                  </p:stCondLst>
                                  <p:childTnLst>
                                    <p:set>
                                      <p:cBhvr>
                                        <p:cTn id="461" dur="1" fill="hold">
                                          <p:stCondLst>
                                            <p:cond delay="0"/>
                                          </p:stCondLst>
                                        </p:cTn>
                                        <p:tgtEl>
                                          <p:spTgt spid="56"/>
                                        </p:tgtEl>
                                        <p:attrNameLst>
                                          <p:attrName>style.visibility</p:attrName>
                                        </p:attrNameLst>
                                      </p:cBhvr>
                                      <p:to>
                                        <p:strVal val="visible"/>
                                      </p:to>
                                    </p:set>
                                    <p:anim calcmode="lin" valueType="num">
                                      <p:cBhvr>
                                        <p:cTn id="462" dur="3000" fill="hold"/>
                                        <p:tgtEl>
                                          <p:spTgt spid="56"/>
                                        </p:tgtEl>
                                        <p:attrNameLst>
                                          <p:attrName>ppt_w</p:attrName>
                                        </p:attrNameLst>
                                      </p:cBhvr>
                                      <p:tavLst>
                                        <p:tav tm="0">
                                          <p:val>
                                            <p:strVal val="#ppt_w"/>
                                          </p:val>
                                        </p:tav>
                                        <p:tav tm="100000">
                                          <p:val>
                                            <p:strVal val="#ppt_w"/>
                                          </p:val>
                                        </p:tav>
                                      </p:tavLst>
                                    </p:anim>
                                    <p:anim calcmode="lin" valueType="num">
                                      <p:cBhvr>
                                        <p:cTn id="463" dur="3000" fill="hold"/>
                                        <p:tgtEl>
                                          <p:spTgt spid="56"/>
                                        </p:tgtEl>
                                        <p:attrNameLst>
                                          <p:attrName>ppt_h</p:attrName>
                                        </p:attrNameLst>
                                      </p:cBhvr>
                                      <p:tavLst>
                                        <p:tav tm="0" fmla="#ppt_h*sin(2.5*pi*$)">
                                          <p:val>
                                            <p:fltVal val="0"/>
                                          </p:val>
                                        </p:tav>
                                        <p:tav tm="100000">
                                          <p:val>
                                            <p:fltVal val="1"/>
                                          </p:val>
                                        </p:tav>
                                      </p:tavLst>
                                    </p:anim>
                                  </p:childTnLst>
                                </p:cTn>
                              </p:par>
                              <p:par>
                                <p:cTn id="464" presetID="19" presetClass="entr" presetSubtype="5" fill="hold" grpId="1" nodeType="withEffect">
                                  <p:stCondLst>
                                    <p:cond delay="0"/>
                                  </p:stCondLst>
                                  <p:childTnLst>
                                    <p:set>
                                      <p:cBhvr>
                                        <p:cTn id="465" dur="1" fill="hold">
                                          <p:stCondLst>
                                            <p:cond delay="0"/>
                                          </p:stCondLst>
                                        </p:cTn>
                                        <p:tgtEl>
                                          <p:spTgt spid="57"/>
                                        </p:tgtEl>
                                        <p:attrNameLst>
                                          <p:attrName>style.visibility</p:attrName>
                                        </p:attrNameLst>
                                      </p:cBhvr>
                                      <p:to>
                                        <p:strVal val="visible"/>
                                      </p:to>
                                    </p:set>
                                    <p:anim calcmode="lin" valueType="num">
                                      <p:cBhvr>
                                        <p:cTn id="466" dur="3000" fill="hold"/>
                                        <p:tgtEl>
                                          <p:spTgt spid="57"/>
                                        </p:tgtEl>
                                        <p:attrNameLst>
                                          <p:attrName>ppt_w</p:attrName>
                                        </p:attrNameLst>
                                      </p:cBhvr>
                                      <p:tavLst>
                                        <p:tav tm="0">
                                          <p:val>
                                            <p:strVal val="#ppt_w"/>
                                          </p:val>
                                        </p:tav>
                                        <p:tav tm="100000">
                                          <p:val>
                                            <p:strVal val="#ppt_w"/>
                                          </p:val>
                                        </p:tav>
                                      </p:tavLst>
                                    </p:anim>
                                    <p:anim calcmode="lin" valueType="num">
                                      <p:cBhvr>
                                        <p:cTn id="467" dur="3000" fill="hold"/>
                                        <p:tgtEl>
                                          <p:spTgt spid="57"/>
                                        </p:tgtEl>
                                        <p:attrNameLst>
                                          <p:attrName>ppt_h</p:attrName>
                                        </p:attrNameLst>
                                      </p:cBhvr>
                                      <p:tavLst>
                                        <p:tav tm="0" fmla="#ppt_h*sin(2.5*pi*$)">
                                          <p:val>
                                            <p:fltVal val="0"/>
                                          </p:val>
                                        </p:tav>
                                        <p:tav tm="100000">
                                          <p:val>
                                            <p:fltVal val="1"/>
                                          </p:val>
                                        </p:tav>
                                      </p:tavLst>
                                    </p:anim>
                                  </p:childTnLst>
                                </p:cTn>
                              </p:par>
                              <p:par>
                                <p:cTn id="468" presetID="19" presetClass="entr" presetSubtype="5" fill="hold" grpId="1" nodeType="withEffect">
                                  <p:stCondLst>
                                    <p:cond delay="0"/>
                                  </p:stCondLst>
                                  <p:childTnLst>
                                    <p:set>
                                      <p:cBhvr>
                                        <p:cTn id="469" dur="1" fill="hold">
                                          <p:stCondLst>
                                            <p:cond delay="0"/>
                                          </p:stCondLst>
                                        </p:cTn>
                                        <p:tgtEl>
                                          <p:spTgt spid="58"/>
                                        </p:tgtEl>
                                        <p:attrNameLst>
                                          <p:attrName>style.visibility</p:attrName>
                                        </p:attrNameLst>
                                      </p:cBhvr>
                                      <p:to>
                                        <p:strVal val="visible"/>
                                      </p:to>
                                    </p:set>
                                    <p:anim calcmode="lin" valueType="num">
                                      <p:cBhvr>
                                        <p:cTn id="470" dur="3000" fill="hold"/>
                                        <p:tgtEl>
                                          <p:spTgt spid="58"/>
                                        </p:tgtEl>
                                        <p:attrNameLst>
                                          <p:attrName>ppt_w</p:attrName>
                                        </p:attrNameLst>
                                      </p:cBhvr>
                                      <p:tavLst>
                                        <p:tav tm="0">
                                          <p:val>
                                            <p:strVal val="#ppt_w"/>
                                          </p:val>
                                        </p:tav>
                                        <p:tav tm="100000">
                                          <p:val>
                                            <p:strVal val="#ppt_w"/>
                                          </p:val>
                                        </p:tav>
                                      </p:tavLst>
                                    </p:anim>
                                    <p:anim calcmode="lin" valueType="num">
                                      <p:cBhvr>
                                        <p:cTn id="471" dur="3000" fill="hold"/>
                                        <p:tgtEl>
                                          <p:spTgt spid="58"/>
                                        </p:tgtEl>
                                        <p:attrNameLst>
                                          <p:attrName>ppt_h</p:attrName>
                                        </p:attrNameLst>
                                      </p:cBhvr>
                                      <p:tavLst>
                                        <p:tav tm="0" fmla="#ppt_h*sin(2.5*pi*$)">
                                          <p:val>
                                            <p:fltVal val="0"/>
                                          </p:val>
                                        </p:tav>
                                        <p:tav tm="100000">
                                          <p:val>
                                            <p:fltVal val="1"/>
                                          </p:val>
                                        </p:tav>
                                      </p:tavLst>
                                    </p:anim>
                                  </p:childTnLst>
                                </p:cTn>
                              </p:par>
                              <p:par>
                                <p:cTn id="472" presetID="19" presetClass="entr" presetSubtype="5" fill="hold" grpId="1" nodeType="withEffect">
                                  <p:stCondLst>
                                    <p:cond delay="0"/>
                                  </p:stCondLst>
                                  <p:childTnLst>
                                    <p:set>
                                      <p:cBhvr>
                                        <p:cTn id="473" dur="1" fill="hold">
                                          <p:stCondLst>
                                            <p:cond delay="0"/>
                                          </p:stCondLst>
                                        </p:cTn>
                                        <p:tgtEl>
                                          <p:spTgt spid="59"/>
                                        </p:tgtEl>
                                        <p:attrNameLst>
                                          <p:attrName>style.visibility</p:attrName>
                                        </p:attrNameLst>
                                      </p:cBhvr>
                                      <p:to>
                                        <p:strVal val="visible"/>
                                      </p:to>
                                    </p:set>
                                    <p:anim calcmode="lin" valueType="num">
                                      <p:cBhvr>
                                        <p:cTn id="474" dur="3000" fill="hold"/>
                                        <p:tgtEl>
                                          <p:spTgt spid="59"/>
                                        </p:tgtEl>
                                        <p:attrNameLst>
                                          <p:attrName>ppt_w</p:attrName>
                                        </p:attrNameLst>
                                      </p:cBhvr>
                                      <p:tavLst>
                                        <p:tav tm="0">
                                          <p:val>
                                            <p:strVal val="#ppt_w"/>
                                          </p:val>
                                        </p:tav>
                                        <p:tav tm="100000">
                                          <p:val>
                                            <p:strVal val="#ppt_w"/>
                                          </p:val>
                                        </p:tav>
                                      </p:tavLst>
                                    </p:anim>
                                    <p:anim calcmode="lin" valueType="num">
                                      <p:cBhvr>
                                        <p:cTn id="475" dur="3000" fill="hold"/>
                                        <p:tgtEl>
                                          <p:spTgt spid="59"/>
                                        </p:tgtEl>
                                        <p:attrNameLst>
                                          <p:attrName>ppt_h</p:attrName>
                                        </p:attrNameLst>
                                      </p:cBhvr>
                                      <p:tavLst>
                                        <p:tav tm="0" fmla="#ppt_h*sin(2.5*pi*$)">
                                          <p:val>
                                            <p:fltVal val="0"/>
                                          </p:val>
                                        </p:tav>
                                        <p:tav tm="100000">
                                          <p:val>
                                            <p:fltVal val="1"/>
                                          </p:val>
                                        </p:tav>
                                      </p:tavLst>
                                    </p:anim>
                                  </p:childTnLst>
                                </p:cTn>
                              </p:par>
                              <p:par>
                                <p:cTn id="476" presetID="19" presetClass="entr" presetSubtype="5" fill="hold" grpId="1" nodeType="withEffect">
                                  <p:stCondLst>
                                    <p:cond delay="0"/>
                                  </p:stCondLst>
                                  <p:childTnLst>
                                    <p:set>
                                      <p:cBhvr>
                                        <p:cTn id="477" dur="1" fill="hold">
                                          <p:stCondLst>
                                            <p:cond delay="0"/>
                                          </p:stCondLst>
                                        </p:cTn>
                                        <p:tgtEl>
                                          <p:spTgt spid="60"/>
                                        </p:tgtEl>
                                        <p:attrNameLst>
                                          <p:attrName>style.visibility</p:attrName>
                                        </p:attrNameLst>
                                      </p:cBhvr>
                                      <p:to>
                                        <p:strVal val="visible"/>
                                      </p:to>
                                    </p:set>
                                    <p:anim calcmode="lin" valueType="num">
                                      <p:cBhvr>
                                        <p:cTn id="478" dur="3000" fill="hold"/>
                                        <p:tgtEl>
                                          <p:spTgt spid="60"/>
                                        </p:tgtEl>
                                        <p:attrNameLst>
                                          <p:attrName>ppt_w</p:attrName>
                                        </p:attrNameLst>
                                      </p:cBhvr>
                                      <p:tavLst>
                                        <p:tav tm="0">
                                          <p:val>
                                            <p:strVal val="#ppt_w"/>
                                          </p:val>
                                        </p:tav>
                                        <p:tav tm="100000">
                                          <p:val>
                                            <p:strVal val="#ppt_w"/>
                                          </p:val>
                                        </p:tav>
                                      </p:tavLst>
                                    </p:anim>
                                    <p:anim calcmode="lin" valueType="num">
                                      <p:cBhvr>
                                        <p:cTn id="479" dur="3000" fill="hold"/>
                                        <p:tgtEl>
                                          <p:spTgt spid="60"/>
                                        </p:tgtEl>
                                        <p:attrNameLst>
                                          <p:attrName>ppt_h</p:attrName>
                                        </p:attrNameLst>
                                      </p:cBhvr>
                                      <p:tavLst>
                                        <p:tav tm="0" fmla="#ppt_h*sin(2.5*pi*$)">
                                          <p:val>
                                            <p:fltVal val="0"/>
                                          </p:val>
                                        </p:tav>
                                        <p:tav tm="100000">
                                          <p:val>
                                            <p:fltVal val="1"/>
                                          </p:val>
                                        </p:tav>
                                      </p:tavLst>
                                    </p:anim>
                                  </p:childTnLst>
                                </p:cTn>
                              </p:par>
                              <p:par>
                                <p:cTn id="480" presetID="19" presetClass="entr" presetSubtype="5" fill="hold" grpId="1" nodeType="withEffect">
                                  <p:stCondLst>
                                    <p:cond delay="0"/>
                                  </p:stCondLst>
                                  <p:childTnLst>
                                    <p:set>
                                      <p:cBhvr>
                                        <p:cTn id="481" dur="1" fill="hold">
                                          <p:stCondLst>
                                            <p:cond delay="0"/>
                                          </p:stCondLst>
                                        </p:cTn>
                                        <p:tgtEl>
                                          <p:spTgt spid="61"/>
                                        </p:tgtEl>
                                        <p:attrNameLst>
                                          <p:attrName>style.visibility</p:attrName>
                                        </p:attrNameLst>
                                      </p:cBhvr>
                                      <p:to>
                                        <p:strVal val="visible"/>
                                      </p:to>
                                    </p:set>
                                    <p:anim calcmode="lin" valueType="num">
                                      <p:cBhvr>
                                        <p:cTn id="482" dur="3000" fill="hold"/>
                                        <p:tgtEl>
                                          <p:spTgt spid="61"/>
                                        </p:tgtEl>
                                        <p:attrNameLst>
                                          <p:attrName>ppt_w</p:attrName>
                                        </p:attrNameLst>
                                      </p:cBhvr>
                                      <p:tavLst>
                                        <p:tav tm="0">
                                          <p:val>
                                            <p:strVal val="#ppt_w"/>
                                          </p:val>
                                        </p:tav>
                                        <p:tav tm="100000">
                                          <p:val>
                                            <p:strVal val="#ppt_w"/>
                                          </p:val>
                                        </p:tav>
                                      </p:tavLst>
                                    </p:anim>
                                    <p:anim calcmode="lin" valueType="num">
                                      <p:cBhvr>
                                        <p:cTn id="483" dur="3000" fill="hold"/>
                                        <p:tgtEl>
                                          <p:spTgt spid="61"/>
                                        </p:tgtEl>
                                        <p:attrNameLst>
                                          <p:attrName>ppt_h</p:attrName>
                                        </p:attrNameLst>
                                      </p:cBhvr>
                                      <p:tavLst>
                                        <p:tav tm="0" fmla="#ppt_h*sin(2.5*pi*$)">
                                          <p:val>
                                            <p:fltVal val="0"/>
                                          </p:val>
                                        </p:tav>
                                        <p:tav tm="100000">
                                          <p:val>
                                            <p:fltVal val="1"/>
                                          </p:val>
                                        </p:tav>
                                      </p:tavLst>
                                    </p:anim>
                                  </p:childTnLst>
                                </p:cTn>
                              </p:par>
                              <p:par>
                                <p:cTn id="484" presetID="19" presetClass="entr" presetSubtype="5" fill="hold" grpId="1" nodeType="withEffect">
                                  <p:stCondLst>
                                    <p:cond delay="0"/>
                                  </p:stCondLst>
                                  <p:childTnLst>
                                    <p:set>
                                      <p:cBhvr>
                                        <p:cTn id="485" dur="1" fill="hold">
                                          <p:stCondLst>
                                            <p:cond delay="0"/>
                                          </p:stCondLst>
                                        </p:cTn>
                                        <p:tgtEl>
                                          <p:spTgt spid="62"/>
                                        </p:tgtEl>
                                        <p:attrNameLst>
                                          <p:attrName>style.visibility</p:attrName>
                                        </p:attrNameLst>
                                      </p:cBhvr>
                                      <p:to>
                                        <p:strVal val="visible"/>
                                      </p:to>
                                    </p:set>
                                    <p:anim calcmode="lin" valueType="num">
                                      <p:cBhvr>
                                        <p:cTn id="486" dur="3000" fill="hold"/>
                                        <p:tgtEl>
                                          <p:spTgt spid="62"/>
                                        </p:tgtEl>
                                        <p:attrNameLst>
                                          <p:attrName>ppt_w</p:attrName>
                                        </p:attrNameLst>
                                      </p:cBhvr>
                                      <p:tavLst>
                                        <p:tav tm="0">
                                          <p:val>
                                            <p:strVal val="#ppt_w"/>
                                          </p:val>
                                        </p:tav>
                                        <p:tav tm="100000">
                                          <p:val>
                                            <p:strVal val="#ppt_w"/>
                                          </p:val>
                                        </p:tav>
                                      </p:tavLst>
                                    </p:anim>
                                    <p:anim calcmode="lin" valueType="num">
                                      <p:cBhvr>
                                        <p:cTn id="487" dur="3000" fill="hold"/>
                                        <p:tgtEl>
                                          <p:spTgt spid="62"/>
                                        </p:tgtEl>
                                        <p:attrNameLst>
                                          <p:attrName>ppt_h</p:attrName>
                                        </p:attrNameLst>
                                      </p:cBhvr>
                                      <p:tavLst>
                                        <p:tav tm="0" fmla="#ppt_h*sin(2.5*pi*$)">
                                          <p:val>
                                            <p:fltVal val="0"/>
                                          </p:val>
                                        </p:tav>
                                        <p:tav tm="100000">
                                          <p:val>
                                            <p:fltVal val="1"/>
                                          </p:val>
                                        </p:tav>
                                      </p:tavLst>
                                    </p:anim>
                                  </p:childTnLst>
                                </p:cTn>
                              </p:par>
                            </p:childTnLst>
                          </p:cTn>
                        </p:par>
                        <p:par>
                          <p:cTn id="488" fill="hold">
                            <p:stCondLst>
                              <p:cond delay="3000"/>
                            </p:stCondLst>
                            <p:childTnLst>
                              <p:par>
                                <p:cTn id="489" presetID="2" presetClass="exit" presetSubtype="4" fill="hold" grpId="2" nodeType="afterEffect">
                                  <p:stCondLst>
                                    <p:cond delay="0"/>
                                  </p:stCondLst>
                                  <p:childTnLst>
                                    <p:anim calcmode="lin" valueType="num">
                                      <p:cBhvr additive="base">
                                        <p:cTn id="490" dur="3000"/>
                                        <p:tgtEl>
                                          <p:spTgt spid="3"/>
                                        </p:tgtEl>
                                        <p:attrNameLst>
                                          <p:attrName>ppt_x</p:attrName>
                                        </p:attrNameLst>
                                      </p:cBhvr>
                                      <p:tavLst>
                                        <p:tav tm="0">
                                          <p:val>
                                            <p:strVal val="ppt_x"/>
                                          </p:val>
                                        </p:tav>
                                        <p:tav tm="100000">
                                          <p:val>
                                            <p:strVal val="ppt_x"/>
                                          </p:val>
                                        </p:tav>
                                      </p:tavLst>
                                    </p:anim>
                                    <p:anim calcmode="lin" valueType="num">
                                      <p:cBhvr additive="base">
                                        <p:cTn id="491" dur="3000"/>
                                        <p:tgtEl>
                                          <p:spTgt spid="3"/>
                                        </p:tgtEl>
                                        <p:attrNameLst>
                                          <p:attrName>ppt_y</p:attrName>
                                        </p:attrNameLst>
                                      </p:cBhvr>
                                      <p:tavLst>
                                        <p:tav tm="0">
                                          <p:val>
                                            <p:strVal val="ppt_y"/>
                                          </p:val>
                                        </p:tav>
                                        <p:tav tm="100000">
                                          <p:val>
                                            <p:strVal val="1+ppt_h/2"/>
                                          </p:val>
                                        </p:tav>
                                      </p:tavLst>
                                    </p:anim>
                                    <p:set>
                                      <p:cBhvr>
                                        <p:cTn id="492" dur="1" fill="hold">
                                          <p:stCondLst>
                                            <p:cond delay="2999"/>
                                          </p:stCondLst>
                                        </p:cTn>
                                        <p:tgtEl>
                                          <p:spTgt spid="3"/>
                                        </p:tgtEl>
                                        <p:attrNameLst>
                                          <p:attrName>style.visibility</p:attrName>
                                        </p:attrNameLst>
                                      </p:cBhvr>
                                      <p:to>
                                        <p:strVal val="hidden"/>
                                      </p:to>
                                    </p:set>
                                  </p:childTnLst>
                                </p:cTn>
                              </p:par>
                              <p:par>
                                <p:cTn id="493" presetID="2" presetClass="exit" presetSubtype="4" fill="hold" grpId="2" nodeType="withEffect">
                                  <p:stCondLst>
                                    <p:cond delay="0"/>
                                  </p:stCondLst>
                                  <p:childTnLst>
                                    <p:anim calcmode="lin" valueType="num">
                                      <p:cBhvr additive="base">
                                        <p:cTn id="494" dur="3000"/>
                                        <p:tgtEl>
                                          <p:spTgt spid="4"/>
                                        </p:tgtEl>
                                        <p:attrNameLst>
                                          <p:attrName>ppt_x</p:attrName>
                                        </p:attrNameLst>
                                      </p:cBhvr>
                                      <p:tavLst>
                                        <p:tav tm="0">
                                          <p:val>
                                            <p:strVal val="ppt_x"/>
                                          </p:val>
                                        </p:tav>
                                        <p:tav tm="100000">
                                          <p:val>
                                            <p:strVal val="ppt_x"/>
                                          </p:val>
                                        </p:tav>
                                      </p:tavLst>
                                    </p:anim>
                                    <p:anim calcmode="lin" valueType="num">
                                      <p:cBhvr additive="base">
                                        <p:cTn id="495" dur="3000"/>
                                        <p:tgtEl>
                                          <p:spTgt spid="4"/>
                                        </p:tgtEl>
                                        <p:attrNameLst>
                                          <p:attrName>ppt_y</p:attrName>
                                        </p:attrNameLst>
                                      </p:cBhvr>
                                      <p:tavLst>
                                        <p:tav tm="0">
                                          <p:val>
                                            <p:strVal val="ppt_y"/>
                                          </p:val>
                                        </p:tav>
                                        <p:tav tm="100000">
                                          <p:val>
                                            <p:strVal val="1+ppt_h/2"/>
                                          </p:val>
                                        </p:tav>
                                      </p:tavLst>
                                    </p:anim>
                                    <p:set>
                                      <p:cBhvr>
                                        <p:cTn id="496" dur="1" fill="hold">
                                          <p:stCondLst>
                                            <p:cond delay="2999"/>
                                          </p:stCondLst>
                                        </p:cTn>
                                        <p:tgtEl>
                                          <p:spTgt spid="4"/>
                                        </p:tgtEl>
                                        <p:attrNameLst>
                                          <p:attrName>style.visibility</p:attrName>
                                        </p:attrNameLst>
                                      </p:cBhvr>
                                      <p:to>
                                        <p:strVal val="hidden"/>
                                      </p:to>
                                    </p:set>
                                  </p:childTnLst>
                                </p:cTn>
                              </p:par>
                              <p:par>
                                <p:cTn id="497" presetID="2" presetClass="exit" presetSubtype="4" fill="hold" grpId="2" nodeType="withEffect">
                                  <p:stCondLst>
                                    <p:cond delay="0"/>
                                  </p:stCondLst>
                                  <p:childTnLst>
                                    <p:anim calcmode="lin" valueType="num">
                                      <p:cBhvr additive="base">
                                        <p:cTn id="498" dur="3000"/>
                                        <p:tgtEl>
                                          <p:spTgt spid="5"/>
                                        </p:tgtEl>
                                        <p:attrNameLst>
                                          <p:attrName>ppt_x</p:attrName>
                                        </p:attrNameLst>
                                      </p:cBhvr>
                                      <p:tavLst>
                                        <p:tav tm="0">
                                          <p:val>
                                            <p:strVal val="ppt_x"/>
                                          </p:val>
                                        </p:tav>
                                        <p:tav tm="100000">
                                          <p:val>
                                            <p:strVal val="ppt_x"/>
                                          </p:val>
                                        </p:tav>
                                      </p:tavLst>
                                    </p:anim>
                                    <p:anim calcmode="lin" valueType="num">
                                      <p:cBhvr additive="base">
                                        <p:cTn id="499" dur="3000"/>
                                        <p:tgtEl>
                                          <p:spTgt spid="5"/>
                                        </p:tgtEl>
                                        <p:attrNameLst>
                                          <p:attrName>ppt_y</p:attrName>
                                        </p:attrNameLst>
                                      </p:cBhvr>
                                      <p:tavLst>
                                        <p:tav tm="0">
                                          <p:val>
                                            <p:strVal val="ppt_y"/>
                                          </p:val>
                                        </p:tav>
                                        <p:tav tm="100000">
                                          <p:val>
                                            <p:strVal val="1+ppt_h/2"/>
                                          </p:val>
                                        </p:tav>
                                      </p:tavLst>
                                    </p:anim>
                                    <p:set>
                                      <p:cBhvr>
                                        <p:cTn id="500" dur="1" fill="hold">
                                          <p:stCondLst>
                                            <p:cond delay="2999"/>
                                          </p:stCondLst>
                                        </p:cTn>
                                        <p:tgtEl>
                                          <p:spTgt spid="5"/>
                                        </p:tgtEl>
                                        <p:attrNameLst>
                                          <p:attrName>style.visibility</p:attrName>
                                        </p:attrNameLst>
                                      </p:cBhvr>
                                      <p:to>
                                        <p:strVal val="hidden"/>
                                      </p:to>
                                    </p:set>
                                  </p:childTnLst>
                                </p:cTn>
                              </p:par>
                              <p:par>
                                <p:cTn id="501" presetID="2" presetClass="exit" presetSubtype="4" fill="hold" grpId="2" nodeType="withEffect">
                                  <p:stCondLst>
                                    <p:cond delay="0"/>
                                  </p:stCondLst>
                                  <p:childTnLst>
                                    <p:anim calcmode="lin" valueType="num">
                                      <p:cBhvr additive="base">
                                        <p:cTn id="502" dur="3000"/>
                                        <p:tgtEl>
                                          <p:spTgt spid="6"/>
                                        </p:tgtEl>
                                        <p:attrNameLst>
                                          <p:attrName>ppt_x</p:attrName>
                                        </p:attrNameLst>
                                      </p:cBhvr>
                                      <p:tavLst>
                                        <p:tav tm="0">
                                          <p:val>
                                            <p:strVal val="ppt_x"/>
                                          </p:val>
                                        </p:tav>
                                        <p:tav tm="100000">
                                          <p:val>
                                            <p:strVal val="ppt_x"/>
                                          </p:val>
                                        </p:tav>
                                      </p:tavLst>
                                    </p:anim>
                                    <p:anim calcmode="lin" valueType="num">
                                      <p:cBhvr additive="base">
                                        <p:cTn id="503" dur="3000"/>
                                        <p:tgtEl>
                                          <p:spTgt spid="6"/>
                                        </p:tgtEl>
                                        <p:attrNameLst>
                                          <p:attrName>ppt_y</p:attrName>
                                        </p:attrNameLst>
                                      </p:cBhvr>
                                      <p:tavLst>
                                        <p:tav tm="0">
                                          <p:val>
                                            <p:strVal val="ppt_y"/>
                                          </p:val>
                                        </p:tav>
                                        <p:tav tm="100000">
                                          <p:val>
                                            <p:strVal val="1+ppt_h/2"/>
                                          </p:val>
                                        </p:tav>
                                      </p:tavLst>
                                    </p:anim>
                                    <p:set>
                                      <p:cBhvr>
                                        <p:cTn id="504" dur="1" fill="hold">
                                          <p:stCondLst>
                                            <p:cond delay="2999"/>
                                          </p:stCondLst>
                                        </p:cTn>
                                        <p:tgtEl>
                                          <p:spTgt spid="6"/>
                                        </p:tgtEl>
                                        <p:attrNameLst>
                                          <p:attrName>style.visibility</p:attrName>
                                        </p:attrNameLst>
                                      </p:cBhvr>
                                      <p:to>
                                        <p:strVal val="hidden"/>
                                      </p:to>
                                    </p:set>
                                  </p:childTnLst>
                                </p:cTn>
                              </p:par>
                              <p:par>
                                <p:cTn id="505" presetID="2" presetClass="exit" presetSubtype="4" fill="hold" grpId="2" nodeType="withEffect">
                                  <p:stCondLst>
                                    <p:cond delay="0"/>
                                  </p:stCondLst>
                                  <p:childTnLst>
                                    <p:anim calcmode="lin" valueType="num">
                                      <p:cBhvr additive="base">
                                        <p:cTn id="506" dur="3000"/>
                                        <p:tgtEl>
                                          <p:spTgt spid="7"/>
                                        </p:tgtEl>
                                        <p:attrNameLst>
                                          <p:attrName>ppt_x</p:attrName>
                                        </p:attrNameLst>
                                      </p:cBhvr>
                                      <p:tavLst>
                                        <p:tav tm="0">
                                          <p:val>
                                            <p:strVal val="ppt_x"/>
                                          </p:val>
                                        </p:tav>
                                        <p:tav tm="100000">
                                          <p:val>
                                            <p:strVal val="ppt_x"/>
                                          </p:val>
                                        </p:tav>
                                      </p:tavLst>
                                    </p:anim>
                                    <p:anim calcmode="lin" valueType="num">
                                      <p:cBhvr additive="base">
                                        <p:cTn id="507" dur="3000"/>
                                        <p:tgtEl>
                                          <p:spTgt spid="7"/>
                                        </p:tgtEl>
                                        <p:attrNameLst>
                                          <p:attrName>ppt_y</p:attrName>
                                        </p:attrNameLst>
                                      </p:cBhvr>
                                      <p:tavLst>
                                        <p:tav tm="0">
                                          <p:val>
                                            <p:strVal val="ppt_y"/>
                                          </p:val>
                                        </p:tav>
                                        <p:tav tm="100000">
                                          <p:val>
                                            <p:strVal val="1+ppt_h/2"/>
                                          </p:val>
                                        </p:tav>
                                      </p:tavLst>
                                    </p:anim>
                                    <p:set>
                                      <p:cBhvr>
                                        <p:cTn id="508" dur="1" fill="hold">
                                          <p:stCondLst>
                                            <p:cond delay="2999"/>
                                          </p:stCondLst>
                                        </p:cTn>
                                        <p:tgtEl>
                                          <p:spTgt spid="7"/>
                                        </p:tgtEl>
                                        <p:attrNameLst>
                                          <p:attrName>style.visibility</p:attrName>
                                        </p:attrNameLst>
                                      </p:cBhvr>
                                      <p:to>
                                        <p:strVal val="hidden"/>
                                      </p:to>
                                    </p:set>
                                  </p:childTnLst>
                                </p:cTn>
                              </p:par>
                              <p:par>
                                <p:cTn id="509" presetID="2" presetClass="exit" presetSubtype="4" fill="hold" grpId="2" nodeType="withEffect">
                                  <p:stCondLst>
                                    <p:cond delay="0"/>
                                  </p:stCondLst>
                                  <p:childTnLst>
                                    <p:anim calcmode="lin" valueType="num">
                                      <p:cBhvr additive="base">
                                        <p:cTn id="510" dur="3000"/>
                                        <p:tgtEl>
                                          <p:spTgt spid="8"/>
                                        </p:tgtEl>
                                        <p:attrNameLst>
                                          <p:attrName>ppt_x</p:attrName>
                                        </p:attrNameLst>
                                      </p:cBhvr>
                                      <p:tavLst>
                                        <p:tav tm="0">
                                          <p:val>
                                            <p:strVal val="ppt_x"/>
                                          </p:val>
                                        </p:tav>
                                        <p:tav tm="100000">
                                          <p:val>
                                            <p:strVal val="ppt_x"/>
                                          </p:val>
                                        </p:tav>
                                      </p:tavLst>
                                    </p:anim>
                                    <p:anim calcmode="lin" valueType="num">
                                      <p:cBhvr additive="base">
                                        <p:cTn id="511" dur="3000"/>
                                        <p:tgtEl>
                                          <p:spTgt spid="8"/>
                                        </p:tgtEl>
                                        <p:attrNameLst>
                                          <p:attrName>ppt_y</p:attrName>
                                        </p:attrNameLst>
                                      </p:cBhvr>
                                      <p:tavLst>
                                        <p:tav tm="0">
                                          <p:val>
                                            <p:strVal val="ppt_y"/>
                                          </p:val>
                                        </p:tav>
                                        <p:tav tm="100000">
                                          <p:val>
                                            <p:strVal val="1+ppt_h/2"/>
                                          </p:val>
                                        </p:tav>
                                      </p:tavLst>
                                    </p:anim>
                                    <p:set>
                                      <p:cBhvr>
                                        <p:cTn id="512" dur="1" fill="hold">
                                          <p:stCondLst>
                                            <p:cond delay="2999"/>
                                          </p:stCondLst>
                                        </p:cTn>
                                        <p:tgtEl>
                                          <p:spTgt spid="8"/>
                                        </p:tgtEl>
                                        <p:attrNameLst>
                                          <p:attrName>style.visibility</p:attrName>
                                        </p:attrNameLst>
                                      </p:cBhvr>
                                      <p:to>
                                        <p:strVal val="hidden"/>
                                      </p:to>
                                    </p:set>
                                  </p:childTnLst>
                                </p:cTn>
                              </p:par>
                              <p:par>
                                <p:cTn id="513" presetID="2" presetClass="exit" presetSubtype="4" fill="hold" grpId="2" nodeType="withEffect">
                                  <p:stCondLst>
                                    <p:cond delay="0"/>
                                  </p:stCondLst>
                                  <p:childTnLst>
                                    <p:anim calcmode="lin" valueType="num">
                                      <p:cBhvr additive="base">
                                        <p:cTn id="514" dur="3000"/>
                                        <p:tgtEl>
                                          <p:spTgt spid="9"/>
                                        </p:tgtEl>
                                        <p:attrNameLst>
                                          <p:attrName>ppt_x</p:attrName>
                                        </p:attrNameLst>
                                      </p:cBhvr>
                                      <p:tavLst>
                                        <p:tav tm="0">
                                          <p:val>
                                            <p:strVal val="ppt_x"/>
                                          </p:val>
                                        </p:tav>
                                        <p:tav tm="100000">
                                          <p:val>
                                            <p:strVal val="ppt_x"/>
                                          </p:val>
                                        </p:tav>
                                      </p:tavLst>
                                    </p:anim>
                                    <p:anim calcmode="lin" valueType="num">
                                      <p:cBhvr additive="base">
                                        <p:cTn id="515" dur="3000"/>
                                        <p:tgtEl>
                                          <p:spTgt spid="9"/>
                                        </p:tgtEl>
                                        <p:attrNameLst>
                                          <p:attrName>ppt_y</p:attrName>
                                        </p:attrNameLst>
                                      </p:cBhvr>
                                      <p:tavLst>
                                        <p:tav tm="0">
                                          <p:val>
                                            <p:strVal val="ppt_y"/>
                                          </p:val>
                                        </p:tav>
                                        <p:tav tm="100000">
                                          <p:val>
                                            <p:strVal val="1+ppt_h/2"/>
                                          </p:val>
                                        </p:tav>
                                      </p:tavLst>
                                    </p:anim>
                                    <p:set>
                                      <p:cBhvr>
                                        <p:cTn id="516" dur="1" fill="hold">
                                          <p:stCondLst>
                                            <p:cond delay="2999"/>
                                          </p:stCondLst>
                                        </p:cTn>
                                        <p:tgtEl>
                                          <p:spTgt spid="9"/>
                                        </p:tgtEl>
                                        <p:attrNameLst>
                                          <p:attrName>style.visibility</p:attrName>
                                        </p:attrNameLst>
                                      </p:cBhvr>
                                      <p:to>
                                        <p:strVal val="hidden"/>
                                      </p:to>
                                    </p:set>
                                  </p:childTnLst>
                                </p:cTn>
                              </p:par>
                              <p:par>
                                <p:cTn id="517" presetID="2" presetClass="exit" presetSubtype="4" fill="hold" grpId="2" nodeType="withEffect">
                                  <p:stCondLst>
                                    <p:cond delay="0"/>
                                  </p:stCondLst>
                                  <p:childTnLst>
                                    <p:anim calcmode="lin" valueType="num">
                                      <p:cBhvr additive="base">
                                        <p:cTn id="518" dur="3000"/>
                                        <p:tgtEl>
                                          <p:spTgt spid="10"/>
                                        </p:tgtEl>
                                        <p:attrNameLst>
                                          <p:attrName>ppt_x</p:attrName>
                                        </p:attrNameLst>
                                      </p:cBhvr>
                                      <p:tavLst>
                                        <p:tav tm="0">
                                          <p:val>
                                            <p:strVal val="ppt_x"/>
                                          </p:val>
                                        </p:tav>
                                        <p:tav tm="100000">
                                          <p:val>
                                            <p:strVal val="ppt_x"/>
                                          </p:val>
                                        </p:tav>
                                      </p:tavLst>
                                    </p:anim>
                                    <p:anim calcmode="lin" valueType="num">
                                      <p:cBhvr additive="base">
                                        <p:cTn id="519" dur="3000"/>
                                        <p:tgtEl>
                                          <p:spTgt spid="10"/>
                                        </p:tgtEl>
                                        <p:attrNameLst>
                                          <p:attrName>ppt_y</p:attrName>
                                        </p:attrNameLst>
                                      </p:cBhvr>
                                      <p:tavLst>
                                        <p:tav tm="0">
                                          <p:val>
                                            <p:strVal val="ppt_y"/>
                                          </p:val>
                                        </p:tav>
                                        <p:tav tm="100000">
                                          <p:val>
                                            <p:strVal val="1+ppt_h/2"/>
                                          </p:val>
                                        </p:tav>
                                      </p:tavLst>
                                    </p:anim>
                                    <p:set>
                                      <p:cBhvr>
                                        <p:cTn id="520" dur="1" fill="hold">
                                          <p:stCondLst>
                                            <p:cond delay="2999"/>
                                          </p:stCondLst>
                                        </p:cTn>
                                        <p:tgtEl>
                                          <p:spTgt spid="10"/>
                                        </p:tgtEl>
                                        <p:attrNameLst>
                                          <p:attrName>style.visibility</p:attrName>
                                        </p:attrNameLst>
                                      </p:cBhvr>
                                      <p:to>
                                        <p:strVal val="hidden"/>
                                      </p:to>
                                    </p:set>
                                  </p:childTnLst>
                                </p:cTn>
                              </p:par>
                              <p:par>
                                <p:cTn id="521" presetID="2" presetClass="exit" presetSubtype="4" fill="hold" grpId="2" nodeType="withEffect">
                                  <p:stCondLst>
                                    <p:cond delay="0"/>
                                  </p:stCondLst>
                                  <p:childTnLst>
                                    <p:anim calcmode="lin" valueType="num">
                                      <p:cBhvr additive="base">
                                        <p:cTn id="522" dur="3000"/>
                                        <p:tgtEl>
                                          <p:spTgt spid="11"/>
                                        </p:tgtEl>
                                        <p:attrNameLst>
                                          <p:attrName>ppt_x</p:attrName>
                                        </p:attrNameLst>
                                      </p:cBhvr>
                                      <p:tavLst>
                                        <p:tav tm="0">
                                          <p:val>
                                            <p:strVal val="ppt_x"/>
                                          </p:val>
                                        </p:tav>
                                        <p:tav tm="100000">
                                          <p:val>
                                            <p:strVal val="ppt_x"/>
                                          </p:val>
                                        </p:tav>
                                      </p:tavLst>
                                    </p:anim>
                                    <p:anim calcmode="lin" valueType="num">
                                      <p:cBhvr additive="base">
                                        <p:cTn id="523" dur="3000"/>
                                        <p:tgtEl>
                                          <p:spTgt spid="11"/>
                                        </p:tgtEl>
                                        <p:attrNameLst>
                                          <p:attrName>ppt_y</p:attrName>
                                        </p:attrNameLst>
                                      </p:cBhvr>
                                      <p:tavLst>
                                        <p:tav tm="0">
                                          <p:val>
                                            <p:strVal val="ppt_y"/>
                                          </p:val>
                                        </p:tav>
                                        <p:tav tm="100000">
                                          <p:val>
                                            <p:strVal val="1+ppt_h/2"/>
                                          </p:val>
                                        </p:tav>
                                      </p:tavLst>
                                    </p:anim>
                                    <p:set>
                                      <p:cBhvr>
                                        <p:cTn id="524" dur="1" fill="hold">
                                          <p:stCondLst>
                                            <p:cond delay="2999"/>
                                          </p:stCondLst>
                                        </p:cTn>
                                        <p:tgtEl>
                                          <p:spTgt spid="11"/>
                                        </p:tgtEl>
                                        <p:attrNameLst>
                                          <p:attrName>style.visibility</p:attrName>
                                        </p:attrNameLst>
                                      </p:cBhvr>
                                      <p:to>
                                        <p:strVal val="hidden"/>
                                      </p:to>
                                    </p:set>
                                  </p:childTnLst>
                                </p:cTn>
                              </p:par>
                              <p:par>
                                <p:cTn id="525" presetID="2" presetClass="exit" presetSubtype="4" fill="hold" grpId="2" nodeType="withEffect">
                                  <p:stCondLst>
                                    <p:cond delay="0"/>
                                  </p:stCondLst>
                                  <p:childTnLst>
                                    <p:anim calcmode="lin" valueType="num">
                                      <p:cBhvr additive="base">
                                        <p:cTn id="526" dur="3000"/>
                                        <p:tgtEl>
                                          <p:spTgt spid="12"/>
                                        </p:tgtEl>
                                        <p:attrNameLst>
                                          <p:attrName>ppt_x</p:attrName>
                                        </p:attrNameLst>
                                      </p:cBhvr>
                                      <p:tavLst>
                                        <p:tav tm="0">
                                          <p:val>
                                            <p:strVal val="ppt_x"/>
                                          </p:val>
                                        </p:tav>
                                        <p:tav tm="100000">
                                          <p:val>
                                            <p:strVal val="ppt_x"/>
                                          </p:val>
                                        </p:tav>
                                      </p:tavLst>
                                    </p:anim>
                                    <p:anim calcmode="lin" valueType="num">
                                      <p:cBhvr additive="base">
                                        <p:cTn id="527" dur="3000"/>
                                        <p:tgtEl>
                                          <p:spTgt spid="12"/>
                                        </p:tgtEl>
                                        <p:attrNameLst>
                                          <p:attrName>ppt_y</p:attrName>
                                        </p:attrNameLst>
                                      </p:cBhvr>
                                      <p:tavLst>
                                        <p:tav tm="0">
                                          <p:val>
                                            <p:strVal val="ppt_y"/>
                                          </p:val>
                                        </p:tav>
                                        <p:tav tm="100000">
                                          <p:val>
                                            <p:strVal val="1+ppt_h/2"/>
                                          </p:val>
                                        </p:tav>
                                      </p:tavLst>
                                    </p:anim>
                                    <p:set>
                                      <p:cBhvr>
                                        <p:cTn id="528" dur="1" fill="hold">
                                          <p:stCondLst>
                                            <p:cond delay="2999"/>
                                          </p:stCondLst>
                                        </p:cTn>
                                        <p:tgtEl>
                                          <p:spTgt spid="12"/>
                                        </p:tgtEl>
                                        <p:attrNameLst>
                                          <p:attrName>style.visibility</p:attrName>
                                        </p:attrNameLst>
                                      </p:cBhvr>
                                      <p:to>
                                        <p:strVal val="hidden"/>
                                      </p:to>
                                    </p:set>
                                  </p:childTnLst>
                                </p:cTn>
                              </p:par>
                              <p:par>
                                <p:cTn id="529" presetID="2" presetClass="exit" presetSubtype="4" fill="hold" grpId="2" nodeType="withEffect">
                                  <p:stCondLst>
                                    <p:cond delay="0"/>
                                  </p:stCondLst>
                                  <p:childTnLst>
                                    <p:anim calcmode="lin" valueType="num">
                                      <p:cBhvr additive="base">
                                        <p:cTn id="530" dur="3000"/>
                                        <p:tgtEl>
                                          <p:spTgt spid="13"/>
                                        </p:tgtEl>
                                        <p:attrNameLst>
                                          <p:attrName>ppt_x</p:attrName>
                                        </p:attrNameLst>
                                      </p:cBhvr>
                                      <p:tavLst>
                                        <p:tav tm="0">
                                          <p:val>
                                            <p:strVal val="ppt_x"/>
                                          </p:val>
                                        </p:tav>
                                        <p:tav tm="100000">
                                          <p:val>
                                            <p:strVal val="ppt_x"/>
                                          </p:val>
                                        </p:tav>
                                      </p:tavLst>
                                    </p:anim>
                                    <p:anim calcmode="lin" valueType="num">
                                      <p:cBhvr additive="base">
                                        <p:cTn id="531" dur="3000"/>
                                        <p:tgtEl>
                                          <p:spTgt spid="13"/>
                                        </p:tgtEl>
                                        <p:attrNameLst>
                                          <p:attrName>ppt_y</p:attrName>
                                        </p:attrNameLst>
                                      </p:cBhvr>
                                      <p:tavLst>
                                        <p:tav tm="0">
                                          <p:val>
                                            <p:strVal val="ppt_y"/>
                                          </p:val>
                                        </p:tav>
                                        <p:tav tm="100000">
                                          <p:val>
                                            <p:strVal val="1+ppt_h/2"/>
                                          </p:val>
                                        </p:tav>
                                      </p:tavLst>
                                    </p:anim>
                                    <p:set>
                                      <p:cBhvr>
                                        <p:cTn id="532" dur="1" fill="hold">
                                          <p:stCondLst>
                                            <p:cond delay="2999"/>
                                          </p:stCondLst>
                                        </p:cTn>
                                        <p:tgtEl>
                                          <p:spTgt spid="13"/>
                                        </p:tgtEl>
                                        <p:attrNameLst>
                                          <p:attrName>style.visibility</p:attrName>
                                        </p:attrNameLst>
                                      </p:cBhvr>
                                      <p:to>
                                        <p:strVal val="hidden"/>
                                      </p:to>
                                    </p:set>
                                  </p:childTnLst>
                                </p:cTn>
                              </p:par>
                              <p:par>
                                <p:cTn id="533" presetID="2" presetClass="exit" presetSubtype="4" fill="hold" grpId="2" nodeType="withEffect">
                                  <p:stCondLst>
                                    <p:cond delay="0"/>
                                  </p:stCondLst>
                                  <p:childTnLst>
                                    <p:anim calcmode="lin" valueType="num">
                                      <p:cBhvr additive="base">
                                        <p:cTn id="534" dur="3000"/>
                                        <p:tgtEl>
                                          <p:spTgt spid="14"/>
                                        </p:tgtEl>
                                        <p:attrNameLst>
                                          <p:attrName>ppt_x</p:attrName>
                                        </p:attrNameLst>
                                      </p:cBhvr>
                                      <p:tavLst>
                                        <p:tav tm="0">
                                          <p:val>
                                            <p:strVal val="ppt_x"/>
                                          </p:val>
                                        </p:tav>
                                        <p:tav tm="100000">
                                          <p:val>
                                            <p:strVal val="ppt_x"/>
                                          </p:val>
                                        </p:tav>
                                      </p:tavLst>
                                    </p:anim>
                                    <p:anim calcmode="lin" valueType="num">
                                      <p:cBhvr additive="base">
                                        <p:cTn id="535" dur="3000"/>
                                        <p:tgtEl>
                                          <p:spTgt spid="14"/>
                                        </p:tgtEl>
                                        <p:attrNameLst>
                                          <p:attrName>ppt_y</p:attrName>
                                        </p:attrNameLst>
                                      </p:cBhvr>
                                      <p:tavLst>
                                        <p:tav tm="0">
                                          <p:val>
                                            <p:strVal val="ppt_y"/>
                                          </p:val>
                                        </p:tav>
                                        <p:tav tm="100000">
                                          <p:val>
                                            <p:strVal val="1+ppt_h/2"/>
                                          </p:val>
                                        </p:tav>
                                      </p:tavLst>
                                    </p:anim>
                                    <p:set>
                                      <p:cBhvr>
                                        <p:cTn id="536" dur="1" fill="hold">
                                          <p:stCondLst>
                                            <p:cond delay="2999"/>
                                          </p:stCondLst>
                                        </p:cTn>
                                        <p:tgtEl>
                                          <p:spTgt spid="14"/>
                                        </p:tgtEl>
                                        <p:attrNameLst>
                                          <p:attrName>style.visibility</p:attrName>
                                        </p:attrNameLst>
                                      </p:cBhvr>
                                      <p:to>
                                        <p:strVal val="hidden"/>
                                      </p:to>
                                    </p:set>
                                  </p:childTnLst>
                                </p:cTn>
                              </p:par>
                              <p:par>
                                <p:cTn id="537" presetID="2" presetClass="exit" presetSubtype="4" fill="hold" grpId="2" nodeType="withEffect">
                                  <p:stCondLst>
                                    <p:cond delay="0"/>
                                  </p:stCondLst>
                                  <p:childTnLst>
                                    <p:anim calcmode="lin" valueType="num">
                                      <p:cBhvr additive="base">
                                        <p:cTn id="538" dur="3000"/>
                                        <p:tgtEl>
                                          <p:spTgt spid="15"/>
                                        </p:tgtEl>
                                        <p:attrNameLst>
                                          <p:attrName>ppt_x</p:attrName>
                                        </p:attrNameLst>
                                      </p:cBhvr>
                                      <p:tavLst>
                                        <p:tav tm="0">
                                          <p:val>
                                            <p:strVal val="ppt_x"/>
                                          </p:val>
                                        </p:tav>
                                        <p:tav tm="100000">
                                          <p:val>
                                            <p:strVal val="ppt_x"/>
                                          </p:val>
                                        </p:tav>
                                      </p:tavLst>
                                    </p:anim>
                                    <p:anim calcmode="lin" valueType="num">
                                      <p:cBhvr additive="base">
                                        <p:cTn id="539" dur="3000"/>
                                        <p:tgtEl>
                                          <p:spTgt spid="15"/>
                                        </p:tgtEl>
                                        <p:attrNameLst>
                                          <p:attrName>ppt_y</p:attrName>
                                        </p:attrNameLst>
                                      </p:cBhvr>
                                      <p:tavLst>
                                        <p:tav tm="0">
                                          <p:val>
                                            <p:strVal val="ppt_y"/>
                                          </p:val>
                                        </p:tav>
                                        <p:tav tm="100000">
                                          <p:val>
                                            <p:strVal val="1+ppt_h/2"/>
                                          </p:val>
                                        </p:tav>
                                      </p:tavLst>
                                    </p:anim>
                                    <p:set>
                                      <p:cBhvr>
                                        <p:cTn id="540" dur="1" fill="hold">
                                          <p:stCondLst>
                                            <p:cond delay="2999"/>
                                          </p:stCondLst>
                                        </p:cTn>
                                        <p:tgtEl>
                                          <p:spTgt spid="15"/>
                                        </p:tgtEl>
                                        <p:attrNameLst>
                                          <p:attrName>style.visibility</p:attrName>
                                        </p:attrNameLst>
                                      </p:cBhvr>
                                      <p:to>
                                        <p:strVal val="hidden"/>
                                      </p:to>
                                    </p:set>
                                  </p:childTnLst>
                                </p:cTn>
                              </p:par>
                              <p:par>
                                <p:cTn id="541" presetID="2" presetClass="exit" presetSubtype="4" fill="hold" grpId="2" nodeType="withEffect">
                                  <p:stCondLst>
                                    <p:cond delay="0"/>
                                  </p:stCondLst>
                                  <p:childTnLst>
                                    <p:anim calcmode="lin" valueType="num">
                                      <p:cBhvr additive="base">
                                        <p:cTn id="542" dur="3000"/>
                                        <p:tgtEl>
                                          <p:spTgt spid="16"/>
                                        </p:tgtEl>
                                        <p:attrNameLst>
                                          <p:attrName>ppt_x</p:attrName>
                                        </p:attrNameLst>
                                      </p:cBhvr>
                                      <p:tavLst>
                                        <p:tav tm="0">
                                          <p:val>
                                            <p:strVal val="ppt_x"/>
                                          </p:val>
                                        </p:tav>
                                        <p:tav tm="100000">
                                          <p:val>
                                            <p:strVal val="ppt_x"/>
                                          </p:val>
                                        </p:tav>
                                      </p:tavLst>
                                    </p:anim>
                                    <p:anim calcmode="lin" valueType="num">
                                      <p:cBhvr additive="base">
                                        <p:cTn id="543" dur="3000"/>
                                        <p:tgtEl>
                                          <p:spTgt spid="16"/>
                                        </p:tgtEl>
                                        <p:attrNameLst>
                                          <p:attrName>ppt_y</p:attrName>
                                        </p:attrNameLst>
                                      </p:cBhvr>
                                      <p:tavLst>
                                        <p:tav tm="0">
                                          <p:val>
                                            <p:strVal val="ppt_y"/>
                                          </p:val>
                                        </p:tav>
                                        <p:tav tm="100000">
                                          <p:val>
                                            <p:strVal val="1+ppt_h/2"/>
                                          </p:val>
                                        </p:tav>
                                      </p:tavLst>
                                    </p:anim>
                                    <p:set>
                                      <p:cBhvr>
                                        <p:cTn id="544" dur="1" fill="hold">
                                          <p:stCondLst>
                                            <p:cond delay="2999"/>
                                          </p:stCondLst>
                                        </p:cTn>
                                        <p:tgtEl>
                                          <p:spTgt spid="16"/>
                                        </p:tgtEl>
                                        <p:attrNameLst>
                                          <p:attrName>style.visibility</p:attrName>
                                        </p:attrNameLst>
                                      </p:cBhvr>
                                      <p:to>
                                        <p:strVal val="hidden"/>
                                      </p:to>
                                    </p:set>
                                  </p:childTnLst>
                                </p:cTn>
                              </p:par>
                              <p:par>
                                <p:cTn id="545" presetID="2" presetClass="exit" presetSubtype="4" fill="hold" grpId="2" nodeType="withEffect">
                                  <p:stCondLst>
                                    <p:cond delay="0"/>
                                  </p:stCondLst>
                                  <p:childTnLst>
                                    <p:anim calcmode="lin" valueType="num">
                                      <p:cBhvr additive="base">
                                        <p:cTn id="546" dur="3000"/>
                                        <p:tgtEl>
                                          <p:spTgt spid="17"/>
                                        </p:tgtEl>
                                        <p:attrNameLst>
                                          <p:attrName>ppt_x</p:attrName>
                                        </p:attrNameLst>
                                      </p:cBhvr>
                                      <p:tavLst>
                                        <p:tav tm="0">
                                          <p:val>
                                            <p:strVal val="ppt_x"/>
                                          </p:val>
                                        </p:tav>
                                        <p:tav tm="100000">
                                          <p:val>
                                            <p:strVal val="ppt_x"/>
                                          </p:val>
                                        </p:tav>
                                      </p:tavLst>
                                    </p:anim>
                                    <p:anim calcmode="lin" valueType="num">
                                      <p:cBhvr additive="base">
                                        <p:cTn id="547" dur="3000"/>
                                        <p:tgtEl>
                                          <p:spTgt spid="17"/>
                                        </p:tgtEl>
                                        <p:attrNameLst>
                                          <p:attrName>ppt_y</p:attrName>
                                        </p:attrNameLst>
                                      </p:cBhvr>
                                      <p:tavLst>
                                        <p:tav tm="0">
                                          <p:val>
                                            <p:strVal val="ppt_y"/>
                                          </p:val>
                                        </p:tav>
                                        <p:tav tm="100000">
                                          <p:val>
                                            <p:strVal val="1+ppt_h/2"/>
                                          </p:val>
                                        </p:tav>
                                      </p:tavLst>
                                    </p:anim>
                                    <p:set>
                                      <p:cBhvr>
                                        <p:cTn id="548" dur="1" fill="hold">
                                          <p:stCondLst>
                                            <p:cond delay="2999"/>
                                          </p:stCondLst>
                                        </p:cTn>
                                        <p:tgtEl>
                                          <p:spTgt spid="17"/>
                                        </p:tgtEl>
                                        <p:attrNameLst>
                                          <p:attrName>style.visibility</p:attrName>
                                        </p:attrNameLst>
                                      </p:cBhvr>
                                      <p:to>
                                        <p:strVal val="hidden"/>
                                      </p:to>
                                    </p:set>
                                  </p:childTnLst>
                                </p:cTn>
                              </p:par>
                              <p:par>
                                <p:cTn id="549" presetID="2" presetClass="exit" presetSubtype="4" fill="hold" grpId="2" nodeType="withEffect">
                                  <p:stCondLst>
                                    <p:cond delay="0"/>
                                  </p:stCondLst>
                                  <p:childTnLst>
                                    <p:anim calcmode="lin" valueType="num">
                                      <p:cBhvr additive="base">
                                        <p:cTn id="550" dur="3000"/>
                                        <p:tgtEl>
                                          <p:spTgt spid="18"/>
                                        </p:tgtEl>
                                        <p:attrNameLst>
                                          <p:attrName>ppt_x</p:attrName>
                                        </p:attrNameLst>
                                      </p:cBhvr>
                                      <p:tavLst>
                                        <p:tav tm="0">
                                          <p:val>
                                            <p:strVal val="ppt_x"/>
                                          </p:val>
                                        </p:tav>
                                        <p:tav tm="100000">
                                          <p:val>
                                            <p:strVal val="ppt_x"/>
                                          </p:val>
                                        </p:tav>
                                      </p:tavLst>
                                    </p:anim>
                                    <p:anim calcmode="lin" valueType="num">
                                      <p:cBhvr additive="base">
                                        <p:cTn id="551" dur="3000"/>
                                        <p:tgtEl>
                                          <p:spTgt spid="18"/>
                                        </p:tgtEl>
                                        <p:attrNameLst>
                                          <p:attrName>ppt_y</p:attrName>
                                        </p:attrNameLst>
                                      </p:cBhvr>
                                      <p:tavLst>
                                        <p:tav tm="0">
                                          <p:val>
                                            <p:strVal val="ppt_y"/>
                                          </p:val>
                                        </p:tav>
                                        <p:tav tm="100000">
                                          <p:val>
                                            <p:strVal val="1+ppt_h/2"/>
                                          </p:val>
                                        </p:tav>
                                      </p:tavLst>
                                    </p:anim>
                                    <p:set>
                                      <p:cBhvr>
                                        <p:cTn id="552" dur="1" fill="hold">
                                          <p:stCondLst>
                                            <p:cond delay="2999"/>
                                          </p:stCondLst>
                                        </p:cTn>
                                        <p:tgtEl>
                                          <p:spTgt spid="18"/>
                                        </p:tgtEl>
                                        <p:attrNameLst>
                                          <p:attrName>style.visibility</p:attrName>
                                        </p:attrNameLst>
                                      </p:cBhvr>
                                      <p:to>
                                        <p:strVal val="hidden"/>
                                      </p:to>
                                    </p:set>
                                  </p:childTnLst>
                                </p:cTn>
                              </p:par>
                              <p:par>
                                <p:cTn id="553" presetID="2" presetClass="exit" presetSubtype="4" fill="hold" grpId="2" nodeType="withEffect">
                                  <p:stCondLst>
                                    <p:cond delay="0"/>
                                  </p:stCondLst>
                                  <p:childTnLst>
                                    <p:anim calcmode="lin" valueType="num">
                                      <p:cBhvr additive="base">
                                        <p:cTn id="554" dur="3000"/>
                                        <p:tgtEl>
                                          <p:spTgt spid="19"/>
                                        </p:tgtEl>
                                        <p:attrNameLst>
                                          <p:attrName>ppt_x</p:attrName>
                                        </p:attrNameLst>
                                      </p:cBhvr>
                                      <p:tavLst>
                                        <p:tav tm="0">
                                          <p:val>
                                            <p:strVal val="ppt_x"/>
                                          </p:val>
                                        </p:tav>
                                        <p:tav tm="100000">
                                          <p:val>
                                            <p:strVal val="ppt_x"/>
                                          </p:val>
                                        </p:tav>
                                      </p:tavLst>
                                    </p:anim>
                                    <p:anim calcmode="lin" valueType="num">
                                      <p:cBhvr additive="base">
                                        <p:cTn id="555" dur="3000"/>
                                        <p:tgtEl>
                                          <p:spTgt spid="19"/>
                                        </p:tgtEl>
                                        <p:attrNameLst>
                                          <p:attrName>ppt_y</p:attrName>
                                        </p:attrNameLst>
                                      </p:cBhvr>
                                      <p:tavLst>
                                        <p:tav tm="0">
                                          <p:val>
                                            <p:strVal val="ppt_y"/>
                                          </p:val>
                                        </p:tav>
                                        <p:tav tm="100000">
                                          <p:val>
                                            <p:strVal val="1+ppt_h/2"/>
                                          </p:val>
                                        </p:tav>
                                      </p:tavLst>
                                    </p:anim>
                                    <p:set>
                                      <p:cBhvr>
                                        <p:cTn id="556" dur="1" fill="hold">
                                          <p:stCondLst>
                                            <p:cond delay="2999"/>
                                          </p:stCondLst>
                                        </p:cTn>
                                        <p:tgtEl>
                                          <p:spTgt spid="19"/>
                                        </p:tgtEl>
                                        <p:attrNameLst>
                                          <p:attrName>style.visibility</p:attrName>
                                        </p:attrNameLst>
                                      </p:cBhvr>
                                      <p:to>
                                        <p:strVal val="hidden"/>
                                      </p:to>
                                    </p:set>
                                  </p:childTnLst>
                                </p:cTn>
                              </p:par>
                              <p:par>
                                <p:cTn id="557" presetID="2" presetClass="exit" presetSubtype="4" fill="hold" grpId="2" nodeType="withEffect">
                                  <p:stCondLst>
                                    <p:cond delay="0"/>
                                  </p:stCondLst>
                                  <p:childTnLst>
                                    <p:anim calcmode="lin" valueType="num">
                                      <p:cBhvr additive="base">
                                        <p:cTn id="558" dur="3000"/>
                                        <p:tgtEl>
                                          <p:spTgt spid="20"/>
                                        </p:tgtEl>
                                        <p:attrNameLst>
                                          <p:attrName>ppt_x</p:attrName>
                                        </p:attrNameLst>
                                      </p:cBhvr>
                                      <p:tavLst>
                                        <p:tav tm="0">
                                          <p:val>
                                            <p:strVal val="ppt_x"/>
                                          </p:val>
                                        </p:tav>
                                        <p:tav tm="100000">
                                          <p:val>
                                            <p:strVal val="ppt_x"/>
                                          </p:val>
                                        </p:tav>
                                      </p:tavLst>
                                    </p:anim>
                                    <p:anim calcmode="lin" valueType="num">
                                      <p:cBhvr additive="base">
                                        <p:cTn id="559" dur="3000"/>
                                        <p:tgtEl>
                                          <p:spTgt spid="20"/>
                                        </p:tgtEl>
                                        <p:attrNameLst>
                                          <p:attrName>ppt_y</p:attrName>
                                        </p:attrNameLst>
                                      </p:cBhvr>
                                      <p:tavLst>
                                        <p:tav tm="0">
                                          <p:val>
                                            <p:strVal val="ppt_y"/>
                                          </p:val>
                                        </p:tav>
                                        <p:tav tm="100000">
                                          <p:val>
                                            <p:strVal val="1+ppt_h/2"/>
                                          </p:val>
                                        </p:tav>
                                      </p:tavLst>
                                    </p:anim>
                                    <p:set>
                                      <p:cBhvr>
                                        <p:cTn id="560" dur="1" fill="hold">
                                          <p:stCondLst>
                                            <p:cond delay="2999"/>
                                          </p:stCondLst>
                                        </p:cTn>
                                        <p:tgtEl>
                                          <p:spTgt spid="20"/>
                                        </p:tgtEl>
                                        <p:attrNameLst>
                                          <p:attrName>style.visibility</p:attrName>
                                        </p:attrNameLst>
                                      </p:cBhvr>
                                      <p:to>
                                        <p:strVal val="hidden"/>
                                      </p:to>
                                    </p:set>
                                  </p:childTnLst>
                                </p:cTn>
                              </p:par>
                              <p:par>
                                <p:cTn id="561" presetID="2" presetClass="exit" presetSubtype="4" fill="hold" grpId="2" nodeType="withEffect">
                                  <p:stCondLst>
                                    <p:cond delay="0"/>
                                  </p:stCondLst>
                                  <p:childTnLst>
                                    <p:anim calcmode="lin" valueType="num">
                                      <p:cBhvr additive="base">
                                        <p:cTn id="562" dur="3000"/>
                                        <p:tgtEl>
                                          <p:spTgt spid="21"/>
                                        </p:tgtEl>
                                        <p:attrNameLst>
                                          <p:attrName>ppt_x</p:attrName>
                                        </p:attrNameLst>
                                      </p:cBhvr>
                                      <p:tavLst>
                                        <p:tav tm="0">
                                          <p:val>
                                            <p:strVal val="ppt_x"/>
                                          </p:val>
                                        </p:tav>
                                        <p:tav tm="100000">
                                          <p:val>
                                            <p:strVal val="ppt_x"/>
                                          </p:val>
                                        </p:tav>
                                      </p:tavLst>
                                    </p:anim>
                                    <p:anim calcmode="lin" valueType="num">
                                      <p:cBhvr additive="base">
                                        <p:cTn id="563" dur="3000"/>
                                        <p:tgtEl>
                                          <p:spTgt spid="21"/>
                                        </p:tgtEl>
                                        <p:attrNameLst>
                                          <p:attrName>ppt_y</p:attrName>
                                        </p:attrNameLst>
                                      </p:cBhvr>
                                      <p:tavLst>
                                        <p:tav tm="0">
                                          <p:val>
                                            <p:strVal val="ppt_y"/>
                                          </p:val>
                                        </p:tav>
                                        <p:tav tm="100000">
                                          <p:val>
                                            <p:strVal val="1+ppt_h/2"/>
                                          </p:val>
                                        </p:tav>
                                      </p:tavLst>
                                    </p:anim>
                                    <p:set>
                                      <p:cBhvr>
                                        <p:cTn id="564" dur="1" fill="hold">
                                          <p:stCondLst>
                                            <p:cond delay="2999"/>
                                          </p:stCondLst>
                                        </p:cTn>
                                        <p:tgtEl>
                                          <p:spTgt spid="21"/>
                                        </p:tgtEl>
                                        <p:attrNameLst>
                                          <p:attrName>style.visibility</p:attrName>
                                        </p:attrNameLst>
                                      </p:cBhvr>
                                      <p:to>
                                        <p:strVal val="hidden"/>
                                      </p:to>
                                    </p:set>
                                  </p:childTnLst>
                                </p:cTn>
                              </p:par>
                              <p:par>
                                <p:cTn id="565" presetID="2" presetClass="exit" presetSubtype="4" fill="hold" grpId="2" nodeType="withEffect">
                                  <p:stCondLst>
                                    <p:cond delay="0"/>
                                  </p:stCondLst>
                                  <p:childTnLst>
                                    <p:anim calcmode="lin" valueType="num">
                                      <p:cBhvr additive="base">
                                        <p:cTn id="566" dur="3000"/>
                                        <p:tgtEl>
                                          <p:spTgt spid="22"/>
                                        </p:tgtEl>
                                        <p:attrNameLst>
                                          <p:attrName>ppt_x</p:attrName>
                                        </p:attrNameLst>
                                      </p:cBhvr>
                                      <p:tavLst>
                                        <p:tav tm="0">
                                          <p:val>
                                            <p:strVal val="ppt_x"/>
                                          </p:val>
                                        </p:tav>
                                        <p:tav tm="100000">
                                          <p:val>
                                            <p:strVal val="ppt_x"/>
                                          </p:val>
                                        </p:tav>
                                      </p:tavLst>
                                    </p:anim>
                                    <p:anim calcmode="lin" valueType="num">
                                      <p:cBhvr additive="base">
                                        <p:cTn id="567" dur="3000"/>
                                        <p:tgtEl>
                                          <p:spTgt spid="22"/>
                                        </p:tgtEl>
                                        <p:attrNameLst>
                                          <p:attrName>ppt_y</p:attrName>
                                        </p:attrNameLst>
                                      </p:cBhvr>
                                      <p:tavLst>
                                        <p:tav tm="0">
                                          <p:val>
                                            <p:strVal val="ppt_y"/>
                                          </p:val>
                                        </p:tav>
                                        <p:tav tm="100000">
                                          <p:val>
                                            <p:strVal val="1+ppt_h/2"/>
                                          </p:val>
                                        </p:tav>
                                      </p:tavLst>
                                    </p:anim>
                                    <p:set>
                                      <p:cBhvr>
                                        <p:cTn id="568" dur="1" fill="hold">
                                          <p:stCondLst>
                                            <p:cond delay="2999"/>
                                          </p:stCondLst>
                                        </p:cTn>
                                        <p:tgtEl>
                                          <p:spTgt spid="22"/>
                                        </p:tgtEl>
                                        <p:attrNameLst>
                                          <p:attrName>style.visibility</p:attrName>
                                        </p:attrNameLst>
                                      </p:cBhvr>
                                      <p:to>
                                        <p:strVal val="hidden"/>
                                      </p:to>
                                    </p:set>
                                  </p:childTnLst>
                                </p:cTn>
                              </p:par>
                              <p:par>
                                <p:cTn id="569" presetID="2" presetClass="exit" presetSubtype="4" fill="hold" grpId="2" nodeType="withEffect">
                                  <p:stCondLst>
                                    <p:cond delay="0"/>
                                  </p:stCondLst>
                                  <p:childTnLst>
                                    <p:anim calcmode="lin" valueType="num">
                                      <p:cBhvr additive="base">
                                        <p:cTn id="570" dur="3000"/>
                                        <p:tgtEl>
                                          <p:spTgt spid="23"/>
                                        </p:tgtEl>
                                        <p:attrNameLst>
                                          <p:attrName>ppt_x</p:attrName>
                                        </p:attrNameLst>
                                      </p:cBhvr>
                                      <p:tavLst>
                                        <p:tav tm="0">
                                          <p:val>
                                            <p:strVal val="ppt_x"/>
                                          </p:val>
                                        </p:tav>
                                        <p:tav tm="100000">
                                          <p:val>
                                            <p:strVal val="ppt_x"/>
                                          </p:val>
                                        </p:tav>
                                      </p:tavLst>
                                    </p:anim>
                                    <p:anim calcmode="lin" valueType="num">
                                      <p:cBhvr additive="base">
                                        <p:cTn id="571" dur="3000"/>
                                        <p:tgtEl>
                                          <p:spTgt spid="23"/>
                                        </p:tgtEl>
                                        <p:attrNameLst>
                                          <p:attrName>ppt_y</p:attrName>
                                        </p:attrNameLst>
                                      </p:cBhvr>
                                      <p:tavLst>
                                        <p:tav tm="0">
                                          <p:val>
                                            <p:strVal val="ppt_y"/>
                                          </p:val>
                                        </p:tav>
                                        <p:tav tm="100000">
                                          <p:val>
                                            <p:strVal val="1+ppt_h/2"/>
                                          </p:val>
                                        </p:tav>
                                      </p:tavLst>
                                    </p:anim>
                                    <p:set>
                                      <p:cBhvr>
                                        <p:cTn id="572" dur="1" fill="hold">
                                          <p:stCondLst>
                                            <p:cond delay="2999"/>
                                          </p:stCondLst>
                                        </p:cTn>
                                        <p:tgtEl>
                                          <p:spTgt spid="23"/>
                                        </p:tgtEl>
                                        <p:attrNameLst>
                                          <p:attrName>style.visibility</p:attrName>
                                        </p:attrNameLst>
                                      </p:cBhvr>
                                      <p:to>
                                        <p:strVal val="hidden"/>
                                      </p:to>
                                    </p:set>
                                  </p:childTnLst>
                                </p:cTn>
                              </p:par>
                              <p:par>
                                <p:cTn id="573" presetID="2" presetClass="exit" presetSubtype="4" fill="hold" grpId="2" nodeType="withEffect">
                                  <p:stCondLst>
                                    <p:cond delay="0"/>
                                  </p:stCondLst>
                                  <p:childTnLst>
                                    <p:anim calcmode="lin" valueType="num">
                                      <p:cBhvr additive="base">
                                        <p:cTn id="574" dur="3000"/>
                                        <p:tgtEl>
                                          <p:spTgt spid="24"/>
                                        </p:tgtEl>
                                        <p:attrNameLst>
                                          <p:attrName>ppt_x</p:attrName>
                                        </p:attrNameLst>
                                      </p:cBhvr>
                                      <p:tavLst>
                                        <p:tav tm="0">
                                          <p:val>
                                            <p:strVal val="ppt_x"/>
                                          </p:val>
                                        </p:tav>
                                        <p:tav tm="100000">
                                          <p:val>
                                            <p:strVal val="ppt_x"/>
                                          </p:val>
                                        </p:tav>
                                      </p:tavLst>
                                    </p:anim>
                                    <p:anim calcmode="lin" valueType="num">
                                      <p:cBhvr additive="base">
                                        <p:cTn id="575" dur="3000"/>
                                        <p:tgtEl>
                                          <p:spTgt spid="24"/>
                                        </p:tgtEl>
                                        <p:attrNameLst>
                                          <p:attrName>ppt_y</p:attrName>
                                        </p:attrNameLst>
                                      </p:cBhvr>
                                      <p:tavLst>
                                        <p:tav tm="0">
                                          <p:val>
                                            <p:strVal val="ppt_y"/>
                                          </p:val>
                                        </p:tav>
                                        <p:tav tm="100000">
                                          <p:val>
                                            <p:strVal val="1+ppt_h/2"/>
                                          </p:val>
                                        </p:tav>
                                      </p:tavLst>
                                    </p:anim>
                                    <p:set>
                                      <p:cBhvr>
                                        <p:cTn id="576" dur="1" fill="hold">
                                          <p:stCondLst>
                                            <p:cond delay="2999"/>
                                          </p:stCondLst>
                                        </p:cTn>
                                        <p:tgtEl>
                                          <p:spTgt spid="24"/>
                                        </p:tgtEl>
                                        <p:attrNameLst>
                                          <p:attrName>style.visibility</p:attrName>
                                        </p:attrNameLst>
                                      </p:cBhvr>
                                      <p:to>
                                        <p:strVal val="hidden"/>
                                      </p:to>
                                    </p:set>
                                  </p:childTnLst>
                                </p:cTn>
                              </p:par>
                              <p:par>
                                <p:cTn id="577" presetID="2" presetClass="exit" presetSubtype="4" fill="hold" grpId="2" nodeType="withEffect">
                                  <p:stCondLst>
                                    <p:cond delay="0"/>
                                  </p:stCondLst>
                                  <p:childTnLst>
                                    <p:anim calcmode="lin" valueType="num">
                                      <p:cBhvr additive="base">
                                        <p:cTn id="578" dur="3000"/>
                                        <p:tgtEl>
                                          <p:spTgt spid="25"/>
                                        </p:tgtEl>
                                        <p:attrNameLst>
                                          <p:attrName>ppt_x</p:attrName>
                                        </p:attrNameLst>
                                      </p:cBhvr>
                                      <p:tavLst>
                                        <p:tav tm="0">
                                          <p:val>
                                            <p:strVal val="ppt_x"/>
                                          </p:val>
                                        </p:tav>
                                        <p:tav tm="100000">
                                          <p:val>
                                            <p:strVal val="ppt_x"/>
                                          </p:val>
                                        </p:tav>
                                      </p:tavLst>
                                    </p:anim>
                                    <p:anim calcmode="lin" valueType="num">
                                      <p:cBhvr additive="base">
                                        <p:cTn id="579" dur="3000"/>
                                        <p:tgtEl>
                                          <p:spTgt spid="25"/>
                                        </p:tgtEl>
                                        <p:attrNameLst>
                                          <p:attrName>ppt_y</p:attrName>
                                        </p:attrNameLst>
                                      </p:cBhvr>
                                      <p:tavLst>
                                        <p:tav tm="0">
                                          <p:val>
                                            <p:strVal val="ppt_y"/>
                                          </p:val>
                                        </p:tav>
                                        <p:tav tm="100000">
                                          <p:val>
                                            <p:strVal val="1+ppt_h/2"/>
                                          </p:val>
                                        </p:tav>
                                      </p:tavLst>
                                    </p:anim>
                                    <p:set>
                                      <p:cBhvr>
                                        <p:cTn id="580" dur="1" fill="hold">
                                          <p:stCondLst>
                                            <p:cond delay="2999"/>
                                          </p:stCondLst>
                                        </p:cTn>
                                        <p:tgtEl>
                                          <p:spTgt spid="25"/>
                                        </p:tgtEl>
                                        <p:attrNameLst>
                                          <p:attrName>style.visibility</p:attrName>
                                        </p:attrNameLst>
                                      </p:cBhvr>
                                      <p:to>
                                        <p:strVal val="hidden"/>
                                      </p:to>
                                    </p:set>
                                  </p:childTnLst>
                                </p:cTn>
                              </p:par>
                              <p:par>
                                <p:cTn id="581" presetID="2" presetClass="exit" presetSubtype="4" fill="hold" grpId="2" nodeType="withEffect">
                                  <p:stCondLst>
                                    <p:cond delay="0"/>
                                  </p:stCondLst>
                                  <p:childTnLst>
                                    <p:anim calcmode="lin" valueType="num">
                                      <p:cBhvr additive="base">
                                        <p:cTn id="582" dur="3000"/>
                                        <p:tgtEl>
                                          <p:spTgt spid="26"/>
                                        </p:tgtEl>
                                        <p:attrNameLst>
                                          <p:attrName>ppt_x</p:attrName>
                                        </p:attrNameLst>
                                      </p:cBhvr>
                                      <p:tavLst>
                                        <p:tav tm="0">
                                          <p:val>
                                            <p:strVal val="ppt_x"/>
                                          </p:val>
                                        </p:tav>
                                        <p:tav tm="100000">
                                          <p:val>
                                            <p:strVal val="ppt_x"/>
                                          </p:val>
                                        </p:tav>
                                      </p:tavLst>
                                    </p:anim>
                                    <p:anim calcmode="lin" valueType="num">
                                      <p:cBhvr additive="base">
                                        <p:cTn id="583" dur="3000"/>
                                        <p:tgtEl>
                                          <p:spTgt spid="26"/>
                                        </p:tgtEl>
                                        <p:attrNameLst>
                                          <p:attrName>ppt_y</p:attrName>
                                        </p:attrNameLst>
                                      </p:cBhvr>
                                      <p:tavLst>
                                        <p:tav tm="0">
                                          <p:val>
                                            <p:strVal val="ppt_y"/>
                                          </p:val>
                                        </p:tav>
                                        <p:tav tm="100000">
                                          <p:val>
                                            <p:strVal val="1+ppt_h/2"/>
                                          </p:val>
                                        </p:tav>
                                      </p:tavLst>
                                    </p:anim>
                                    <p:set>
                                      <p:cBhvr>
                                        <p:cTn id="584" dur="1" fill="hold">
                                          <p:stCondLst>
                                            <p:cond delay="2999"/>
                                          </p:stCondLst>
                                        </p:cTn>
                                        <p:tgtEl>
                                          <p:spTgt spid="26"/>
                                        </p:tgtEl>
                                        <p:attrNameLst>
                                          <p:attrName>style.visibility</p:attrName>
                                        </p:attrNameLst>
                                      </p:cBhvr>
                                      <p:to>
                                        <p:strVal val="hidden"/>
                                      </p:to>
                                    </p:set>
                                  </p:childTnLst>
                                </p:cTn>
                              </p:par>
                              <p:par>
                                <p:cTn id="585" presetID="2" presetClass="exit" presetSubtype="4" fill="hold" grpId="2" nodeType="withEffect">
                                  <p:stCondLst>
                                    <p:cond delay="0"/>
                                  </p:stCondLst>
                                  <p:childTnLst>
                                    <p:anim calcmode="lin" valueType="num">
                                      <p:cBhvr additive="base">
                                        <p:cTn id="586" dur="3000"/>
                                        <p:tgtEl>
                                          <p:spTgt spid="27"/>
                                        </p:tgtEl>
                                        <p:attrNameLst>
                                          <p:attrName>ppt_x</p:attrName>
                                        </p:attrNameLst>
                                      </p:cBhvr>
                                      <p:tavLst>
                                        <p:tav tm="0">
                                          <p:val>
                                            <p:strVal val="ppt_x"/>
                                          </p:val>
                                        </p:tav>
                                        <p:tav tm="100000">
                                          <p:val>
                                            <p:strVal val="ppt_x"/>
                                          </p:val>
                                        </p:tav>
                                      </p:tavLst>
                                    </p:anim>
                                    <p:anim calcmode="lin" valueType="num">
                                      <p:cBhvr additive="base">
                                        <p:cTn id="587" dur="3000"/>
                                        <p:tgtEl>
                                          <p:spTgt spid="27"/>
                                        </p:tgtEl>
                                        <p:attrNameLst>
                                          <p:attrName>ppt_y</p:attrName>
                                        </p:attrNameLst>
                                      </p:cBhvr>
                                      <p:tavLst>
                                        <p:tav tm="0">
                                          <p:val>
                                            <p:strVal val="ppt_y"/>
                                          </p:val>
                                        </p:tav>
                                        <p:tav tm="100000">
                                          <p:val>
                                            <p:strVal val="1+ppt_h/2"/>
                                          </p:val>
                                        </p:tav>
                                      </p:tavLst>
                                    </p:anim>
                                    <p:set>
                                      <p:cBhvr>
                                        <p:cTn id="588" dur="1" fill="hold">
                                          <p:stCondLst>
                                            <p:cond delay="2999"/>
                                          </p:stCondLst>
                                        </p:cTn>
                                        <p:tgtEl>
                                          <p:spTgt spid="27"/>
                                        </p:tgtEl>
                                        <p:attrNameLst>
                                          <p:attrName>style.visibility</p:attrName>
                                        </p:attrNameLst>
                                      </p:cBhvr>
                                      <p:to>
                                        <p:strVal val="hidden"/>
                                      </p:to>
                                    </p:set>
                                  </p:childTnLst>
                                </p:cTn>
                              </p:par>
                              <p:par>
                                <p:cTn id="589" presetID="2" presetClass="exit" presetSubtype="4" fill="hold" grpId="2" nodeType="withEffect">
                                  <p:stCondLst>
                                    <p:cond delay="0"/>
                                  </p:stCondLst>
                                  <p:childTnLst>
                                    <p:anim calcmode="lin" valueType="num">
                                      <p:cBhvr additive="base">
                                        <p:cTn id="590" dur="3000"/>
                                        <p:tgtEl>
                                          <p:spTgt spid="28"/>
                                        </p:tgtEl>
                                        <p:attrNameLst>
                                          <p:attrName>ppt_x</p:attrName>
                                        </p:attrNameLst>
                                      </p:cBhvr>
                                      <p:tavLst>
                                        <p:tav tm="0">
                                          <p:val>
                                            <p:strVal val="ppt_x"/>
                                          </p:val>
                                        </p:tav>
                                        <p:tav tm="100000">
                                          <p:val>
                                            <p:strVal val="ppt_x"/>
                                          </p:val>
                                        </p:tav>
                                      </p:tavLst>
                                    </p:anim>
                                    <p:anim calcmode="lin" valueType="num">
                                      <p:cBhvr additive="base">
                                        <p:cTn id="591" dur="3000"/>
                                        <p:tgtEl>
                                          <p:spTgt spid="28"/>
                                        </p:tgtEl>
                                        <p:attrNameLst>
                                          <p:attrName>ppt_y</p:attrName>
                                        </p:attrNameLst>
                                      </p:cBhvr>
                                      <p:tavLst>
                                        <p:tav tm="0">
                                          <p:val>
                                            <p:strVal val="ppt_y"/>
                                          </p:val>
                                        </p:tav>
                                        <p:tav tm="100000">
                                          <p:val>
                                            <p:strVal val="1+ppt_h/2"/>
                                          </p:val>
                                        </p:tav>
                                      </p:tavLst>
                                    </p:anim>
                                    <p:set>
                                      <p:cBhvr>
                                        <p:cTn id="592" dur="1" fill="hold">
                                          <p:stCondLst>
                                            <p:cond delay="2999"/>
                                          </p:stCondLst>
                                        </p:cTn>
                                        <p:tgtEl>
                                          <p:spTgt spid="28"/>
                                        </p:tgtEl>
                                        <p:attrNameLst>
                                          <p:attrName>style.visibility</p:attrName>
                                        </p:attrNameLst>
                                      </p:cBhvr>
                                      <p:to>
                                        <p:strVal val="hidden"/>
                                      </p:to>
                                    </p:set>
                                  </p:childTnLst>
                                </p:cTn>
                              </p:par>
                              <p:par>
                                <p:cTn id="593" presetID="2" presetClass="exit" presetSubtype="4" fill="hold" grpId="2" nodeType="withEffect">
                                  <p:stCondLst>
                                    <p:cond delay="0"/>
                                  </p:stCondLst>
                                  <p:childTnLst>
                                    <p:anim calcmode="lin" valueType="num">
                                      <p:cBhvr additive="base">
                                        <p:cTn id="594" dur="3000"/>
                                        <p:tgtEl>
                                          <p:spTgt spid="29"/>
                                        </p:tgtEl>
                                        <p:attrNameLst>
                                          <p:attrName>ppt_x</p:attrName>
                                        </p:attrNameLst>
                                      </p:cBhvr>
                                      <p:tavLst>
                                        <p:tav tm="0">
                                          <p:val>
                                            <p:strVal val="ppt_x"/>
                                          </p:val>
                                        </p:tav>
                                        <p:tav tm="100000">
                                          <p:val>
                                            <p:strVal val="ppt_x"/>
                                          </p:val>
                                        </p:tav>
                                      </p:tavLst>
                                    </p:anim>
                                    <p:anim calcmode="lin" valueType="num">
                                      <p:cBhvr additive="base">
                                        <p:cTn id="595" dur="3000"/>
                                        <p:tgtEl>
                                          <p:spTgt spid="29"/>
                                        </p:tgtEl>
                                        <p:attrNameLst>
                                          <p:attrName>ppt_y</p:attrName>
                                        </p:attrNameLst>
                                      </p:cBhvr>
                                      <p:tavLst>
                                        <p:tav tm="0">
                                          <p:val>
                                            <p:strVal val="ppt_y"/>
                                          </p:val>
                                        </p:tav>
                                        <p:tav tm="100000">
                                          <p:val>
                                            <p:strVal val="1+ppt_h/2"/>
                                          </p:val>
                                        </p:tav>
                                      </p:tavLst>
                                    </p:anim>
                                    <p:set>
                                      <p:cBhvr>
                                        <p:cTn id="596" dur="1" fill="hold">
                                          <p:stCondLst>
                                            <p:cond delay="2999"/>
                                          </p:stCondLst>
                                        </p:cTn>
                                        <p:tgtEl>
                                          <p:spTgt spid="29"/>
                                        </p:tgtEl>
                                        <p:attrNameLst>
                                          <p:attrName>style.visibility</p:attrName>
                                        </p:attrNameLst>
                                      </p:cBhvr>
                                      <p:to>
                                        <p:strVal val="hidden"/>
                                      </p:to>
                                    </p:set>
                                  </p:childTnLst>
                                </p:cTn>
                              </p:par>
                              <p:par>
                                <p:cTn id="597" presetID="2" presetClass="exit" presetSubtype="4" fill="hold" grpId="2" nodeType="withEffect">
                                  <p:stCondLst>
                                    <p:cond delay="0"/>
                                  </p:stCondLst>
                                  <p:childTnLst>
                                    <p:anim calcmode="lin" valueType="num">
                                      <p:cBhvr additive="base">
                                        <p:cTn id="598" dur="3000"/>
                                        <p:tgtEl>
                                          <p:spTgt spid="30"/>
                                        </p:tgtEl>
                                        <p:attrNameLst>
                                          <p:attrName>ppt_x</p:attrName>
                                        </p:attrNameLst>
                                      </p:cBhvr>
                                      <p:tavLst>
                                        <p:tav tm="0">
                                          <p:val>
                                            <p:strVal val="ppt_x"/>
                                          </p:val>
                                        </p:tav>
                                        <p:tav tm="100000">
                                          <p:val>
                                            <p:strVal val="ppt_x"/>
                                          </p:val>
                                        </p:tav>
                                      </p:tavLst>
                                    </p:anim>
                                    <p:anim calcmode="lin" valueType="num">
                                      <p:cBhvr additive="base">
                                        <p:cTn id="599" dur="3000"/>
                                        <p:tgtEl>
                                          <p:spTgt spid="30"/>
                                        </p:tgtEl>
                                        <p:attrNameLst>
                                          <p:attrName>ppt_y</p:attrName>
                                        </p:attrNameLst>
                                      </p:cBhvr>
                                      <p:tavLst>
                                        <p:tav tm="0">
                                          <p:val>
                                            <p:strVal val="ppt_y"/>
                                          </p:val>
                                        </p:tav>
                                        <p:tav tm="100000">
                                          <p:val>
                                            <p:strVal val="1+ppt_h/2"/>
                                          </p:val>
                                        </p:tav>
                                      </p:tavLst>
                                    </p:anim>
                                    <p:set>
                                      <p:cBhvr>
                                        <p:cTn id="600" dur="1" fill="hold">
                                          <p:stCondLst>
                                            <p:cond delay="2999"/>
                                          </p:stCondLst>
                                        </p:cTn>
                                        <p:tgtEl>
                                          <p:spTgt spid="30"/>
                                        </p:tgtEl>
                                        <p:attrNameLst>
                                          <p:attrName>style.visibility</p:attrName>
                                        </p:attrNameLst>
                                      </p:cBhvr>
                                      <p:to>
                                        <p:strVal val="hidden"/>
                                      </p:to>
                                    </p:set>
                                  </p:childTnLst>
                                </p:cTn>
                              </p:par>
                              <p:par>
                                <p:cTn id="601" presetID="2" presetClass="exit" presetSubtype="4" fill="hold" grpId="2" nodeType="withEffect">
                                  <p:stCondLst>
                                    <p:cond delay="0"/>
                                  </p:stCondLst>
                                  <p:childTnLst>
                                    <p:anim calcmode="lin" valueType="num">
                                      <p:cBhvr additive="base">
                                        <p:cTn id="602" dur="3000"/>
                                        <p:tgtEl>
                                          <p:spTgt spid="31"/>
                                        </p:tgtEl>
                                        <p:attrNameLst>
                                          <p:attrName>ppt_x</p:attrName>
                                        </p:attrNameLst>
                                      </p:cBhvr>
                                      <p:tavLst>
                                        <p:tav tm="0">
                                          <p:val>
                                            <p:strVal val="ppt_x"/>
                                          </p:val>
                                        </p:tav>
                                        <p:tav tm="100000">
                                          <p:val>
                                            <p:strVal val="ppt_x"/>
                                          </p:val>
                                        </p:tav>
                                      </p:tavLst>
                                    </p:anim>
                                    <p:anim calcmode="lin" valueType="num">
                                      <p:cBhvr additive="base">
                                        <p:cTn id="603" dur="3000"/>
                                        <p:tgtEl>
                                          <p:spTgt spid="31"/>
                                        </p:tgtEl>
                                        <p:attrNameLst>
                                          <p:attrName>ppt_y</p:attrName>
                                        </p:attrNameLst>
                                      </p:cBhvr>
                                      <p:tavLst>
                                        <p:tav tm="0">
                                          <p:val>
                                            <p:strVal val="ppt_y"/>
                                          </p:val>
                                        </p:tav>
                                        <p:tav tm="100000">
                                          <p:val>
                                            <p:strVal val="1+ppt_h/2"/>
                                          </p:val>
                                        </p:tav>
                                      </p:tavLst>
                                    </p:anim>
                                    <p:set>
                                      <p:cBhvr>
                                        <p:cTn id="604" dur="1" fill="hold">
                                          <p:stCondLst>
                                            <p:cond delay="2999"/>
                                          </p:stCondLst>
                                        </p:cTn>
                                        <p:tgtEl>
                                          <p:spTgt spid="31"/>
                                        </p:tgtEl>
                                        <p:attrNameLst>
                                          <p:attrName>style.visibility</p:attrName>
                                        </p:attrNameLst>
                                      </p:cBhvr>
                                      <p:to>
                                        <p:strVal val="hidden"/>
                                      </p:to>
                                    </p:set>
                                  </p:childTnLst>
                                </p:cTn>
                              </p:par>
                              <p:par>
                                <p:cTn id="605" presetID="2" presetClass="exit" presetSubtype="4" fill="hold" grpId="2" nodeType="withEffect">
                                  <p:stCondLst>
                                    <p:cond delay="0"/>
                                  </p:stCondLst>
                                  <p:childTnLst>
                                    <p:anim calcmode="lin" valueType="num">
                                      <p:cBhvr additive="base">
                                        <p:cTn id="606" dur="3000"/>
                                        <p:tgtEl>
                                          <p:spTgt spid="32"/>
                                        </p:tgtEl>
                                        <p:attrNameLst>
                                          <p:attrName>ppt_x</p:attrName>
                                        </p:attrNameLst>
                                      </p:cBhvr>
                                      <p:tavLst>
                                        <p:tav tm="0">
                                          <p:val>
                                            <p:strVal val="ppt_x"/>
                                          </p:val>
                                        </p:tav>
                                        <p:tav tm="100000">
                                          <p:val>
                                            <p:strVal val="ppt_x"/>
                                          </p:val>
                                        </p:tav>
                                      </p:tavLst>
                                    </p:anim>
                                    <p:anim calcmode="lin" valueType="num">
                                      <p:cBhvr additive="base">
                                        <p:cTn id="607" dur="3000"/>
                                        <p:tgtEl>
                                          <p:spTgt spid="32"/>
                                        </p:tgtEl>
                                        <p:attrNameLst>
                                          <p:attrName>ppt_y</p:attrName>
                                        </p:attrNameLst>
                                      </p:cBhvr>
                                      <p:tavLst>
                                        <p:tav tm="0">
                                          <p:val>
                                            <p:strVal val="ppt_y"/>
                                          </p:val>
                                        </p:tav>
                                        <p:tav tm="100000">
                                          <p:val>
                                            <p:strVal val="1+ppt_h/2"/>
                                          </p:val>
                                        </p:tav>
                                      </p:tavLst>
                                    </p:anim>
                                    <p:set>
                                      <p:cBhvr>
                                        <p:cTn id="608" dur="1" fill="hold">
                                          <p:stCondLst>
                                            <p:cond delay="2999"/>
                                          </p:stCondLst>
                                        </p:cTn>
                                        <p:tgtEl>
                                          <p:spTgt spid="32"/>
                                        </p:tgtEl>
                                        <p:attrNameLst>
                                          <p:attrName>style.visibility</p:attrName>
                                        </p:attrNameLst>
                                      </p:cBhvr>
                                      <p:to>
                                        <p:strVal val="hidden"/>
                                      </p:to>
                                    </p:set>
                                  </p:childTnLst>
                                </p:cTn>
                              </p:par>
                              <p:par>
                                <p:cTn id="609" presetID="2" presetClass="exit" presetSubtype="4" fill="hold" grpId="2" nodeType="withEffect">
                                  <p:stCondLst>
                                    <p:cond delay="0"/>
                                  </p:stCondLst>
                                  <p:childTnLst>
                                    <p:anim calcmode="lin" valueType="num">
                                      <p:cBhvr additive="base">
                                        <p:cTn id="610" dur="3000"/>
                                        <p:tgtEl>
                                          <p:spTgt spid="33"/>
                                        </p:tgtEl>
                                        <p:attrNameLst>
                                          <p:attrName>ppt_x</p:attrName>
                                        </p:attrNameLst>
                                      </p:cBhvr>
                                      <p:tavLst>
                                        <p:tav tm="0">
                                          <p:val>
                                            <p:strVal val="ppt_x"/>
                                          </p:val>
                                        </p:tav>
                                        <p:tav tm="100000">
                                          <p:val>
                                            <p:strVal val="ppt_x"/>
                                          </p:val>
                                        </p:tav>
                                      </p:tavLst>
                                    </p:anim>
                                    <p:anim calcmode="lin" valueType="num">
                                      <p:cBhvr additive="base">
                                        <p:cTn id="611" dur="3000"/>
                                        <p:tgtEl>
                                          <p:spTgt spid="33"/>
                                        </p:tgtEl>
                                        <p:attrNameLst>
                                          <p:attrName>ppt_y</p:attrName>
                                        </p:attrNameLst>
                                      </p:cBhvr>
                                      <p:tavLst>
                                        <p:tav tm="0">
                                          <p:val>
                                            <p:strVal val="ppt_y"/>
                                          </p:val>
                                        </p:tav>
                                        <p:tav tm="100000">
                                          <p:val>
                                            <p:strVal val="1+ppt_h/2"/>
                                          </p:val>
                                        </p:tav>
                                      </p:tavLst>
                                    </p:anim>
                                    <p:set>
                                      <p:cBhvr>
                                        <p:cTn id="612" dur="1" fill="hold">
                                          <p:stCondLst>
                                            <p:cond delay="2999"/>
                                          </p:stCondLst>
                                        </p:cTn>
                                        <p:tgtEl>
                                          <p:spTgt spid="33"/>
                                        </p:tgtEl>
                                        <p:attrNameLst>
                                          <p:attrName>style.visibility</p:attrName>
                                        </p:attrNameLst>
                                      </p:cBhvr>
                                      <p:to>
                                        <p:strVal val="hidden"/>
                                      </p:to>
                                    </p:set>
                                  </p:childTnLst>
                                </p:cTn>
                              </p:par>
                              <p:par>
                                <p:cTn id="613" presetID="2" presetClass="exit" presetSubtype="4" fill="hold" grpId="2" nodeType="withEffect">
                                  <p:stCondLst>
                                    <p:cond delay="0"/>
                                  </p:stCondLst>
                                  <p:childTnLst>
                                    <p:anim calcmode="lin" valueType="num">
                                      <p:cBhvr additive="base">
                                        <p:cTn id="614" dur="3000"/>
                                        <p:tgtEl>
                                          <p:spTgt spid="34"/>
                                        </p:tgtEl>
                                        <p:attrNameLst>
                                          <p:attrName>ppt_x</p:attrName>
                                        </p:attrNameLst>
                                      </p:cBhvr>
                                      <p:tavLst>
                                        <p:tav tm="0">
                                          <p:val>
                                            <p:strVal val="ppt_x"/>
                                          </p:val>
                                        </p:tav>
                                        <p:tav tm="100000">
                                          <p:val>
                                            <p:strVal val="ppt_x"/>
                                          </p:val>
                                        </p:tav>
                                      </p:tavLst>
                                    </p:anim>
                                    <p:anim calcmode="lin" valueType="num">
                                      <p:cBhvr additive="base">
                                        <p:cTn id="615" dur="3000"/>
                                        <p:tgtEl>
                                          <p:spTgt spid="34"/>
                                        </p:tgtEl>
                                        <p:attrNameLst>
                                          <p:attrName>ppt_y</p:attrName>
                                        </p:attrNameLst>
                                      </p:cBhvr>
                                      <p:tavLst>
                                        <p:tav tm="0">
                                          <p:val>
                                            <p:strVal val="ppt_y"/>
                                          </p:val>
                                        </p:tav>
                                        <p:tav tm="100000">
                                          <p:val>
                                            <p:strVal val="1+ppt_h/2"/>
                                          </p:val>
                                        </p:tav>
                                      </p:tavLst>
                                    </p:anim>
                                    <p:set>
                                      <p:cBhvr>
                                        <p:cTn id="616" dur="1" fill="hold">
                                          <p:stCondLst>
                                            <p:cond delay="2999"/>
                                          </p:stCondLst>
                                        </p:cTn>
                                        <p:tgtEl>
                                          <p:spTgt spid="34"/>
                                        </p:tgtEl>
                                        <p:attrNameLst>
                                          <p:attrName>style.visibility</p:attrName>
                                        </p:attrNameLst>
                                      </p:cBhvr>
                                      <p:to>
                                        <p:strVal val="hidden"/>
                                      </p:to>
                                    </p:set>
                                  </p:childTnLst>
                                </p:cTn>
                              </p:par>
                              <p:par>
                                <p:cTn id="617" presetID="2" presetClass="exit" presetSubtype="4" fill="hold" grpId="2" nodeType="withEffect">
                                  <p:stCondLst>
                                    <p:cond delay="0"/>
                                  </p:stCondLst>
                                  <p:childTnLst>
                                    <p:anim calcmode="lin" valueType="num">
                                      <p:cBhvr additive="base">
                                        <p:cTn id="618" dur="3000"/>
                                        <p:tgtEl>
                                          <p:spTgt spid="35"/>
                                        </p:tgtEl>
                                        <p:attrNameLst>
                                          <p:attrName>ppt_x</p:attrName>
                                        </p:attrNameLst>
                                      </p:cBhvr>
                                      <p:tavLst>
                                        <p:tav tm="0">
                                          <p:val>
                                            <p:strVal val="ppt_x"/>
                                          </p:val>
                                        </p:tav>
                                        <p:tav tm="100000">
                                          <p:val>
                                            <p:strVal val="ppt_x"/>
                                          </p:val>
                                        </p:tav>
                                      </p:tavLst>
                                    </p:anim>
                                    <p:anim calcmode="lin" valueType="num">
                                      <p:cBhvr additive="base">
                                        <p:cTn id="619" dur="3000"/>
                                        <p:tgtEl>
                                          <p:spTgt spid="35"/>
                                        </p:tgtEl>
                                        <p:attrNameLst>
                                          <p:attrName>ppt_y</p:attrName>
                                        </p:attrNameLst>
                                      </p:cBhvr>
                                      <p:tavLst>
                                        <p:tav tm="0">
                                          <p:val>
                                            <p:strVal val="ppt_y"/>
                                          </p:val>
                                        </p:tav>
                                        <p:tav tm="100000">
                                          <p:val>
                                            <p:strVal val="1+ppt_h/2"/>
                                          </p:val>
                                        </p:tav>
                                      </p:tavLst>
                                    </p:anim>
                                    <p:set>
                                      <p:cBhvr>
                                        <p:cTn id="620" dur="1" fill="hold">
                                          <p:stCondLst>
                                            <p:cond delay="2999"/>
                                          </p:stCondLst>
                                        </p:cTn>
                                        <p:tgtEl>
                                          <p:spTgt spid="35"/>
                                        </p:tgtEl>
                                        <p:attrNameLst>
                                          <p:attrName>style.visibility</p:attrName>
                                        </p:attrNameLst>
                                      </p:cBhvr>
                                      <p:to>
                                        <p:strVal val="hidden"/>
                                      </p:to>
                                    </p:set>
                                  </p:childTnLst>
                                </p:cTn>
                              </p:par>
                              <p:par>
                                <p:cTn id="621" presetID="2" presetClass="exit" presetSubtype="4" fill="hold" grpId="2" nodeType="withEffect">
                                  <p:stCondLst>
                                    <p:cond delay="0"/>
                                  </p:stCondLst>
                                  <p:childTnLst>
                                    <p:anim calcmode="lin" valueType="num">
                                      <p:cBhvr additive="base">
                                        <p:cTn id="622" dur="3000"/>
                                        <p:tgtEl>
                                          <p:spTgt spid="36"/>
                                        </p:tgtEl>
                                        <p:attrNameLst>
                                          <p:attrName>ppt_x</p:attrName>
                                        </p:attrNameLst>
                                      </p:cBhvr>
                                      <p:tavLst>
                                        <p:tav tm="0">
                                          <p:val>
                                            <p:strVal val="ppt_x"/>
                                          </p:val>
                                        </p:tav>
                                        <p:tav tm="100000">
                                          <p:val>
                                            <p:strVal val="ppt_x"/>
                                          </p:val>
                                        </p:tav>
                                      </p:tavLst>
                                    </p:anim>
                                    <p:anim calcmode="lin" valueType="num">
                                      <p:cBhvr additive="base">
                                        <p:cTn id="623" dur="3000"/>
                                        <p:tgtEl>
                                          <p:spTgt spid="36"/>
                                        </p:tgtEl>
                                        <p:attrNameLst>
                                          <p:attrName>ppt_y</p:attrName>
                                        </p:attrNameLst>
                                      </p:cBhvr>
                                      <p:tavLst>
                                        <p:tav tm="0">
                                          <p:val>
                                            <p:strVal val="ppt_y"/>
                                          </p:val>
                                        </p:tav>
                                        <p:tav tm="100000">
                                          <p:val>
                                            <p:strVal val="1+ppt_h/2"/>
                                          </p:val>
                                        </p:tav>
                                      </p:tavLst>
                                    </p:anim>
                                    <p:set>
                                      <p:cBhvr>
                                        <p:cTn id="624" dur="1" fill="hold">
                                          <p:stCondLst>
                                            <p:cond delay="2999"/>
                                          </p:stCondLst>
                                        </p:cTn>
                                        <p:tgtEl>
                                          <p:spTgt spid="36"/>
                                        </p:tgtEl>
                                        <p:attrNameLst>
                                          <p:attrName>style.visibility</p:attrName>
                                        </p:attrNameLst>
                                      </p:cBhvr>
                                      <p:to>
                                        <p:strVal val="hidden"/>
                                      </p:to>
                                    </p:set>
                                  </p:childTnLst>
                                </p:cTn>
                              </p:par>
                              <p:par>
                                <p:cTn id="625" presetID="2" presetClass="exit" presetSubtype="4" fill="hold" grpId="2" nodeType="withEffect">
                                  <p:stCondLst>
                                    <p:cond delay="0"/>
                                  </p:stCondLst>
                                  <p:childTnLst>
                                    <p:anim calcmode="lin" valueType="num">
                                      <p:cBhvr additive="base">
                                        <p:cTn id="626" dur="3000"/>
                                        <p:tgtEl>
                                          <p:spTgt spid="37"/>
                                        </p:tgtEl>
                                        <p:attrNameLst>
                                          <p:attrName>ppt_x</p:attrName>
                                        </p:attrNameLst>
                                      </p:cBhvr>
                                      <p:tavLst>
                                        <p:tav tm="0">
                                          <p:val>
                                            <p:strVal val="ppt_x"/>
                                          </p:val>
                                        </p:tav>
                                        <p:tav tm="100000">
                                          <p:val>
                                            <p:strVal val="ppt_x"/>
                                          </p:val>
                                        </p:tav>
                                      </p:tavLst>
                                    </p:anim>
                                    <p:anim calcmode="lin" valueType="num">
                                      <p:cBhvr additive="base">
                                        <p:cTn id="627" dur="3000"/>
                                        <p:tgtEl>
                                          <p:spTgt spid="37"/>
                                        </p:tgtEl>
                                        <p:attrNameLst>
                                          <p:attrName>ppt_y</p:attrName>
                                        </p:attrNameLst>
                                      </p:cBhvr>
                                      <p:tavLst>
                                        <p:tav tm="0">
                                          <p:val>
                                            <p:strVal val="ppt_y"/>
                                          </p:val>
                                        </p:tav>
                                        <p:tav tm="100000">
                                          <p:val>
                                            <p:strVal val="1+ppt_h/2"/>
                                          </p:val>
                                        </p:tav>
                                      </p:tavLst>
                                    </p:anim>
                                    <p:set>
                                      <p:cBhvr>
                                        <p:cTn id="628" dur="1" fill="hold">
                                          <p:stCondLst>
                                            <p:cond delay="2999"/>
                                          </p:stCondLst>
                                        </p:cTn>
                                        <p:tgtEl>
                                          <p:spTgt spid="37"/>
                                        </p:tgtEl>
                                        <p:attrNameLst>
                                          <p:attrName>style.visibility</p:attrName>
                                        </p:attrNameLst>
                                      </p:cBhvr>
                                      <p:to>
                                        <p:strVal val="hidden"/>
                                      </p:to>
                                    </p:set>
                                  </p:childTnLst>
                                </p:cTn>
                              </p:par>
                              <p:par>
                                <p:cTn id="629" presetID="2" presetClass="exit" presetSubtype="4" fill="hold" grpId="2" nodeType="withEffect">
                                  <p:stCondLst>
                                    <p:cond delay="0"/>
                                  </p:stCondLst>
                                  <p:childTnLst>
                                    <p:anim calcmode="lin" valueType="num">
                                      <p:cBhvr additive="base">
                                        <p:cTn id="630" dur="3000"/>
                                        <p:tgtEl>
                                          <p:spTgt spid="38"/>
                                        </p:tgtEl>
                                        <p:attrNameLst>
                                          <p:attrName>ppt_x</p:attrName>
                                        </p:attrNameLst>
                                      </p:cBhvr>
                                      <p:tavLst>
                                        <p:tav tm="0">
                                          <p:val>
                                            <p:strVal val="ppt_x"/>
                                          </p:val>
                                        </p:tav>
                                        <p:tav tm="100000">
                                          <p:val>
                                            <p:strVal val="ppt_x"/>
                                          </p:val>
                                        </p:tav>
                                      </p:tavLst>
                                    </p:anim>
                                    <p:anim calcmode="lin" valueType="num">
                                      <p:cBhvr additive="base">
                                        <p:cTn id="631" dur="3000"/>
                                        <p:tgtEl>
                                          <p:spTgt spid="38"/>
                                        </p:tgtEl>
                                        <p:attrNameLst>
                                          <p:attrName>ppt_y</p:attrName>
                                        </p:attrNameLst>
                                      </p:cBhvr>
                                      <p:tavLst>
                                        <p:tav tm="0">
                                          <p:val>
                                            <p:strVal val="ppt_y"/>
                                          </p:val>
                                        </p:tav>
                                        <p:tav tm="100000">
                                          <p:val>
                                            <p:strVal val="1+ppt_h/2"/>
                                          </p:val>
                                        </p:tav>
                                      </p:tavLst>
                                    </p:anim>
                                    <p:set>
                                      <p:cBhvr>
                                        <p:cTn id="632" dur="1" fill="hold">
                                          <p:stCondLst>
                                            <p:cond delay="2999"/>
                                          </p:stCondLst>
                                        </p:cTn>
                                        <p:tgtEl>
                                          <p:spTgt spid="38"/>
                                        </p:tgtEl>
                                        <p:attrNameLst>
                                          <p:attrName>style.visibility</p:attrName>
                                        </p:attrNameLst>
                                      </p:cBhvr>
                                      <p:to>
                                        <p:strVal val="hidden"/>
                                      </p:to>
                                    </p:set>
                                  </p:childTnLst>
                                </p:cTn>
                              </p:par>
                              <p:par>
                                <p:cTn id="633" presetID="2" presetClass="exit" presetSubtype="4" fill="hold" grpId="2" nodeType="withEffect">
                                  <p:stCondLst>
                                    <p:cond delay="0"/>
                                  </p:stCondLst>
                                  <p:childTnLst>
                                    <p:anim calcmode="lin" valueType="num">
                                      <p:cBhvr additive="base">
                                        <p:cTn id="634" dur="3000"/>
                                        <p:tgtEl>
                                          <p:spTgt spid="39"/>
                                        </p:tgtEl>
                                        <p:attrNameLst>
                                          <p:attrName>ppt_x</p:attrName>
                                        </p:attrNameLst>
                                      </p:cBhvr>
                                      <p:tavLst>
                                        <p:tav tm="0">
                                          <p:val>
                                            <p:strVal val="ppt_x"/>
                                          </p:val>
                                        </p:tav>
                                        <p:tav tm="100000">
                                          <p:val>
                                            <p:strVal val="ppt_x"/>
                                          </p:val>
                                        </p:tav>
                                      </p:tavLst>
                                    </p:anim>
                                    <p:anim calcmode="lin" valueType="num">
                                      <p:cBhvr additive="base">
                                        <p:cTn id="635" dur="3000"/>
                                        <p:tgtEl>
                                          <p:spTgt spid="39"/>
                                        </p:tgtEl>
                                        <p:attrNameLst>
                                          <p:attrName>ppt_y</p:attrName>
                                        </p:attrNameLst>
                                      </p:cBhvr>
                                      <p:tavLst>
                                        <p:tav tm="0">
                                          <p:val>
                                            <p:strVal val="ppt_y"/>
                                          </p:val>
                                        </p:tav>
                                        <p:tav tm="100000">
                                          <p:val>
                                            <p:strVal val="1+ppt_h/2"/>
                                          </p:val>
                                        </p:tav>
                                      </p:tavLst>
                                    </p:anim>
                                    <p:set>
                                      <p:cBhvr>
                                        <p:cTn id="636" dur="1" fill="hold">
                                          <p:stCondLst>
                                            <p:cond delay="2999"/>
                                          </p:stCondLst>
                                        </p:cTn>
                                        <p:tgtEl>
                                          <p:spTgt spid="39"/>
                                        </p:tgtEl>
                                        <p:attrNameLst>
                                          <p:attrName>style.visibility</p:attrName>
                                        </p:attrNameLst>
                                      </p:cBhvr>
                                      <p:to>
                                        <p:strVal val="hidden"/>
                                      </p:to>
                                    </p:set>
                                  </p:childTnLst>
                                </p:cTn>
                              </p:par>
                              <p:par>
                                <p:cTn id="637" presetID="2" presetClass="exit" presetSubtype="4" fill="hold" grpId="2" nodeType="withEffect">
                                  <p:stCondLst>
                                    <p:cond delay="0"/>
                                  </p:stCondLst>
                                  <p:childTnLst>
                                    <p:anim calcmode="lin" valueType="num">
                                      <p:cBhvr additive="base">
                                        <p:cTn id="638" dur="3000"/>
                                        <p:tgtEl>
                                          <p:spTgt spid="40"/>
                                        </p:tgtEl>
                                        <p:attrNameLst>
                                          <p:attrName>ppt_x</p:attrName>
                                        </p:attrNameLst>
                                      </p:cBhvr>
                                      <p:tavLst>
                                        <p:tav tm="0">
                                          <p:val>
                                            <p:strVal val="ppt_x"/>
                                          </p:val>
                                        </p:tav>
                                        <p:tav tm="100000">
                                          <p:val>
                                            <p:strVal val="ppt_x"/>
                                          </p:val>
                                        </p:tav>
                                      </p:tavLst>
                                    </p:anim>
                                    <p:anim calcmode="lin" valueType="num">
                                      <p:cBhvr additive="base">
                                        <p:cTn id="639" dur="3000"/>
                                        <p:tgtEl>
                                          <p:spTgt spid="40"/>
                                        </p:tgtEl>
                                        <p:attrNameLst>
                                          <p:attrName>ppt_y</p:attrName>
                                        </p:attrNameLst>
                                      </p:cBhvr>
                                      <p:tavLst>
                                        <p:tav tm="0">
                                          <p:val>
                                            <p:strVal val="ppt_y"/>
                                          </p:val>
                                        </p:tav>
                                        <p:tav tm="100000">
                                          <p:val>
                                            <p:strVal val="1+ppt_h/2"/>
                                          </p:val>
                                        </p:tav>
                                      </p:tavLst>
                                    </p:anim>
                                    <p:set>
                                      <p:cBhvr>
                                        <p:cTn id="640" dur="1" fill="hold">
                                          <p:stCondLst>
                                            <p:cond delay="2999"/>
                                          </p:stCondLst>
                                        </p:cTn>
                                        <p:tgtEl>
                                          <p:spTgt spid="40"/>
                                        </p:tgtEl>
                                        <p:attrNameLst>
                                          <p:attrName>style.visibility</p:attrName>
                                        </p:attrNameLst>
                                      </p:cBhvr>
                                      <p:to>
                                        <p:strVal val="hidden"/>
                                      </p:to>
                                    </p:set>
                                  </p:childTnLst>
                                </p:cTn>
                              </p:par>
                              <p:par>
                                <p:cTn id="641" presetID="2" presetClass="exit" presetSubtype="4" fill="hold" grpId="2" nodeType="withEffect">
                                  <p:stCondLst>
                                    <p:cond delay="0"/>
                                  </p:stCondLst>
                                  <p:childTnLst>
                                    <p:anim calcmode="lin" valueType="num">
                                      <p:cBhvr additive="base">
                                        <p:cTn id="642" dur="3000"/>
                                        <p:tgtEl>
                                          <p:spTgt spid="41"/>
                                        </p:tgtEl>
                                        <p:attrNameLst>
                                          <p:attrName>ppt_x</p:attrName>
                                        </p:attrNameLst>
                                      </p:cBhvr>
                                      <p:tavLst>
                                        <p:tav tm="0">
                                          <p:val>
                                            <p:strVal val="ppt_x"/>
                                          </p:val>
                                        </p:tav>
                                        <p:tav tm="100000">
                                          <p:val>
                                            <p:strVal val="ppt_x"/>
                                          </p:val>
                                        </p:tav>
                                      </p:tavLst>
                                    </p:anim>
                                    <p:anim calcmode="lin" valueType="num">
                                      <p:cBhvr additive="base">
                                        <p:cTn id="643" dur="3000"/>
                                        <p:tgtEl>
                                          <p:spTgt spid="41"/>
                                        </p:tgtEl>
                                        <p:attrNameLst>
                                          <p:attrName>ppt_y</p:attrName>
                                        </p:attrNameLst>
                                      </p:cBhvr>
                                      <p:tavLst>
                                        <p:tav tm="0">
                                          <p:val>
                                            <p:strVal val="ppt_y"/>
                                          </p:val>
                                        </p:tav>
                                        <p:tav tm="100000">
                                          <p:val>
                                            <p:strVal val="1+ppt_h/2"/>
                                          </p:val>
                                        </p:tav>
                                      </p:tavLst>
                                    </p:anim>
                                    <p:set>
                                      <p:cBhvr>
                                        <p:cTn id="644" dur="1" fill="hold">
                                          <p:stCondLst>
                                            <p:cond delay="2999"/>
                                          </p:stCondLst>
                                        </p:cTn>
                                        <p:tgtEl>
                                          <p:spTgt spid="41"/>
                                        </p:tgtEl>
                                        <p:attrNameLst>
                                          <p:attrName>style.visibility</p:attrName>
                                        </p:attrNameLst>
                                      </p:cBhvr>
                                      <p:to>
                                        <p:strVal val="hidden"/>
                                      </p:to>
                                    </p:set>
                                  </p:childTnLst>
                                </p:cTn>
                              </p:par>
                              <p:par>
                                <p:cTn id="645" presetID="2" presetClass="exit" presetSubtype="4" fill="hold" grpId="2" nodeType="withEffect">
                                  <p:stCondLst>
                                    <p:cond delay="0"/>
                                  </p:stCondLst>
                                  <p:childTnLst>
                                    <p:anim calcmode="lin" valueType="num">
                                      <p:cBhvr additive="base">
                                        <p:cTn id="646" dur="3000"/>
                                        <p:tgtEl>
                                          <p:spTgt spid="42"/>
                                        </p:tgtEl>
                                        <p:attrNameLst>
                                          <p:attrName>ppt_x</p:attrName>
                                        </p:attrNameLst>
                                      </p:cBhvr>
                                      <p:tavLst>
                                        <p:tav tm="0">
                                          <p:val>
                                            <p:strVal val="ppt_x"/>
                                          </p:val>
                                        </p:tav>
                                        <p:tav tm="100000">
                                          <p:val>
                                            <p:strVal val="ppt_x"/>
                                          </p:val>
                                        </p:tav>
                                      </p:tavLst>
                                    </p:anim>
                                    <p:anim calcmode="lin" valueType="num">
                                      <p:cBhvr additive="base">
                                        <p:cTn id="647" dur="3000"/>
                                        <p:tgtEl>
                                          <p:spTgt spid="42"/>
                                        </p:tgtEl>
                                        <p:attrNameLst>
                                          <p:attrName>ppt_y</p:attrName>
                                        </p:attrNameLst>
                                      </p:cBhvr>
                                      <p:tavLst>
                                        <p:tav tm="0">
                                          <p:val>
                                            <p:strVal val="ppt_y"/>
                                          </p:val>
                                        </p:tav>
                                        <p:tav tm="100000">
                                          <p:val>
                                            <p:strVal val="1+ppt_h/2"/>
                                          </p:val>
                                        </p:tav>
                                      </p:tavLst>
                                    </p:anim>
                                    <p:set>
                                      <p:cBhvr>
                                        <p:cTn id="648" dur="1" fill="hold">
                                          <p:stCondLst>
                                            <p:cond delay="2999"/>
                                          </p:stCondLst>
                                        </p:cTn>
                                        <p:tgtEl>
                                          <p:spTgt spid="42"/>
                                        </p:tgtEl>
                                        <p:attrNameLst>
                                          <p:attrName>style.visibility</p:attrName>
                                        </p:attrNameLst>
                                      </p:cBhvr>
                                      <p:to>
                                        <p:strVal val="hidden"/>
                                      </p:to>
                                    </p:set>
                                  </p:childTnLst>
                                </p:cTn>
                              </p:par>
                              <p:par>
                                <p:cTn id="649" presetID="2" presetClass="exit" presetSubtype="4" fill="hold" grpId="2" nodeType="withEffect">
                                  <p:stCondLst>
                                    <p:cond delay="0"/>
                                  </p:stCondLst>
                                  <p:childTnLst>
                                    <p:anim calcmode="lin" valueType="num">
                                      <p:cBhvr additive="base">
                                        <p:cTn id="650" dur="3000"/>
                                        <p:tgtEl>
                                          <p:spTgt spid="43"/>
                                        </p:tgtEl>
                                        <p:attrNameLst>
                                          <p:attrName>ppt_x</p:attrName>
                                        </p:attrNameLst>
                                      </p:cBhvr>
                                      <p:tavLst>
                                        <p:tav tm="0">
                                          <p:val>
                                            <p:strVal val="ppt_x"/>
                                          </p:val>
                                        </p:tav>
                                        <p:tav tm="100000">
                                          <p:val>
                                            <p:strVal val="ppt_x"/>
                                          </p:val>
                                        </p:tav>
                                      </p:tavLst>
                                    </p:anim>
                                    <p:anim calcmode="lin" valueType="num">
                                      <p:cBhvr additive="base">
                                        <p:cTn id="651" dur="3000"/>
                                        <p:tgtEl>
                                          <p:spTgt spid="43"/>
                                        </p:tgtEl>
                                        <p:attrNameLst>
                                          <p:attrName>ppt_y</p:attrName>
                                        </p:attrNameLst>
                                      </p:cBhvr>
                                      <p:tavLst>
                                        <p:tav tm="0">
                                          <p:val>
                                            <p:strVal val="ppt_y"/>
                                          </p:val>
                                        </p:tav>
                                        <p:tav tm="100000">
                                          <p:val>
                                            <p:strVal val="1+ppt_h/2"/>
                                          </p:val>
                                        </p:tav>
                                      </p:tavLst>
                                    </p:anim>
                                    <p:set>
                                      <p:cBhvr>
                                        <p:cTn id="652" dur="1" fill="hold">
                                          <p:stCondLst>
                                            <p:cond delay="2999"/>
                                          </p:stCondLst>
                                        </p:cTn>
                                        <p:tgtEl>
                                          <p:spTgt spid="43"/>
                                        </p:tgtEl>
                                        <p:attrNameLst>
                                          <p:attrName>style.visibility</p:attrName>
                                        </p:attrNameLst>
                                      </p:cBhvr>
                                      <p:to>
                                        <p:strVal val="hidden"/>
                                      </p:to>
                                    </p:set>
                                  </p:childTnLst>
                                </p:cTn>
                              </p:par>
                              <p:par>
                                <p:cTn id="653" presetID="2" presetClass="exit" presetSubtype="4" fill="hold" grpId="2" nodeType="withEffect">
                                  <p:stCondLst>
                                    <p:cond delay="0"/>
                                  </p:stCondLst>
                                  <p:childTnLst>
                                    <p:anim calcmode="lin" valueType="num">
                                      <p:cBhvr additive="base">
                                        <p:cTn id="654" dur="3000"/>
                                        <p:tgtEl>
                                          <p:spTgt spid="44"/>
                                        </p:tgtEl>
                                        <p:attrNameLst>
                                          <p:attrName>ppt_x</p:attrName>
                                        </p:attrNameLst>
                                      </p:cBhvr>
                                      <p:tavLst>
                                        <p:tav tm="0">
                                          <p:val>
                                            <p:strVal val="ppt_x"/>
                                          </p:val>
                                        </p:tav>
                                        <p:tav tm="100000">
                                          <p:val>
                                            <p:strVal val="ppt_x"/>
                                          </p:val>
                                        </p:tav>
                                      </p:tavLst>
                                    </p:anim>
                                    <p:anim calcmode="lin" valueType="num">
                                      <p:cBhvr additive="base">
                                        <p:cTn id="655" dur="3000"/>
                                        <p:tgtEl>
                                          <p:spTgt spid="44"/>
                                        </p:tgtEl>
                                        <p:attrNameLst>
                                          <p:attrName>ppt_y</p:attrName>
                                        </p:attrNameLst>
                                      </p:cBhvr>
                                      <p:tavLst>
                                        <p:tav tm="0">
                                          <p:val>
                                            <p:strVal val="ppt_y"/>
                                          </p:val>
                                        </p:tav>
                                        <p:tav tm="100000">
                                          <p:val>
                                            <p:strVal val="1+ppt_h/2"/>
                                          </p:val>
                                        </p:tav>
                                      </p:tavLst>
                                    </p:anim>
                                    <p:set>
                                      <p:cBhvr>
                                        <p:cTn id="656" dur="1" fill="hold">
                                          <p:stCondLst>
                                            <p:cond delay="2999"/>
                                          </p:stCondLst>
                                        </p:cTn>
                                        <p:tgtEl>
                                          <p:spTgt spid="44"/>
                                        </p:tgtEl>
                                        <p:attrNameLst>
                                          <p:attrName>style.visibility</p:attrName>
                                        </p:attrNameLst>
                                      </p:cBhvr>
                                      <p:to>
                                        <p:strVal val="hidden"/>
                                      </p:to>
                                    </p:set>
                                  </p:childTnLst>
                                </p:cTn>
                              </p:par>
                              <p:par>
                                <p:cTn id="657" presetID="2" presetClass="exit" presetSubtype="4" fill="hold" grpId="2" nodeType="withEffect">
                                  <p:stCondLst>
                                    <p:cond delay="0"/>
                                  </p:stCondLst>
                                  <p:childTnLst>
                                    <p:anim calcmode="lin" valueType="num">
                                      <p:cBhvr additive="base">
                                        <p:cTn id="658" dur="3000"/>
                                        <p:tgtEl>
                                          <p:spTgt spid="45"/>
                                        </p:tgtEl>
                                        <p:attrNameLst>
                                          <p:attrName>ppt_x</p:attrName>
                                        </p:attrNameLst>
                                      </p:cBhvr>
                                      <p:tavLst>
                                        <p:tav tm="0">
                                          <p:val>
                                            <p:strVal val="ppt_x"/>
                                          </p:val>
                                        </p:tav>
                                        <p:tav tm="100000">
                                          <p:val>
                                            <p:strVal val="ppt_x"/>
                                          </p:val>
                                        </p:tav>
                                      </p:tavLst>
                                    </p:anim>
                                    <p:anim calcmode="lin" valueType="num">
                                      <p:cBhvr additive="base">
                                        <p:cTn id="659" dur="3000"/>
                                        <p:tgtEl>
                                          <p:spTgt spid="45"/>
                                        </p:tgtEl>
                                        <p:attrNameLst>
                                          <p:attrName>ppt_y</p:attrName>
                                        </p:attrNameLst>
                                      </p:cBhvr>
                                      <p:tavLst>
                                        <p:tav tm="0">
                                          <p:val>
                                            <p:strVal val="ppt_y"/>
                                          </p:val>
                                        </p:tav>
                                        <p:tav tm="100000">
                                          <p:val>
                                            <p:strVal val="1+ppt_h/2"/>
                                          </p:val>
                                        </p:tav>
                                      </p:tavLst>
                                    </p:anim>
                                    <p:set>
                                      <p:cBhvr>
                                        <p:cTn id="660" dur="1" fill="hold">
                                          <p:stCondLst>
                                            <p:cond delay="2999"/>
                                          </p:stCondLst>
                                        </p:cTn>
                                        <p:tgtEl>
                                          <p:spTgt spid="45"/>
                                        </p:tgtEl>
                                        <p:attrNameLst>
                                          <p:attrName>style.visibility</p:attrName>
                                        </p:attrNameLst>
                                      </p:cBhvr>
                                      <p:to>
                                        <p:strVal val="hidden"/>
                                      </p:to>
                                    </p:set>
                                  </p:childTnLst>
                                </p:cTn>
                              </p:par>
                              <p:par>
                                <p:cTn id="661" presetID="2" presetClass="exit" presetSubtype="4" fill="hold" grpId="2" nodeType="withEffect">
                                  <p:stCondLst>
                                    <p:cond delay="0"/>
                                  </p:stCondLst>
                                  <p:childTnLst>
                                    <p:anim calcmode="lin" valueType="num">
                                      <p:cBhvr additive="base">
                                        <p:cTn id="662" dur="3000"/>
                                        <p:tgtEl>
                                          <p:spTgt spid="46"/>
                                        </p:tgtEl>
                                        <p:attrNameLst>
                                          <p:attrName>ppt_x</p:attrName>
                                        </p:attrNameLst>
                                      </p:cBhvr>
                                      <p:tavLst>
                                        <p:tav tm="0">
                                          <p:val>
                                            <p:strVal val="ppt_x"/>
                                          </p:val>
                                        </p:tav>
                                        <p:tav tm="100000">
                                          <p:val>
                                            <p:strVal val="ppt_x"/>
                                          </p:val>
                                        </p:tav>
                                      </p:tavLst>
                                    </p:anim>
                                    <p:anim calcmode="lin" valueType="num">
                                      <p:cBhvr additive="base">
                                        <p:cTn id="663" dur="3000"/>
                                        <p:tgtEl>
                                          <p:spTgt spid="46"/>
                                        </p:tgtEl>
                                        <p:attrNameLst>
                                          <p:attrName>ppt_y</p:attrName>
                                        </p:attrNameLst>
                                      </p:cBhvr>
                                      <p:tavLst>
                                        <p:tav tm="0">
                                          <p:val>
                                            <p:strVal val="ppt_y"/>
                                          </p:val>
                                        </p:tav>
                                        <p:tav tm="100000">
                                          <p:val>
                                            <p:strVal val="1+ppt_h/2"/>
                                          </p:val>
                                        </p:tav>
                                      </p:tavLst>
                                    </p:anim>
                                    <p:set>
                                      <p:cBhvr>
                                        <p:cTn id="664" dur="1" fill="hold">
                                          <p:stCondLst>
                                            <p:cond delay="2999"/>
                                          </p:stCondLst>
                                        </p:cTn>
                                        <p:tgtEl>
                                          <p:spTgt spid="46"/>
                                        </p:tgtEl>
                                        <p:attrNameLst>
                                          <p:attrName>style.visibility</p:attrName>
                                        </p:attrNameLst>
                                      </p:cBhvr>
                                      <p:to>
                                        <p:strVal val="hidden"/>
                                      </p:to>
                                    </p:set>
                                  </p:childTnLst>
                                </p:cTn>
                              </p:par>
                              <p:par>
                                <p:cTn id="665" presetID="2" presetClass="exit" presetSubtype="4" fill="hold" grpId="2" nodeType="withEffect">
                                  <p:stCondLst>
                                    <p:cond delay="0"/>
                                  </p:stCondLst>
                                  <p:childTnLst>
                                    <p:anim calcmode="lin" valueType="num">
                                      <p:cBhvr additive="base">
                                        <p:cTn id="666" dur="3000"/>
                                        <p:tgtEl>
                                          <p:spTgt spid="47"/>
                                        </p:tgtEl>
                                        <p:attrNameLst>
                                          <p:attrName>ppt_x</p:attrName>
                                        </p:attrNameLst>
                                      </p:cBhvr>
                                      <p:tavLst>
                                        <p:tav tm="0">
                                          <p:val>
                                            <p:strVal val="ppt_x"/>
                                          </p:val>
                                        </p:tav>
                                        <p:tav tm="100000">
                                          <p:val>
                                            <p:strVal val="ppt_x"/>
                                          </p:val>
                                        </p:tav>
                                      </p:tavLst>
                                    </p:anim>
                                    <p:anim calcmode="lin" valueType="num">
                                      <p:cBhvr additive="base">
                                        <p:cTn id="667" dur="3000"/>
                                        <p:tgtEl>
                                          <p:spTgt spid="47"/>
                                        </p:tgtEl>
                                        <p:attrNameLst>
                                          <p:attrName>ppt_y</p:attrName>
                                        </p:attrNameLst>
                                      </p:cBhvr>
                                      <p:tavLst>
                                        <p:tav tm="0">
                                          <p:val>
                                            <p:strVal val="ppt_y"/>
                                          </p:val>
                                        </p:tav>
                                        <p:tav tm="100000">
                                          <p:val>
                                            <p:strVal val="1+ppt_h/2"/>
                                          </p:val>
                                        </p:tav>
                                      </p:tavLst>
                                    </p:anim>
                                    <p:set>
                                      <p:cBhvr>
                                        <p:cTn id="668" dur="1" fill="hold">
                                          <p:stCondLst>
                                            <p:cond delay="2999"/>
                                          </p:stCondLst>
                                        </p:cTn>
                                        <p:tgtEl>
                                          <p:spTgt spid="47"/>
                                        </p:tgtEl>
                                        <p:attrNameLst>
                                          <p:attrName>style.visibility</p:attrName>
                                        </p:attrNameLst>
                                      </p:cBhvr>
                                      <p:to>
                                        <p:strVal val="hidden"/>
                                      </p:to>
                                    </p:set>
                                  </p:childTnLst>
                                </p:cTn>
                              </p:par>
                              <p:par>
                                <p:cTn id="669" presetID="2" presetClass="exit" presetSubtype="4" fill="hold" grpId="2" nodeType="withEffect">
                                  <p:stCondLst>
                                    <p:cond delay="0"/>
                                  </p:stCondLst>
                                  <p:childTnLst>
                                    <p:anim calcmode="lin" valueType="num">
                                      <p:cBhvr additive="base">
                                        <p:cTn id="670" dur="3000"/>
                                        <p:tgtEl>
                                          <p:spTgt spid="48"/>
                                        </p:tgtEl>
                                        <p:attrNameLst>
                                          <p:attrName>ppt_x</p:attrName>
                                        </p:attrNameLst>
                                      </p:cBhvr>
                                      <p:tavLst>
                                        <p:tav tm="0">
                                          <p:val>
                                            <p:strVal val="ppt_x"/>
                                          </p:val>
                                        </p:tav>
                                        <p:tav tm="100000">
                                          <p:val>
                                            <p:strVal val="ppt_x"/>
                                          </p:val>
                                        </p:tav>
                                      </p:tavLst>
                                    </p:anim>
                                    <p:anim calcmode="lin" valueType="num">
                                      <p:cBhvr additive="base">
                                        <p:cTn id="671" dur="3000"/>
                                        <p:tgtEl>
                                          <p:spTgt spid="48"/>
                                        </p:tgtEl>
                                        <p:attrNameLst>
                                          <p:attrName>ppt_y</p:attrName>
                                        </p:attrNameLst>
                                      </p:cBhvr>
                                      <p:tavLst>
                                        <p:tav tm="0">
                                          <p:val>
                                            <p:strVal val="ppt_y"/>
                                          </p:val>
                                        </p:tav>
                                        <p:tav tm="100000">
                                          <p:val>
                                            <p:strVal val="1+ppt_h/2"/>
                                          </p:val>
                                        </p:tav>
                                      </p:tavLst>
                                    </p:anim>
                                    <p:set>
                                      <p:cBhvr>
                                        <p:cTn id="672" dur="1" fill="hold">
                                          <p:stCondLst>
                                            <p:cond delay="2999"/>
                                          </p:stCondLst>
                                        </p:cTn>
                                        <p:tgtEl>
                                          <p:spTgt spid="48"/>
                                        </p:tgtEl>
                                        <p:attrNameLst>
                                          <p:attrName>style.visibility</p:attrName>
                                        </p:attrNameLst>
                                      </p:cBhvr>
                                      <p:to>
                                        <p:strVal val="hidden"/>
                                      </p:to>
                                    </p:set>
                                  </p:childTnLst>
                                </p:cTn>
                              </p:par>
                              <p:par>
                                <p:cTn id="673" presetID="2" presetClass="exit" presetSubtype="4" fill="hold" grpId="2" nodeType="withEffect">
                                  <p:stCondLst>
                                    <p:cond delay="0"/>
                                  </p:stCondLst>
                                  <p:childTnLst>
                                    <p:anim calcmode="lin" valueType="num">
                                      <p:cBhvr additive="base">
                                        <p:cTn id="674" dur="3000"/>
                                        <p:tgtEl>
                                          <p:spTgt spid="49"/>
                                        </p:tgtEl>
                                        <p:attrNameLst>
                                          <p:attrName>ppt_x</p:attrName>
                                        </p:attrNameLst>
                                      </p:cBhvr>
                                      <p:tavLst>
                                        <p:tav tm="0">
                                          <p:val>
                                            <p:strVal val="ppt_x"/>
                                          </p:val>
                                        </p:tav>
                                        <p:tav tm="100000">
                                          <p:val>
                                            <p:strVal val="ppt_x"/>
                                          </p:val>
                                        </p:tav>
                                      </p:tavLst>
                                    </p:anim>
                                    <p:anim calcmode="lin" valueType="num">
                                      <p:cBhvr additive="base">
                                        <p:cTn id="675" dur="3000"/>
                                        <p:tgtEl>
                                          <p:spTgt spid="49"/>
                                        </p:tgtEl>
                                        <p:attrNameLst>
                                          <p:attrName>ppt_y</p:attrName>
                                        </p:attrNameLst>
                                      </p:cBhvr>
                                      <p:tavLst>
                                        <p:tav tm="0">
                                          <p:val>
                                            <p:strVal val="ppt_y"/>
                                          </p:val>
                                        </p:tav>
                                        <p:tav tm="100000">
                                          <p:val>
                                            <p:strVal val="1+ppt_h/2"/>
                                          </p:val>
                                        </p:tav>
                                      </p:tavLst>
                                    </p:anim>
                                    <p:set>
                                      <p:cBhvr>
                                        <p:cTn id="676" dur="1" fill="hold">
                                          <p:stCondLst>
                                            <p:cond delay="2999"/>
                                          </p:stCondLst>
                                        </p:cTn>
                                        <p:tgtEl>
                                          <p:spTgt spid="49"/>
                                        </p:tgtEl>
                                        <p:attrNameLst>
                                          <p:attrName>style.visibility</p:attrName>
                                        </p:attrNameLst>
                                      </p:cBhvr>
                                      <p:to>
                                        <p:strVal val="hidden"/>
                                      </p:to>
                                    </p:set>
                                  </p:childTnLst>
                                </p:cTn>
                              </p:par>
                              <p:par>
                                <p:cTn id="677" presetID="2" presetClass="exit" presetSubtype="4" fill="hold" grpId="2" nodeType="withEffect">
                                  <p:stCondLst>
                                    <p:cond delay="0"/>
                                  </p:stCondLst>
                                  <p:childTnLst>
                                    <p:anim calcmode="lin" valueType="num">
                                      <p:cBhvr additive="base">
                                        <p:cTn id="678" dur="3000"/>
                                        <p:tgtEl>
                                          <p:spTgt spid="50"/>
                                        </p:tgtEl>
                                        <p:attrNameLst>
                                          <p:attrName>ppt_x</p:attrName>
                                        </p:attrNameLst>
                                      </p:cBhvr>
                                      <p:tavLst>
                                        <p:tav tm="0">
                                          <p:val>
                                            <p:strVal val="ppt_x"/>
                                          </p:val>
                                        </p:tav>
                                        <p:tav tm="100000">
                                          <p:val>
                                            <p:strVal val="ppt_x"/>
                                          </p:val>
                                        </p:tav>
                                      </p:tavLst>
                                    </p:anim>
                                    <p:anim calcmode="lin" valueType="num">
                                      <p:cBhvr additive="base">
                                        <p:cTn id="679" dur="3000"/>
                                        <p:tgtEl>
                                          <p:spTgt spid="50"/>
                                        </p:tgtEl>
                                        <p:attrNameLst>
                                          <p:attrName>ppt_y</p:attrName>
                                        </p:attrNameLst>
                                      </p:cBhvr>
                                      <p:tavLst>
                                        <p:tav tm="0">
                                          <p:val>
                                            <p:strVal val="ppt_y"/>
                                          </p:val>
                                        </p:tav>
                                        <p:tav tm="100000">
                                          <p:val>
                                            <p:strVal val="1+ppt_h/2"/>
                                          </p:val>
                                        </p:tav>
                                      </p:tavLst>
                                    </p:anim>
                                    <p:set>
                                      <p:cBhvr>
                                        <p:cTn id="680" dur="1" fill="hold">
                                          <p:stCondLst>
                                            <p:cond delay="2999"/>
                                          </p:stCondLst>
                                        </p:cTn>
                                        <p:tgtEl>
                                          <p:spTgt spid="50"/>
                                        </p:tgtEl>
                                        <p:attrNameLst>
                                          <p:attrName>style.visibility</p:attrName>
                                        </p:attrNameLst>
                                      </p:cBhvr>
                                      <p:to>
                                        <p:strVal val="hidden"/>
                                      </p:to>
                                    </p:set>
                                  </p:childTnLst>
                                </p:cTn>
                              </p:par>
                              <p:par>
                                <p:cTn id="681" presetID="2" presetClass="exit" presetSubtype="4" fill="hold" grpId="2" nodeType="withEffect">
                                  <p:stCondLst>
                                    <p:cond delay="0"/>
                                  </p:stCondLst>
                                  <p:childTnLst>
                                    <p:anim calcmode="lin" valueType="num">
                                      <p:cBhvr additive="base">
                                        <p:cTn id="682" dur="3000"/>
                                        <p:tgtEl>
                                          <p:spTgt spid="51"/>
                                        </p:tgtEl>
                                        <p:attrNameLst>
                                          <p:attrName>ppt_x</p:attrName>
                                        </p:attrNameLst>
                                      </p:cBhvr>
                                      <p:tavLst>
                                        <p:tav tm="0">
                                          <p:val>
                                            <p:strVal val="ppt_x"/>
                                          </p:val>
                                        </p:tav>
                                        <p:tav tm="100000">
                                          <p:val>
                                            <p:strVal val="ppt_x"/>
                                          </p:val>
                                        </p:tav>
                                      </p:tavLst>
                                    </p:anim>
                                    <p:anim calcmode="lin" valueType="num">
                                      <p:cBhvr additive="base">
                                        <p:cTn id="683" dur="3000"/>
                                        <p:tgtEl>
                                          <p:spTgt spid="51"/>
                                        </p:tgtEl>
                                        <p:attrNameLst>
                                          <p:attrName>ppt_y</p:attrName>
                                        </p:attrNameLst>
                                      </p:cBhvr>
                                      <p:tavLst>
                                        <p:tav tm="0">
                                          <p:val>
                                            <p:strVal val="ppt_y"/>
                                          </p:val>
                                        </p:tav>
                                        <p:tav tm="100000">
                                          <p:val>
                                            <p:strVal val="1+ppt_h/2"/>
                                          </p:val>
                                        </p:tav>
                                      </p:tavLst>
                                    </p:anim>
                                    <p:set>
                                      <p:cBhvr>
                                        <p:cTn id="684" dur="1" fill="hold">
                                          <p:stCondLst>
                                            <p:cond delay="2999"/>
                                          </p:stCondLst>
                                        </p:cTn>
                                        <p:tgtEl>
                                          <p:spTgt spid="51"/>
                                        </p:tgtEl>
                                        <p:attrNameLst>
                                          <p:attrName>style.visibility</p:attrName>
                                        </p:attrNameLst>
                                      </p:cBhvr>
                                      <p:to>
                                        <p:strVal val="hidden"/>
                                      </p:to>
                                    </p:set>
                                  </p:childTnLst>
                                </p:cTn>
                              </p:par>
                              <p:par>
                                <p:cTn id="685" presetID="2" presetClass="exit" presetSubtype="4" fill="hold" grpId="2" nodeType="withEffect">
                                  <p:stCondLst>
                                    <p:cond delay="0"/>
                                  </p:stCondLst>
                                  <p:childTnLst>
                                    <p:anim calcmode="lin" valueType="num">
                                      <p:cBhvr additive="base">
                                        <p:cTn id="686" dur="3000"/>
                                        <p:tgtEl>
                                          <p:spTgt spid="52"/>
                                        </p:tgtEl>
                                        <p:attrNameLst>
                                          <p:attrName>ppt_x</p:attrName>
                                        </p:attrNameLst>
                                      </p:cBhvr>
                                      <p:tavLst>
                                        <p:tav tm="0">
                                          <p:val>
                                            <p:strVal val="ppt_x"/>
                                          </p:val>
                                        </p:tav>
                                        <p:tav tm="100000">
                                          <p:val>
                                            <p:strVal val="ppt_x"/>
                                          </p:val>
                                        </p:tav>
                                      </p:tavLst>
                                    </p:anim>
                                    <p:anim calcmode="lin" valueType="num">
                                      <p:cBhvr additive="base">
                                        <p:cTn id="687" dur="3000"/>
                                        <p:tgtEl>
                                          <p:spTgt spid="52"/>
                                        </p:tgtEl>
                                        <p:attrNameLst>
                                          <p:attrName>ppt_y</p:attrName>
                                        </p:attrNameLst>
                                      </p:cBhvr>
                                      <p:tavLst>
                                        <p:tav tm="0">
                                          <p:val>
                                            <p:strVal val="ppt_y"/>
                                          </p:val>
                                        </p:tav>
                                        <p:tav tm="100000">
                                          <p:val>
                                            <p:strVal val="1+ppt_h/2"/>
                                          </p:val>
                                        </p:tav>
                                      </p:tavLst>
                                    </p:anim>
                                    <p:set>
                                      <p:cBhvr>
                                        <p:cTn id="688" dur="1" fill="hold">
                                          <p:stCondLst>
                                            <p:cond delay="2999"/>
                                          </p:stCondLst>
                                        </p:cTn>
                                        <p:tgtEl>
                                          <p:spTgt spid="52"/>
                                        </p:tgtEl>
                                        <p:attrNameLst>
                                          <p:attrName>style.visibility</p:attrName>
                                        </p:attrNameLst>
                                      </p:cBhvr>
                                      <p:to>
                                        <p:strVal val="hidden"/>
                                      </p:to>
                                    </p:set>
                                  </p:childTnLst>
                                </p:cTn>
                              </p:par>
                              <p:par>
                                <p:cTn id="689" presetID="2" presetClass="exit" presetSubtype="4" fill="hold" grpId="2" nodeType="withEffect">
                                  <p:stCondLst>
                                    <p:cond delay="0"/>
                                  </p:stCondLst>
                                  <p:childTnLst>
                                    <p:anim calcmode="lin" valueType="num">
                                      <p:cBhvr additive="base">
                                        <p:cTn id="690" dur="3000"/>
                                        <p:tgtEl>
                                          <p:spTgt spid="53"/>
                                        </p:tgtEl>
                                        <p:attrNameLst>
                                          <p:attrName>ppt_x</p:attrName>
                                        </p:attrNameLst>
                                      </p:cBhvr>
                                      <p:tavLst>
                                        <p:tav tm="0">
                                          <p:val>
                                            <p:strVal val="ppt_x"/>
                                          </p:val>
                                        </p:tav>
                                        <p:tav tm="100000">
                                          <p:val>
                                            <p:strVal val="ppt_x"/>
                                          </p:val>
                                        </p:tav>
                                      </p:tavLst>
                                    </p:anim>
                                    <p:anim calcmode="lin" valueType="num">
                                      <p:cBhvr additive="base">
                                        <p:cTn id="691" dur="3000"/>
                                        <p:tgtEl>
                                          <p:spTgt spid="53"/>
                                        </p:tgtEl>
                                        <p:attrNameLst>
                                          <p:attrName>ppt_y</p:attrName>
                                        </p:attrNameLst>
                                      </p:cBhvr>
                                      <p:tavLst>
                                        <p:tav tm="0">
                                          <p:val>
                                            <p:strVal val="ppt_y"/>
                                          </p:val>
                                        </p:tav>
                                        <p:tav tm="100000">
                                          <p:val>
                                            <p:strVal val="1+ppt_h/2"/>
                                          </p:val>
                                        </p:tav>
                                      </p:tavLst>
                                    </p:anim>
                                    <p:set>
                                      <p:cBhvr>
                                        <p:cTn id="692" dur="1" fill="hold">
                                          <p:stCondLst>
                                            <p:cond delay="2999"/>
                                          </p:stCondLst>
                                        </p:cTn>
                                        <p:tgtEl>
                                          <p:spTgt spid="53"/>
                                        </p:tgtEl>
                                        <p:attrNameLst>
                                          <p:attrName>style.visibility</p:attrName>
                                        </p:attrNameLst>
                                      </p:cBhvr>
                                      <p:to>
                                        <p:strVal val="hidden"/>
                                      </p:to>
                                    </p:set>
                                  </p:childTnLst>
                                </p:cTn>
                              </p:par>
                              <p:par>
                                <p:cTn id="693" presetID="2" presetClass="exit" presetSubtype="4" fill="hold" grpId="2" nodeType="withEffect">
                                  <p:stCondLst>
                                    <p:cond delay="0"/>
                                  </p:stCondLst>
                                  <p:childTnLst>
                                    <p:anim calcmode="lin" valueType="num">
                                      <p:cBhvr additive="base">
                                        <p:cTn id="694" dur="3000"/>
                                        <p:tgtEl>
                                          <p:spTgt spid="54"/>
                                        </p:tgtEl>
                                        <p:attrNameLst>
                                          <p:attrName>ppt_x</p:attrName>
                                        </p:attrNameLst>
                                      </p:cBhvr>
                                      <p:tavLst>
                                        <p:tav tm="0">
                                          <p:val>
                                            <p:strVal val="ppt_x"/>
                                          </p:val>
                                        </p:tav>
                                        <p:tav tm="100000">
                                          <p:val>
                                            <p:strVal val="ppt_x"/>
                                          </p:val>
                                        </p:tav>
                                      </p:tavLst>
                                    </p:anim>
                                    <p:anim calcmode="lin" valueType="num">
                                      <p:cBhvr additive="base">
                                        <p:cTn id="695" dur="3000"/>
                                        <p:tgtEl>
                                          <p:spTgt spid="54"/>
                                        </p:tgtEl>
                                        <p:attrNameLst>
                                          <p:attrName>ppt_y</p:attrName>
                                        </p:attrNameLst>
                                      </p:cBhvr>
                                      <p:tavLst>
                                        <p:tav tm="0">
                                          <p:val>
                                            <p:strVal val="ppt_y"/>
                                          </p:val>
                                        </p:tav>
                                        <p:tav tm="100000">
                                          <p:val>
                                            <p:strVal val="1+ppt_h/2"/>
                                          </p:val>
                                        </p:tav>
                                      </p:tavLst>
                                    </p:anim>
                                    <p:set>
                                      <p:cBhvr>
                                        <p:cTn id="696" dur="1" fill="hold">
                                          <p:stCondLst>
                                            <p:cond delay="2999"/>
                                          </p:stCondLst>
                                        </p:cTn>
                                        <p:tgtEl>
                                          <p:spTgt spid="54"/>
                                        </p:tgtEl>
                                        <p:attrNameLst>
                                          <p:attrName>style.visibility</p:attrName>
                                        </p:attrNameLst>
                                      </p:cBhvr>
                                      <p:to>
                                        <p:strVal val="hidden"/>
                                      </p:to>
                                    </p:set>
                                  </p:childTnLst>
                                </p:cTn>
                              </p:par>
                              <p:par>
                                <p:cTn id="697" presetID="2" presetClass="exit" presetSubtype="4" fill="hold" grpId="2" nodeType="withEffect">
                                  <p:stCondLst>
                                    <p:cond delay="0"/>
                                  </p:stCondLst>
                                  <p:childTnLst>
                                    <p:anim calcmode="lin" valueType="num">
                                      <p:cBhvr additive="base">
                                        <p:cTn id="698" dur="3000"/>
                                        <p:tgtEl>
                                          <p:spTgt spid="55"/>
                                        </p:tgtEl>
                                        <p:attrNameLst>
                                          <p:attrName>ppt_x</p:attrName>
                                        </p:attrNameLst>
                                      </p:cBhvr>
                                      <p:tavLst>
                                        <p:tav tm="0">
                                          <p:val>
                                            <p:strVal val="ppt_x"/>
                                          </p:val>
                                        </p:tav>
                                        <p:tav tm="100000">
                                          <p:val>
                                            <p:strVal val="ppt_x"/>
                                          </p:val>
                                        </p:tav>
                                      </p:tavLst>
                                    </p:anim>
                                    <p:anim calcmode="lin" valueType="num">
                                      <p:cBhvr additive="base">
                                        <p:cTn id="699" dur="3000"/>
                                        <p:tgtEl>
                                          <p:spTgt spid="55"/>
                                        </p:tgtEl>
                                        <p:attrNameLst>
                                          <p:attrName>ppt_y</p:attrName>
                                        </p:attrNameLst>
                                      </p:cBhvr>
                                      <p:tavLst>
                                        <p:tav tm="0">
                                          <p:val>
                                            <p:strVal val="ppt_y"/>
                                          </p:val>
                                        </p:tav>
                                        <p:tav tm="100000">
                                          <p:val>
                                            <p:strVal val="1+ppt_h/2"/>
                                          </p:val>
                                        </p:tav>
                                      </p:tavLst>
                                    </p:anim>
                                    <p:set>
                                      <p:cBhvr>
                                        <p:cTn id="700" dur="1" fill="hold">
                                          <p:stCondLst>
                                            <p:cond delay="2999"/>
                                          </p:stCondLst>
                                        </p:cTn>
                                        <p:tgtEl>
                                          <p:spTgt spid="55"/>
                                        </p:tgtEl>
                                        <p:attrNameLst>
                                          <p:attrName>style.visibility</p:attrName>
                                        </p:attrNameLst>
                                      </p:cBhvr>
                                      <p:to>
                                        <p:strVal val="hidden"/>
                                      </p:to>
                                    </p:set>
                                  </p:childTnLst>
                                </p:cTn>
                              </p:par>
                              <p:par>
                                <p:cTn id="701" presetID="2" presetClass="exit" presetSubtype="4" fill="hold" grpId="2" nodeType="withEffect">
                                  <p:stCondLst>
                                    <p:cond delay="0"/>
                                  </p:stCondLst>
                                  <p:childTnLst>
                                    <p:anim calcmode="lin" valueType="num">
                                      <p:cBhvr additive="base">
                                        <p:cTn id="702" dur="3000"/>
                                        <p:tgtEl>
                                          <p:spTgt spid="56"/>
                                        </p:tgtEl>
                                        <p:attrNameLst>
                                          <p:attrName>ppt_x</p:attrName>
                                        </p:attrNameLst>
                                      </p:cBhvr>
                                      <p:tavLst>
                                        <p:tav tm="0">
                                          <p:val>
                                            <p:strVal val="ppt_x"/>
                                          </p:val>
                                        </p:tav>
                                        <p:tav tm="100000">
                                          <p:val>
                                            <p:strVal val="ppt_x"/>
                                          </p:val>
                                        </p:tav>
                                      </p:tavLst>
                                    </p:anim>
                                    <p:anim calcmode="lin" valueType="num">
                                      <p:cBhvr additive="base">
                                        <p:cTn id="703" dur="3000"/>
                                        <p:tgtEl>
                                          <p:spTgt spid="56"/>
                                        </p:tgtEl>
                                        <p:attrNameLst>
                                          <p:attrName>ppt_y</p:attrName>
                                        </p:attrNameLst>
                                      </p:cBhvr>
                                      <p:tavLst>
                                        <p:tav tm="0">
                                          <p:val>
                                            <p:strVal val="ppt_y"/>
                                          </p:val>
                                        </p:tav>
                                        <p:tav tm="100000">
                                          <p:val>
                                            <p:strVal val="1+ppt_h/2"/>
                                          </p:val>
                                        </p:tav>
                                      </p:tavLst>
                                    </p:anim>
                                    <p:set>
                                      <p:cBhvr>
                                        <p:cTn id="704" dur="1" fill="hold">
                                          <p:stCondLst>
                                            <p:cond delay="2999"/>
                                          </p:stCondLst>
                                        </p:cTn>
                                        <p:tgtEl>
                                          <p:spTgt spid="56"/>
                                        </p:tgtEl>
                                        <p:attrNameLst>
                                          <p:attrName>style.visibility</p:attrName>
                                        </p:attrNameLst>
                                      </p:cBhvr>
                                      <p:to>
                                        <p:strVal val="hidden"/>
                                      </p:to>
                                    </p:set>
                                  </p:childTnLst>
                                </p:cTn>
                              </p:par>
                              <p:par>
                                <p:cTn id="705" presetID="2" presetClass="exit" presetSubtype="4" fill="hold" grpId="2" nodeType="withEffect">
                                  <p:stCondLst>
                                    <p:cond delay="0"/>
                                  </p:stCondLst>
                                  <p:childTnLst>
                                    <p:anim calcmode="lin" valueType="num">
                                      <p:cBhvr additive="base">
                                        <p:cTn id="706" dur="3000"/>
                                        <p:tgtEl>
                                          <p:spTgt spid="57"/>
                                        </p:tgtEl>
                                        <p:attrNameLst>
                                          <p:attrName>ppt_x</p:attrName>
                                        </p:attrNameLst>
                                      </p:cBhvr>
                                      <p:tavLst>
                                        <p:tav tm="0">
                                          <p:val>
                                            <p:strVal val="ppt_x"/>
                                          </p:val>
                                        </p:tav>
                                        <p:tav tm="100000">
                                          <p:val>
                                            <p:strVal val="ppt_x"/>
                                          </p:val>
                                        </p:tav>
                                      </p:tavLst>
                                    </p:anim>
                                    <p:anim calcmode="lin" valueType="num">
                                      <p:cBhvr additive="base">
                                        <p:cTn id="707" dur="3000"/>
                                        <p:tgtEl>
                                          <p:spTgt spid="57"/>
                                        </p:tgtEl>
                                        <p:attrNameLst>
                                          <p:attrName>ppt_y</p:attrName>
                                        </p:attrNameLst>
                                      </p:cBhvr>
                                      <p:tavLst>
                                        <p:tav tm="0">
                                          <p:val>
                                            <p:strVal val="ppt_y"/>
                                          </p:val>
                                        </p:tav>
                                        <p:tav tm="100000">
                                          <p:val>
                                            <p:strVal val="1+ppt_h/2"/>
                                          </p:val>
                                        </p:tav>
                                      </p:tavLst>
                                    </p:anim>
                                    <p:set>
                                      <p:cBhvr>
                                        <p:cTn id="708" dur="1" fill="hold">
                                          <p:stCondLst>
                                            <p:cond delay="2999"/>
                                          </p:stCondLst>
                                        </p:cTn>
                                        <p:tgtEl>
                                          <p:spTgt spid="57"/>
                                        </p:tgtEl>
                                        <p:attrNameLst>
                                          <p:attrName>style.visibility</p:attrName>
                                        </p:attrNameLst>
                                      </p:cBhvr>
                                      <p:to>
                                        <p:strVal val="hidden"/>
                                      </p:to>
                                    </p:set>
                                  </p:childTnLst>
                                </p:cTn>
                              </p:par>
                              <p:par>
                                <p:cTn id="709" presetID="2" presetClass="exit" presetSubtype="4" fill="hold" grpId="2" nodeType="withEffect">
                                  <p:stCondLst>
                                    <p:cond delay="0"/>
                                  </p:stCondLst>
                                  <p:childTnLst>
                                    <p:anim calcmode="lin" valueType="num">
                                      <p:cBhvr additive="base">
                                        <p:cTn id="710" dur="3000"/>
                                        <p:tgtEl>
                                          <p:spTgt spid="58"/>
                                        </p:tgtEl>
                                        <p:attrNameLst>
                                          <p:attrName>ppt_x</p:attrName>
                                        </p:attrNameLst>
                                      </p:cBhvr>
                                      <p:tavLst>
                                        <p:tav tm="0">
                                          <p:val>
                                            <p:strVal val="ppt_x"/>
                                          </p:val>
                                        </p:tav>
                                        <p:tav tm="100000">
                                          <p:val>
                                            <p:strVal val="ppt_x"/>
                                          </p:val>
                                        </p:tav>
                                      </p:tavLst>
                                    </p:anim>
                                    <p:anim calcmode="lin" valueType="num">
                                      <p:cBhvr additive="base">
                                        <p:cTn id="711" dur="3000"/>
                                        <p:tgtEl>
                                          <p:spTgt spid="58"/>
                                        </p:tgtEl>
                                        <p:attrNameLst>
                                          <p:attrName>ppt_y</p:attrName>
                                        </p:attrNameLst>
                                      </p:cBhvr>
                                      <p:tavLst>
                                        <p:tav tm="0">
                                          <p:val>
                                            <p:strVal val="ppt_y"/>
                                          </p:val>
                                        </p:tav>
                                        <p:tav tm="100000">
                                          <p:val>
                                            <p:strVal val="1+ppt_h/2"/>
                                          </p:val>
                                        </p:tav>
                                      </p:tavLst>
                                    </p:anim>
                                    <p:set>
                                      <p:cBhvr>
                                        <p:cTn id="712" dur="1" fill="hold">
                                          <p:stCondLst>
                                            <p:cond delay="2999"/>
                                          </p:stCondLst>
                                        </p:cTn>
                                        <p:tgtEl>
                                          <p:spTgt spid="58"/>
                                        </p:tgtEl>
                                        <p:attrNameLst>
                                          <p:attrName>style.visibility</p:attrName>
                                        </p:attrNameLst>
                                      </p:cBhvr>
                                      <p:to>
                                        <p:strVal val="hidden"/>
                                      </p:to>
                                    </p:set>
                                  </p:childTnLst>
                                </p:cTn>
                              </p:par>
                              <p:par>
                                <p:cTn id="713" presetID="2" presetClass="exit" presetSubtype="4" fill="hold" grpId="2" nodeType="withEffect">
                                  <p:stCondLst>
                                    <p:cond delay="0"/>
                                  </p:stCondLst>
                                  <p:childTnLst>
                                    <p:anim calcmode="lin" valueType="num">
                                      <p:cBhvr additive="base">
                                        <p:cTn id="714" dur="3000"/>
                                        <p:tgtEl>
                                          <p:spTgt spid="59"/>
                                        </p:tgtEl>
                                        <p:attrNameLst>
                                          <p:attrName>ppt_x</p:attrName>
                                        </p:attrNameLst>
                                      </p:cBhvr>
                                      <p:tavLst>
                                        <p:tav tm="0">
                                          <p:val>
                                            <p:strVal val="ppt_x"/>
                                          </p:val>
                                        </p:tav>
                                        <p:tav tm="100000">
                                          <p:val>
                                            <p:strVal val="ppt_x"/>
                                          </p:val>
                                        </p:tav>
                                      </p:tavLst>
                                    </p:anim>
                                    <p:anim calcmode="lin" valueType="num">
                                      <p:cBhvr additive="base">
                                        <p:cTn id="715" dur="3000"/>
                                        <p:tgtEl>
                                          <p:spTgt spid="59"/>
                                        </p:tgtEl>
                                        <p:attrNameLst>
                                          <p:attrName>ppt_y</p:attrName>
                                        </p:attrNameLst>
                                      </p:cBhvr>
                                      <p:tavLst>
                                        <p:tav tm="0">
                                          <p:val>
                                            <p:strVal val="ppt_y"/>
                                          </p:val>
                                        </p:tav>
                                        <p:tav tm="100000">
                                          <p:val>
                                            <p:strVal val="1+ppt_h/2"/>
                                          </p:val>
                                        </p:tav>
                                      </p:tavLst>
                                    </p:anim>
                                    <p:set>
                                      <p:cBhvr>
                                        <p:cTn id="716" dur="1" fill="hold">
                                          <p:stCondLst>
                                            <p:cond delay="2999"/>
                                          </p:stCondLst>
                                        </p:cTn>
                                        <p:tgtEl>
                                          <p:spTgt spid="59"/>
                                        </p:tgtEl>
                                        <p:attrNameLst>
                                          <p:attrName>style.visibility</p:attrName>
                                        </p:attrNameLst>
                                      </p:cBhvr>
                                      <p:to>
                                        <p:strVal val="hidden"/>
                                      </p:to>
                                    </p:set>
                                  </p:childTnLst>
                                </p:cTn>
                              </p:par>
                              <p:par>
                                <p:cTn id="717" presetID="2" presetClass="exit" presetSubtype="4" fill="hold" grpId="2" nodeType="withEffect">
                                  <p:stCondLst>
                                    <p:cond delay="0"/>
                                  </p:stCondLst>
                                  <p:childTnLst>
                                    <p:anim calcmode="lin" valueType="num">
                                      <p:cBhvr additive="base">
                                        <p:cTn id="718" dur="3000"/>
                                        <p:tgtEl>
                                          <p:spTgt spid="60"/>
                                        </p:tgtEl>
                                        <p:attrNameLst>
                                          <p:attrName>ppt_x</p:attrName>
                                        </p:attrNameLst>
                                      </p:cBhvr>
                                      <p:tavLst>
                                        <p:tav tm="0">
                                          <p:val>
                                            <p:strVal val="ppt_x"/>
                                          </p:val>
                                        </p:tav>
                                        <p:tav tm="100000">
                                          <p:val>
                                            <p:strVal val="ppt_x"/>
                                          </p:val>
                                        </p:tav>
                                      </p:tavLst>
                                    </p:anim>
                                    <p:anim calcmode="lin" valueType="num">
                                      <p:cBhvr additive="base">
                                        <p:cTn id="719" dur="3000"/>
                                        <p:tgtEl>
                                          <p:spTgt spid="60"/>
                                        </p:tgtEl>
                                        <p:attrNameLst>
                                          <p:attrName>ppt_y</p:attrName>
                                        </p:attrNameLst>
                                      </p:cBhvr>
                                      <p:tavLst>
                                        <p:tav tm="0">
                                          <p:val>
                                            <p:strVal val="ppt_y"/>
                                          </p:val>
                                        </p:tav>
                                        <p:tav tm="100000">
                                          <p:val>
                                            <p:strVal val="1+ppt_h/2"/>
                                          </p:val>
                                        </p:tav>
                                      </p:tavLst>
                                    </p:anim>
                                    <p:set>
                                      <p:cBhvr>
                                        <p:cTn id="720" dur="1" fill="hold">
                                          <p:stCondLst>
                                            <p:cond delay="2999"/>
                                          </p:stCondLst>
                                        </p:cTn>
                                        <p:tgtEl>
                                          <p:spTgt spid="60"/>
                                        </p:tgtEl>
                                        <p:attrNameLst>
                                          <p:attrName>style.visibility</p:attrName>
                                        </p:attrNameLst>
                                      </p:cBhvr>
                                      <p:to>
                                        <p:strVal val="hidden"/>
                                      </p:to>
                                    </p:set>
                                  </p:childTnLst>
                                </p:cTn>
                              </p:par>
                              <p:par>
                                <p:cTn id="721" presetID="2" presetClass="exit" presetSubtype="4" fill="hold" grpId="2" nodeType="withEffect">
                                  <p:stCondLst>
                                    <p:cond delay="0"/>
                                  </p:stCondLst>
                                  <p:childTnLst>
                                    <p:anim calcmode="lin" valueType="num">
                                      <p:cBhvr additive="base">
                                        <p:cTn id="722" dur="3000"/>
                                        <p:tgtEl>
                                          <p:spTgt spid="61"/>
                                        </p:tgtEl>
                                        <p:attrNameLst>
                                          <p:attrName>ppt_x</p:attrName>
                                        </p:attrNameLst>
                                      </p:cBhvr>
                                      <p:tavLst>
                                        <p:tav tm="0">
                                          <p:val>
                                            <p:strVal val="ppt_x"/>
                                          </p:val>
                                        </p:tav>
                                        <p:tav tm="100000">
                                          <p:val>
                                            <p:strVal val="ppt_x"/>
                                          </p:val>
                                        </p:tav>
                                      </p:tavLst>
                                    </p:anim>
                                    <p:anim calcmode="lin" valueType="num">
                                      <p:cBhvr additive="base">
                                        <p:cTn id="723" dur="3000"/>
                                        <p:tgtEl>
                                          <p:spTgt spid="61"/>
                                        </p:tgtEl>
                                        <p:attrNameLst>
                                          <p:attrName>ppt_y</p:attrName>
                                        </p:attrNameLst>
                                      </p:cBhvr>
                                      <p:tavLst>
                                        <p:tav tm="0">
                                          <p:val>
                                            <p:strVal val="ppt_y"/>
                                          </p:val>
                                        </p:tav>
                                        <p:tav tm="100000">
                                          <p:val>
                                            <p:strVal val="1+ppt_h/2"/>
                                          </p:val>
                                        </p:tav>
                                      </p:tavLst>
                                    </p:anim>
                                    <p:set>
                                      <p:cBhvr>
                                        <p:cTn id="724" dur="1" fill="hold">
                                          <p:stCondLst>
                                            <p:cond delay="2999"/>
                                          </p:stCondLst>
                                        </p:cTn>
                                        <p:tgtEl>
                                          <p:spTgt spid="61"/>
                                        </p:tgtEl>
                                        <p:attrNameLst>
                                          <p:attrName>style.visibility</p:attrName>
                                        </p:attrNameLst>
                                      </p:cBhvr>
                                      <p:to>
                                        <p:strVal val="hidden"/>
                                      </p:to>
                                    </p:set>
                                  </p:childTnLst>
                                </p:cTn>
                              </p:par>
                              <p:par>
                                <p:cTn id="725" presetID="2" presetClass="exit" presetSubtype="4" fill="hold" grpId="2" nodeType="withEffect">
                                  <p:stCondLst>
                                    <p:cond delay="0"/>
                                  </p:stCondLst>
                                  <p:childTnLst>
                                    <p:anim calcmode="lin" valueType="num">
                                      <p:cBhvr additive="base">
                                        <p:cTn id="726" dur="3000"/>
                                        <p:tgtEl>
                                          <p:spTgt spid="62"/>
                                        </p:tgtEl>
                                        <p:attrNameLst>
                                          <p:attrName>ppt_x</p:attrName>
                                        </p:attrNameLst>
                                      </p:cBhvr>
                                      <p:tavLst>
                                        <p:tav tm="0">
                                          <p:val>
                                            <p:strVal val="ppt_x"/>
                                          </p:val>
                                        </p:tav>
                                        <p:tav tm="100000">
                                          <p:val>
                                            <p:strVal val="ppt_x"/>
                                          </p:val>
                                        </p:tav>
                                      </p:tavLst>
                                    </p:anim>
                                    <p:anim calcmode="lin" valueType="num">
                                      <p:cBhvr additive="base">
                                        <p:cTn id="727" dur="3000"/>
                                        <p:tgtEl>
                                          <p:spTgt spid="62"/>
                                        </p:tgtEl>
                                        <p:attrNameLst>
                                          <p:attrName>ppt_y</p:attrName>
                                        </p:attrNameLst>
                                      </p:cBhvr>
                                      <p:tavLst>
                                        <p:tav tm="0">
                                          <p:val>
                                            <p:strVal val="ppt_y"/>
                                          </p:val>
                                        </p:tav>
                                        <p:tav tm="100000">
                                          <p:val>
                                            <p:strVal val="1+ppt_h/2"/>
                                          </p:val>
                                        </p:tav>
                                      </p:tavLst>
                                    </p:anim>
                                    <p:set>
                                      <p:cBhvr>
                                        <p:cTn id="728" dur="1" fill="hold">
                                          <p:stCondLst>
                                            <p:cond delay="2999"/>
                                          </p:stCondLst>
                                        </p:cTn>
                                        <p:tgtEl>
                                          <p:spTgt spid="62"/>
                                        </p:tgtEl>
                                        <p:attrNameLst>
                                          <p:attrName>style.visibility</p:attrName>
                                        </p:attrNameLst>
                                      </p:cBhvr>
                                      <p:to>
                                        <p:strVal val="hidden"/>
                                      </p:to>
                                    </p:set>
                                  </p:childTnLst>
                                </p:cTn>
                              </p:par>
                              <p:par>
                                <p:cTn id="729" presetID="19" presetClass="exit" presetSubtype="5" fill="hold" grpId="3" nodeType="withEffect">
                                  <p:stCondLst>
                                    <p:cond delay="0"/>
                                  </p:stCondLst>
                                  <p:childTnLst>
                                    <p:anim calcmode="lin" valueType="num">
                                      <p:cBhvr>
                                        <p:cTn id="730" dur="3000"/>
                                        <p:tgtEl>
                                          <p:spTgt spid="3"/>
                                        </p:tgtEl>
                                        <p:attrNameLst>
                                          <p:attrName>ppt_w</p:attrName>
                                        </p:attrNameLst>
                                      </p:cBhvr>
                                      <p:tavLst>
                                        <p:tav tm="0">
                                          <p:val>
                                            <p:strVal val="ppt_w"/>
                                          </p:val>
                                        </p:tav>
                                        <p:tav tm="100000">
                                          <p:val>
                                            <p:strVal val="ppt_w"/>
                                          </p:val>
                                        </p:tav>
                                      </p:tavLst>
                                    </p:anim>
                                    <p:anim calcmode="lin" valueType="num">
                                      <p:cBhvr>
                                        <p:cTn id="73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2" dur="1" fill="hold">
                                          <p:stCondLst>
                                            <p:cond delay="2999"/>
                                          </p:stCondLst>
                                        </p:cTn>
                                        <p:tgtEl>
                                          <p:spTgt spid="3"/>
                                        </p:tgtEl>
                                        <p:attrNameLst>
                                          <p:attrName>style.visibility</p:attrName>
                                        </p:attrNameLst>
                                      </p:cBhvr>
                                      <p:to>
                                        <p:strVal val="hidden"/>
                                      </p:to>
                                    </p:set>
                                  </p:childTnLst>
                                </p:cTn>
                              </p:par>
                              <p:par>
                                <p:cTn id="733" presetID="19" presetClass="exit" presetSubtype="5" fill="hold" grpId="3" nodeType="withEffect">
                                  <p:stCondLst>
                                    <p:cond delay="0"/>
                                  </p:stCondLst>
                                  <p:childTnLst>
                                    <p:anim calcmode="lin" valueType="num">
                                      <p:cBhvr>
                                        <p:cTn id="734" dur="3000"/>
                                        <p:tgtEl>
                                          <p:spTgt spid="4"/>
                                        </p:tgtEl>
                                        <p:attrNameLst>
                                          <p:attrName>ppt_w</p:attrName>
                                        </p:attrNameLst>
                                      </p:cBhvr>
                                      <p:tavLst>
                                        <p:tav tm="0">
                                          <p:val>
                                            <p:strVal val="ppt_w"/>
                                          </p:val>
                                        </p:tav>
                                        <p:tav tm="100000">
                                          <p:val>
                                            <p:strVal val="ppt_w"/>
                                          </p:val>
                                        </p:tav>
                                      </p:tavLst>
                                    </p:anim>
                                    <p:anim calcmode="lin" valueType="num">
                                      <p:cBhvr>
                                        <p:cTn id="73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36" dur="1" fill="hold">
                                          <p:stCondLst>
                                            <p:cond delay="2999"/>
                                          </p:stCondLst>
                                        </p:cTn>
                                        <p:tgtEl>
                                          <p:spTgt spid="4"/>
                                        </p:tgtEl>
                                        <p:attrNameLst>
                                          <p:attrName>style.visibility</p:attrName>
                                        </p:attrNameLst>
                                      </p:cBhvr>
                                      <p:to>
                                        <p:strVal val="hidden"/>
                                      </p:to>
                                    </p:set>
                                  </p:childTnLst>
                                </p:cTn>
                              </p:par>
                              <p:par>
                                <p:cTn id="737" presetID="19" presetClass="exit" presetSubtype="5" fill="hold" grpId="3" nodeType="withEffect">
                                  <p:stCondLst>
                                    <p:cond delay="0"/>
                                  </p:stCondLst>
                                  <p:childTnLst>
                                    <p:anim calcmode="lin" valueType="num">
                                      <p:cBhvr>
                                        <p:cTn id="738" dur="3000"/>
                                        <p:tgtEl>
                                          <p:spTgt spid="5"/>
                                        </p:tgtEl>
                                        <p:attrNameLst>
                                          <p:attrName>ppt_w</p:attrName>
                                        </p:attrNameLst>
                                      </p:cBhvr>
                                      <p:tavLst>
                                        <p:tav tm="0">
                                          <p:val>
                                            <p:strVal val="ppt_w"/>
                                          </p:val>
                                        </p:tav>
                                        <p:tav tm="100000">
                                          <p:val>
                                            <p:strVal val="ppt_w"/>
                                          </p:val>
                                        </p:tav>
                                      </p:tavLst>
                                    </p:anim>
                                    <p:anim calcmode="lin" valueType="num">
                                      <p:cBhvr>
                                        <p:cTn id="73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0" dur="1" fill="hold">
                                          <p:stCondLst>
                                            <p:cond delay="2999"/>
                                          </p:stCondLst>
                                        </p:cTn>
                                        <p:tgtEl>
                                          <p:spTgt spid="5"/>
                                        </p:tgtEl>
                                        <p:attrNameLst>
                                          <p:attrName>style.visibility</p:attrName>
                                        </p:attrNameLst>
                                      </p:cBhvr>
                                      <p:to>
                                        <p:strVal val="hidden"/>
                                      </p:to>
                                    </p:set>
                                  </p:childTnLst>
                                </p:cTn>
                              </p:par>
                              <p:par>
                                <p:cTn id="741" presetID="19" presetClass="exit" presetSubtype="5" fill="hold" grpId="3" nodeType="withEffect">
                                  <p:stCondLst>
                                    <p:cond delay="0"/>
                                  </p:stCondLst>
                                  <p:childTnLst>
                                    <p:anim calcmode="lin" valueType="num">
                                      <p:cBhvr>
                                        <p:cTn id="742" dur="3000"/>
                                        <p:tgtEl>
                                          <p:spTgt spid="6"/>
                                        </p:tgtEl>
                                        <p:attrNameLst>
                                          <p:attrName>ppt_w</p:attrName>
                                        </p:attrNameLst>
                                      </p:cBhvr>
                                      <p:tavLst>
                                        <p:tav tm="0">
                                          <p:val>
                                            <p:strVal val="ppt_w"/>
                                          </p:val>
                                        </p:tav>
                                        <p:tav tm="100000">
                                          <p:val>
                                            <p:strVal val="ppt_w"/>
                                          </p:val>
                                        </p:tav>
                                      </p:tavLst>
                                    </p:anim>
                                    <p:anim calcmode="lin" valueType="num">
                                      <p:cBhvr>
                                        <p:cTn id="74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4" dur="1" fill="hold">
                                          <p:stCondLst>
                                            <p:cond delay="2999"/>
                                          </p:stCondLst>
                                        </p:cTn>
                                        <p:tgtEl>
                                          <p:spTgt spid="6"/>
                                        </p:tgtEl>
                                        <p:attrNameLst>
                                          <p:attrName>style.visibility</p:attrName>
                                        </p:attrNameLst>
                                      </p:cBhvr>
                                      <p:to>
                                        <p:strVal val="hidden"/>
                                      </p:to>
                                    </p:set>
                                  </p:childTnLst>
                                </p:cTn>
                              </p:par>
                              <p:par>
                                <p:cTn id="745" presetID="19" presetClass="exit" presetSubtype="5" fill="hold" grpId="3" nodeType="withEffect">
                                  <p:stCondLst>
                                    <p:cond delay="0"/>
                                  </p:stCondLst>
                                  <p:childTnLst>
                                    <p:anim calcmode="lin" valueType="num">
                                      <p:cBhvr>
                                        <p:cTn id="746" dur="3000"/>
                                        <p:tgtEl>
                                          <p:spTgt spid="7"/>
                                        </p:tgtEl>
                                        <p:attrNameLst>
                                          <p:attrName>ppt_w</p:attrName>
                                        </p:attrNameLst>
                                      </p:cBhvr>
                                      <p:tavLst>
                                        <p:tav tm="0">
                                          <p:val>
                                            <p:strVal val="ppt_w"/>
                                          </p:val>
                                        </p:tav>
                                        <p:tav tm="100000">
                                          <p:val>
                                            <p:strVal val="ppt_w"/>
                                          </p:val>
                                        </p:tav>
                                      </p:tavLst>
                                    </p:anim>
                                    <p:anim calcmode="lin" valueType="num">
                                      <p:cBhvr>
                                        <p:cTn id="74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8" dur="1" fill="hold">
                                          <p:stCondLst>
                                            <p:cond delay="2999"/>
                                          </p:stCondLst>
                                        </p:cTn>
                                        <p:tgtEl>
                                          <p:spTgt spid="7"/>
                                        </p:tgtEl>
                                        <p:attrNameLst>
                                          <p:attrName>style.visibility</p:attrName>
                                        </p:attrNameLst>
                                      </p:cBhvr>
                                      <p:to>
                                        <p:strVal val="hidden"/>
                                      </p:to>
                                    </p:set>
                                  </p:childTnLst>
                                </p:cTn>
                              </p:par>
                              <p:par>
                                <p:cTn id="749" presetID="19" presetClass="exit" presetSubtype="5" fill="hold" grpId="3" nodeType="withEffect">
                                  <p:stCondLst>
                                    <p:cond delay="0"/>
                                  </p:stCondLst>
                                  <p:childTnLst>
                                    <p:anim calcmode="lin" valueType="num">
                                      <p:cBhvr>
                                        <p:cTn id="750" dur="3000"/>
                                        <p:tgtEl>
                                          <p:spTgt spid="8"/>
                                        </p:tgtEl>
                                        <p:attrNameLst>
                                          <p:attrName>ppt_w</p:attrName>
                                        </p:attrNameLst>
                                      </p:cBhvr>
                                      <p:tavLst>
                                        <p:tav tm="0">
                                          <p:val>
                                            <p:strVal val="ppt_w"/>
                                          </p:val>
                                        </p:tav>
                                        <p:tav tm="100000">
                                          <p:val>
                                            <p:strVal val="ppt_w"/>
                                          </p:val>
                                        </p:tav>
                                      </p:tavLst>
                                    </p:anim>
                                    <p:anim calcmode="lin" valueType="num">
                                      <p:cBhvr>
                                        <p:cTn id="75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2" dur="1" fill="hold">
                                          <p:stCondLst>
                                            <p:cond delay="2999"/>
                                          </p:stCondLst>
                                        </p:cTn>
                                        <p:tgtEl>
                                          <p:spTgt spid="8"/>
                                        </p:tgtEl>
                                        <p:attrNameLst>
                                          <p:attrName>style.visibility</p:attrName>
                                        </p:attrNameLst>
                                      </p:cBhvr>
                                      <p:to>
                                        <p:strVal val="hidden"/>
                                      </p:to>
                                    </p:set>
                                  </p:childTnLst>
                                </p:cTn>
                              </p:par>
                              <p:par>
                                <p:cTn id="753" presetID="19" presetClass="exit" presetSubtype="5" fill="hold" grpId="3" nodeType="withEffect">
                                  <p:stCondLst>
                                    <p:cond delay="0"/>
                                  </p:stCondLst>
                                  <p:childTnLst>
                                    <p:anim calcmode="lin" valueType="num">
                                      <p:cBhvr>
                                        <p:cTn id="754" dur="3000"/>
                                        <p:tgtEl>
                                          <p:spTgt spid="9"/>
                                        </p:tgtEl>
                                        <p:attrNameLst>
                                          <p:attrName>ppt_w</p:attrName>
                                        </p:attrNameLst>
                                      </p:cBhvr>
                                      <p:tavLst>
                                        <p:tav tm="0">
                                          <p:val>
                                            <p:strVal val="ppt_w"/>
                                          </p:val>
                                        </p:tav>
                                        <p:tav tm="100000">
                                          <p:val>
                                            <p:strVal val="ppt_w"/>
                                          </p:val>
                                        </p:tav>
                                      </p:tavLst>
                                    </p:anim>
                                    <p:anim calcmode="lin" valueType="num">
                                      <p:cBhvr>
                                        <p:cTn id="75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6" dur="1" fill="hold">
                                          <p:stCondLst>
                                            <p:cond delay="2999"/>
                                          </p:stCondLst>
                                        </p:cTn>
                                        <p:tgtEl>
                                          <p:spTgt spid="9"/>
                                        </p:tgtEl>
                                        <p:attrNameLst>
                                          <p:attrName>style.visibility</p:attrName>
                                        </p:attrNameLst>
                                      </p:cBhvr>
                                      <p:to>
                                        <p:strVal val="hidden"/>
                                      </p:to>
                                    </p:set>
                                  </p:childTnLst>
                                </p:cTn>
                              </p:par>
                              <p:par>
                                <p:cTn id="757" presetID="19" presetClass="exit" presetSubtype="5" fill="hold" grpId="3" nodeType="withEffect">
                                  <p:stCondLst>
                                    <p:cond delay="0"/>
                                  </p:stCondLst>
                                  <p:childTnLst>
                                    <p:anim calcmode="lin" valueType="num">
                                      <p:cBhvr>
                                        <p:cTn id="758" dur="3000"/>
                                        <p:tgtEl>
                                          <p:spTgt spid="10"/>
                                        </p:tgtEl>
                                        <p:attrNameLst>
                                          <p:attrName>ppt_w</p:attrName>
                                        </p:attrNameLst>
                                      </p:cBhvr>
                                      <p:tavLst>
                                        <p:tav tm="0">
                                          <p:val>
                                            <p:strVal val="ppt_w"/>
                                          </p:val>
                                        </p:tav>
                                        <p:tav tm="100000">
                                          <p:val>
                                            <p:strVal val="ppt_w"/>
                                          </p:val>
                                        </p:tav>
                                      </p:tavLst>
                                    </p:anim>
                                    <p:anim calcmode="lin" valueType="num">
                                      <p:cBhvr>
                                        <p:cTn id="75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0" dur="1" fill="hold">
                                          <p:stCondLst>
                                            <p:cond delay="2999"/>
                                          </p:stCondLst>
                                        </p:cTn>
                                        <p:tgtEl>
                                          <p:spTgt spid="10"/>
                                        </p:tgtEl>
                                        <p:attrNameLst>
                                          <p:attrName>style.visibility</p:attrName>
                                        </p:attrNameLst>
                                      </p:cBhvr>
                                      <p:to>
                                        <p:strVal val="hidden"/>
                                      </p:to>
                                    </p:set>
                                  </p:childTnLst>
                                </p:cTn>
                              </p:par>
                              <p:par>
                                <p:cTn id="761" presetID="19" presetClass="exit" presetSubtype="5" fill="hold" grpId="3" nodeType="withEffect">
                                  <p:stCondLst>
                                    <p:cond delay="0"/>
                                  </p:stCondLst>
                                  <p:childTnLst>
                                    <p:anim calcmode="lin" valueType="num">
                                      <p:cBhvr>
                                        <p:cTn id="762" dur="3000"/>
                                        <p:tgtEl>
                                          <p:spTgt spid="11"/>
                                        </p:tgtEl>
                                        <p:attrNameLst>
                                          <p:attrName>ppt_w</p:attrName>
                                        </p:attrNameLst>
                                      </p:cBhvr>
                                      <p:tavLst>
                                        <p:tav tm="0">
                                          <p:val>
                                            <p:strVal val="ppt_w"/>
                                          </p:val>
                                        </p:tav>
                                        <p:tav tm="100000">
                                          <p:val>
                                            <p:strVal val="ppt_w"/>
                                          </p:val>
                                        </p:tav>
                                      </p:tavLst>
                                    </p:anim>
                                    <p:anim calcmode="lin" valueType="num">
                                      <p:cBhvr>
                                        <p:cTn id="76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4" dur="1" fill="hold">
                                          <p:stCondLst>
                                            <p:cond delay="2999"/>
                                          </p:stCondLst>
                                        </p:cTn>
                                        <p:tgtEl>
                                          <p:spTgt spid="11"/>
                                        </p:tgtEl>
                                        <p:attrNameLst>
                                          <p:attrName>style.visibility</p:attrName>
                                        </p:attrNameLst>
                                      </p:cBhvr>
                                      <p:to>
                                        <p:strVal val="hidden"/>
                                      </p:to>
                                    </p:set>
                                  </p:childTnLst>
                                </p:cTn>
                              </p:par>
                              <p:par>
                                <p:cTn id="765" presetID="19" presetClass="exit" presetSubtype="5" fill="hold" grpId="3" nodeType="withEffect">
                                  <p:stCondLst>
                                    <p:cond delay="0"/>
                                  </p:stCondLst>
                                  <p:childTnLst>
                                    <p:anim calcmode="lin" valueType="num">
                                      <p:cBhvr>
                                        <p:cTn id="766" dur="3000"/>
                                        <p:tgtEl>
                                          <p:spTgt spid="12"/>
                                        </p:tgtEl>
                                        <p:attrNameLst>
                                          <p:attrName>ppt_w</p:attrName>
                                        </p:attrNameLst>
                                      </p:cBhvr>
                                      <p:tavLst>
                                        <p:tav tm="0">
                                          <p:val>
                                            <p:strVal val="ppt_w"/>
                                          </p:val>
                                        </p:tav>
                                        <p:tav tm="100000">
                                          <p:val>
                                            <p:strVal val="ppt_w"/>
                                          </p:val>
                                        </p:tav>
                                      </p:tavLst>
                                    </p:anim>
                                    <p:anim calcmode="lin" valueType="num">
                                      <p:cBhvr>
                                        <p:cTn id="76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8" dur="1" fill="hold">
                                          <p:stCondLst>
                                            <p:cond delay="2999"/>
                                          </p:stCondLst>
                                        </p:cTn>
                                        <p:tgtEl>
                                          <p:spTgt spid="12"/>
                                        </p:tgtEl>
                                        <p:attrNameLst>
                                          <p:attrName>style.visibility</p:attrName>
                                        </p:attrNameLst>
                                      </p:cBhvr>
                                      <p:to>
                                        <p:strVal val="hidden"/>
                                      </p:to>
                                    </p:set>
                                  </p:childTnLst>
                                </p:cTn>
                              </p:par>
                              <p:par>
                                <p:cTn id="769" presetID="19" presetClass="exit" presetSubtype="5" fill="hold" grpId="3" nodeType="withEffect">
                                  <p:stCondLst>
                                    <p:cond delay="0"/>
                                  </p:stCondLst>
                                  <p:childTnLst>
                                    <p:anim calcmode="lin" valueType="num">
                                      <p:cBhvr>
                                        <p:cTn id="770" dur="3000"/>
                                        <p:tgtEl>
                                          <p:spTgt spid="13"/>
                                        </p:tgtEl>
                                        <p:attrNameLst>
                                          <p:attrName>ppt_w</p:attrName>
                                        </p:attrNameLst>
                                      </p:cBhvr>
                                      <p:tavLst>
                                        <p:tav tm="0">
                                          <p:val>
                                            <p:strVal val="ppt_w"/>
                                          </p:val>
                                        </p:tav>
                                        <p:tav tm="100000">
                                          <p:val>
                                            <p:strVal val="ppt_w"/>
                                          </p:val>
                                        </p:tav>
                                      </p:tavLst>
                                    </p:anim>
                                    <p:anim calcmode="lin" valueType="num">
                                      <p:cBhvr>
                                        <p:cTn id="77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2" dur="1" fill="hold">
                                          <p:stCondLst>
                                            <p:cond delay="2999"/>
                                          </p:stCondLst>
                                        </p:cTn>
                                        <p:tgtEl>
                                          <p:spTgt spid="13"/>
                                        </p:tgtEl>
                                        <p:attrNameLst>
                                          <p:attrName>style.visibility</p:attrName>
                                        </p:attrNameLst>
                                      </p:cBhvr>
                                      <p:to>
                                        <p:strVal val="hidden"/>
                                      </p:to>
                                    </p:set>
                                  </p:childTnLst>
                                </p:cTn>
                              </p:par>
                              <p:par>
                                <p:cTn id="773" presetID="19" presetClass="exit" presetSubtype="5" fill="hold" grpId="3" nodeType="withEffect">
                                  <p:stCondLst>
                                    <p:cond delay="0"/>
                                  </p:stCondLst>
                                  <p:childTnLst>
                                    <p:anim calcmode="lin" valueType="num">
                                      <p:cBhvr>
                                        <p:cTn id="774" dur="3000"/>
                                        <p:tgtEl>
                                          <p:spTgt spid="14"/>
                                        </p:tgtEl>
                                        <p:attrNameLst>
                                          <p:attrName>ppt_w</p:attrName>
                                        </p:attrNameLst>
                                      </p:cBhvr>
                                      <p:tavLst>
                                        <p:tav tm="0">
                                          <p:val>
                                            <p:strVal val="ppt_w"/>
                                          </p:val>
                                        </p:tav>
                                        <p:tav tm="100000">
                                          <p:val>
                                            <p:strVal val="ppt_w"/>
                                          </p:val>
                                        </p:tav>
                                      </p:tavLst>
                                    </p:anim>
                                    <p:anim calcmode="lin" valueType="num">
                                      <p:cBhvr>
                                        <p:cTn id="77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6" dur="1" fill="hold">
                                          <p:stCondLst>
                                            <p:cond delay="2999"/>
                                          </p:stCondLst>
                                        </p:cTn>
                                        <p:tgtEl>
                                          <p:spTgt spid="14"/>
                                        </p:tgtEl>
                                        <p:attrNameLst>
                                          <p:attrName>style.visibility</p:attrName>
                                        </p:attrNameLst>
                                      </p:cBhvr>
                                      <p:to>
                                        <p:strVal val="hidden"/>
                                      </p:to>
                                    </p:set>
                                  </p:childTnLst>
                                </p:cTn>
                              </p:par>
                              <p:par>
                                <p:cTn id="777" presetID="19" presetClass="exit" presetSubtype="5" fill="hold" grpId="3" nodeType="withEffect">
                                  <p:stCondLst>
                                    <p:cond delay="0"/>
                                  </p:stCondLst>
                                  <p:childTnLst>
                                    <p:anim calcmode="lin" valueType="num">
                                      <p:cBhvr>
                                        <p:cTn id="778" dur="3000"/>
                                        <p:tgtEl>
                                          <p:spTgt spid="15"/>
                                        </p:tgtEl>
                                        <p:attrNameLst>
                                          <p:attrName>ppt_w</p:attrName>
                                        </p:attrNameLst>
                                      </p:cBhvr>
                                      <p:tavLst>
                                        <p:tav tm="0">
                                          <p:val>
                                            <p:strVal val="ppt_w"/>
                                          </p:val>
                                        </p:tav>
                                        <p:tav tm="100000">
                                          <p:val>
                                            <p:strVal val="ppt_w"/>
                                          </p:val>
                                        </p:tav>
                                      </p:tavLst>
                                    </p:anim>
                                    <p:anim calcmode="lin" valueType="num">
                                      <p:cBhvr>
                                        <p:cTn id="77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0" dur="1" fill="hold">
                                          <p:stCondLst>
                                            <p:cond delay="2999"/>
                                          </p:stCondLst>
                                        </p:cTn>
                                        <p:tgtEl>
                                          <p:spTgt spid="15"/>
                                        </p:tgtEl>
                                        <p:attrNameLst>
                                          <p:attrName>style.visibility</p:attrName>
                                        </p:attrNameLst>
                                      </p:cBhvr>
                                      <p:to>
                                        <p:strVal val="hidden"/>
                                      </p:to>
                                    </p:set>
                                  </p:childTnLst>
                                </p:cTn>
                              </p:par>
                              <p:par>
                                <p:cTn id="781" presetID="19" presetClass="exit" presetSubtype="5" fill="hold" grpId="3" nodeType="withEffect">
                                  <p:stCondLst>
                                    <p:cond delay="0"/>
                                  </p:stCondLst>
                                  <p:childTnLst>
                                    <p:anim calcmode="lin" valueType="num">
                                      <p:cBhvr>
                                        <p:cTn id="782" dur="3000"/>
                                        <p:tgtEl>
                                          <p:spTgt spid="16"/>
                                        </p:tgtEl>
                                        <p:attrNameLst>
                                          <p:attrName>ppt_w</p:attrName>
                                        </p:attrNameLst>
                                      </p:cBhvr>
                                      <p:tavLst>
                                        <p:tav tm="0">
                                          <p:val>
                                            <p:strVal val="ppt_w"/>
                                          </p:val>
                                        </p:tav>
                                        <p:tav tm="100000">
                                          <p:val>
                                            <p:strVal val="ppt_w"/>
                                          </p:val>
                                        </p:tav>
                                      </p:tavLst>
                                    </p:anim>
                                    <p:anim calcmode="lin" valueType="num">
                                      <p:cBhvr>
                                        <p:cTn id="78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4" dur="1" fill="hold">
                                          <p:stCondLst>
                                            <p:cond delay="2999"/>
                                          </p:stCondLst>
                                        </p:cTn>
                                        <p:tgtEl>
                                          <p:spTgt spid="16"/>
                                        </p:tgtEl>
                                        <p:attrNameLst>
                                          <p:attrName>style.visibility</p:attrName>
                                        </p:attrNameLst>
                                      </p:cBhvr>
                                      <p:to>
                                        <p:strVal val="hidden"/>
                                      </p:to>
                                    </p:set>
                                  </p:childTnLst>
                                </p:cTn>
                              </p:par>
                              <p:par>
                                <p:cTn id="785" presetID="19" presetClass="exit" presetSubtype="5" fill="hold" grpId="3" nodeType="withEffect">
                                  <p:stCondLst>
                                    <p:cond delay="0"/>
                                  </p:stCondLst>
                                  <p:childTnLst>
                                    <p:anim calcmode="lin" valueType="num">
                                      <p:cBhvr>
                                        <p:cTn id="786" dur="3000"/>
                                        <p:tgtEl>
                                          <p:spTgt spid="17"/>
                                        </p:tgtEl>
                                        <p:attrNameLst>
                                          <p:attrName>ppt_w</p:attrName>
                                        </p:attrNameLst>
                                      </p:cBhvr>
                                      <p:tavLst>
                                        <p:tav tm="0">
                                          <p:val>
                                            <p:strVal val="ppt_w"/>
                                          </p:val>
                                        </p:tav>
                                        <p:tav tm="100000">
                                          <p:val>
                                            <p:strVal val="ppt_w"/>
                                          </p:val>
                                        </p:tav>
                                      </p:tavLst>
                                    </p:anim>
                                    <p:anim calcmode="lin" valueType="num">
                                      <p:cBhvr>
                                        <p:cTn id="787"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8" dur="1" fill="hold">
                                          <p:stCondLst>
                                            <p:cond delay="2999"/>
                                          </p:stCondLst>
                                        </p:cTn>
                                        <p:tgtEl>
                                          <p:spTgt spid="17"/>
                                        </p:tgtEl>
                                        <p:attrNameLst>
                                          <p:attrName>style.visibility</p:attrName>
                                        </p:attrNameLst>
                                      </p:cBhvr>
                                      <p:to>
                                        <p:strVal val="hidden"/>
                                      </p:to>
                                    </p:set>
                                  </p:childTnLst>
                                </p:cTn>
                              </p:par>
                              <p:par>
                                <p:cTn id="789" presetID="19" presetClass="exit" presetSubtype="5" fill="hold" grpId="3" nodeType="withEffect">
                                  <p:stCondLst>
                                    <p:cond delay="0"/>
                                  </p:stCondLst>
                                  <p:childTnLst>
                                    <p:anim calcmode="lin" valueType="num">
                                      <p:cBhvr>
                                        <p:cTn id="790" dur="3000"/>
                                        <p:tgtEl>
                                          <p:spTgt spid="18"/>
                                        </p:tgtEl>
                                        <p:attrNameLst>
                                          <p:attrName>ppt_w</p:attrName>
                                        </p:attrNameLst>
                                      </p:cBhvr>
                                      <p:tavLst>
                                        <p:tav tm="0">
                                          <p:val>
                                            <p:strVal val="ppt_w"/>
                                          </p:val>
                                        </p:tav>
                                        <p:tav tm="100000">
                                          <p:val>
                                            <p:strVal val="ppt_w"/>
                                          </p:val>
                                        </p:tav>
                                      </p:tavLst>
                                    </p:anim>
                                    <p:anim calcmode="lin" valueType="num">
                                      <p:cBhvr>
                                        <p:cTn id="791"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2" dur="1" fill="hold">
                                          <p:stCondLst>
                                            <p:cond delay="2999"/>
                                          </p:stCondLst>
                                        </p:cTn>
                                        <p:tgtEl>
                                          <p:spTgt spid="18"/>
                                        </p:tgtEl>
                                        <p:attrNameLst>
                                          <p:attrName>style.visibility</p:attrName>
                                        </p:attrNameLst>
                                      </p:cBhvr>
                                      <p:to>
                                        <p:strVal val="hidden"/>
                                      </p:to>
                                    </p:set>
                                  </p:childTnLst>
                                </p:cTn>
                              </p:par>
                              <p:par>
                                <p:cTn id="793" presetID="19" presetClass="exit" presetSubtype="5" fill="hold" grpId="3" nodeType="withEffect">
                                  <p:stCondLst>
                                    <p:cond delay="0"/>
                                  </p:stCondLst>
                                  <p:childTnLst>
                                    <p:anim calcmode="lin" valueType="num">
                                      <p:cBhvr>
                                        <p:cTn id="794" dur="3000"/>
                                        <p:tgtEl>
                                          <p:spTgt spid="19"/>
                                        </p:tgtEl>
                                        <p:attrNameLst>
                                          <p:attrName>ppt_w</p:attrName>
                                        </p:attrNameLst>
                                      </p:cBhvr>
                                      <p:tavLst>
                                        <p:tav tm="0">
                                          <p:val>
                                            <p:strVal val="ppt_w"/>
                                          </p:val>
                                        </p:tav>
                                        <p:tav tm="100000">
                                          <p:val>
                                            <p:strVal val="ppt_w"/>
                                          </p:val>
                                        </p:tav>
                                      </p:tavLst>
                                    </p:anim>
                                    <p:anim calcmode="lin" valueType="num">
                                      <p:cBhvr>
                                        <p:cTn id="795"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6" dur="1" fill="hold">
                                          <p:stCondLst>
                                            <p:cond delay="2999"/>
                                          </p:stCondLst>
                                        </p:cTn>
                                        <p:tgtEl>
                                          <p:spTgt spid="19"/>
                                        </p:tgtEl>
                                        <p:attrNameLst>
                                          <p:attrName>style.visibility</p:attrName>
                                        </p:attrNameLst>
                                      </p:cBhvr>
                                      <p:to>
                                        <p:strVal val="hidden"/>
                                      </p:to>
                                    </p:set>
                                  </p:childTnLst>
                                </p:cTn>
                              </p:par>
                              <p:par>
                                <p:cTn id="797" presetID="19" presetClass="exit" presetSubtype="5" fill="hold" grpId="3" nodeType="withEffect">
                                  <p:stCondLst>
                                    <p:cond delay="0"/>
                                  </p:stCondLst>
                                  <p:childTnLst>
                                    <p:anim calcmode="lin" valueType="num">
                                      <p:cBhvr>
                                        <p:cTn id="798" dur="3000"/>
                                        <p:tgtEl>
                                          <p:spTgt spid="20"/>
                                        </p:tgtEl>
                                        <p:attrNameLst>
                                          <p:attrName>ppt_w</p:attrName>
                                        </p:attrNameLst>
                                      </p:cBhvr>
                                      <p:tavLst>
                                        <p:tav tm="0">
                                          <p:val>
                                            <p:strVal val="ppt_w"/>
                                          </p:val>
                                        </p:tav>
                                        <p:tav tm="100000">
                                          <p:val>
                                            <p:strVal val="ppt_w"/>
                                          </p:val>
                                        </p:tav>
                                      </p:tavLst>
                                    </p:anim>
                                    <p:anim calcmode="lin" valueType="num">
                                      <p:cBhvr>
                                        <p:cTn id="799"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0" dur="1" fill="hold">
                                          <p:stCondLst>
                                            <p:cond delay="2999"/>
                                          </p:stCondLst>
                                        </p:cTn>
                                        <p:tgtEl>
                                          <p:spTgt spid="20"/>
                                        </p:tgtEl>
                                        <p:attrNameLst>
                                          <p:attrName>style.visibility</p:attrName>
                                        </p:attrNameLst>
                                      </p:cBhvr>
                                      <p:to>
                                        <p:strVal val="hidden"/>
                                      </p:to>
                                    </p:set>
                                  </p:childTnLst>
                                </p:cTn>
                              </p:par>
                              <p:par>
                                <p:cTn id="801" presetID="19" presetClass="exit" presetSubtype="5" fill="hold" grpId="3" nodeType="withEffect">
                                  <p:stCondLst>
                                    <p:cond delay="0"/>
                                  </p:stCondLst>
                                  <p:childTnLst>
                                    <p:anim calcmode="lin" valueType="num">
                                      <p:cBhvr>
                                        <p:cTn id="802" dur="3000"/>
                                        <p:tgtEl>
                                          <p:spTgt spid="21"/>
                                        </p:tgtEl>
                                        <p:attrNameLst>
                                          <p:attrName>ppt_w</p:attrName>
                                        </p:attrNameLst>
                                      </p:cBhvr>
                                      <p:tavLst>
                                        <p:tav tm="0">
                                          <p:val>
                                            <p:strVal val="ppt_w"/>
                                          </p:val>
                                        </p:tav>
                                        <p:tav tm="100000">
                                          <p:val>
                                            <p:strVal val="ppt_w"/>
                                          </p:val>
                                        </p:tav>
                                      </p:tavLst>
                                    </p:anim>
                                    <p:anim calcmode="lin" valueType="num">
                                      <p:cBhvr>
                                        <p:cTn id="803"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4" dur="1" fill="hold">
                                          <p:stCondLst>
                                            <p:cond delay="2999"/>
                                          </p:stCondLst>
                                        </p:cTn>
                                        <p:tgtEl>
                                          <p:spTgt spid="21"/>
                                        </p:tgtEl>
                                        <p:attrNameLst>
                                          <p:attrName>style.visibility</p:attrName>
                                        </p:attrNameLst>
                                      </p:cBhvr>
                                      <p:to>
                                        <p:strVal val="hidden"/>
                                      </p:to>
                                    </p:set>
                                  </p:childTnLst>
                                </p:cTn>
                              </p:par>
                              <p:par>
                                <p:cTn id="805" presetID="19" presetClass="exit" presetSubtype="5" fill="hold" grpId="3" nodeType="withEffect">
                                  <p:stCondLst>
                                    <p:cond delay="0"/>
                                  </p:stCondLst>
                                  <p:childTnLst>
                                    <p:anim calcmode="lin" valueType="num">
                                      <p:cBhvr>
                                        <p:cTn id="806" dur="3000"/>
                                        <p:tgtEl>
                                          <p:spTgt spid="22"/>
                                        </p:tgtEl>
                                        <p:attrNameLst>
                                          <p:attrName>ppt_w</p:attrName>
                                        </p:attrNameLst>
                                      </p:cBhvr>
                                      <p:tavLst>
                                        <p:tav tm="0">
                                          <p:val>
                                            <p:strVal val="ppt_w"/>
                                          </p:val>
                                        </p:tav>
                                        <p:tav tm="100000">
                                          <p:val>
                                            <p:strVal val="ppt_w"/>
                                          </p:val>
                                        </p:tav>
                                      </p:tavLst>
                                    </p:anim>
                                    <p:anim calcmode="lin" valueType="num">
                                      <p:cBhvr>
                                        <p:cTn id="807"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8" dur="1" fill="hold">
                                          <p:stCondLst>
                                            <p:cond delay="2999"/>
                                          </p:stCondLst>
                                        </p:cTn>
                                        <p:tgtEl>
                                          <p:spTgt spid="22"/>
                                        </p:tgtEl>
                                        <p:attrNameLst>
                                          <p:attrName>style.visibility</p:attrName>
                                        </p:attrNameLst>
                                      </p:cBhvr>
                                      <p:to>
                                        <p:strVal val="hidden"/>
                                      </p:to>
                                    </p:set>
                                  </p:childTnLst>
                                </p:cTn>
                              </p:par>
                              <p:par>
                                <p:cTn id="809" presetID="19" presetClass="exit" presetSubtype="5" fill="hold" grpId="3" nodeType="withEffect">
                                  <p:stCondLst>
                                    <p:cond delay="0"/>
                                  </p:stCondLst>
                                  <p:childTnLst>
                                    <p:anim calcmode="lin" valueType="num">
                                      <p:cBhvr>
                                        <p:cTn id="810" dur="3000"/>
                                        <p:tgtEl>
                                          <p:spTgt spid="23"/>
                                        </p:tgtEl>
                                        <p:attrNameLst>
                                          <p:attrName>ppt_w</p:attrName>
                                        </p:attrNameLst>
                                      </p:cBhvr>
                                      <p:tavLst>
                                        <p:tav tm="0">
                                          <p:val>
                                            <p:strVal val="ppt_w"/>
                                          </p:val>
                                        </p:tav>
                                        <p:tav tm="100000">
                                          <p:val>
                                            <p:strVal val="ppt_w"/>
                                          </p:val>
                                        </p:tav>
                                      </p:tavLst>
                                    </p:anim>
                                    <p:anim calcmode="lin" valueType="num">
                                      <p:cBhvr>
                                        <p:cTn id="811"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2" dur="1" fill="hold">
                                          <p:stCondLst>
                                            <p:cond delay="2999"/>
                                          </p:stCondLst>
                                        </p:cTn>
                                        <p:tgtEl>
                                          <p:spTgt spid="23"/>
                                        </p:tgtEl>
                                        <p:attrNameLst>
                                          <p:attrName>style.visibility</p:attrName>
                                        </p:attrNameLst>
                                      </p:cBhvr>
                                      <p:to>
                                        <p:strVal val="hidden"/>
                                      </p:to>
                                    </p:set>
                                  </p:childTnLst>
                                </p:cTn>
                              </p:par>
                              <p:par>
                                <p:cTn id="813" presetID="19" presetClass="exit" presetSubtype="5" fill="hold" grpId="3" nodeType="withEffect">
                                  <p:stCondLst>
                                    <p:cond delay="0"/>
                                  </p:stCondLst>
                                  <p:childTnLst>
                                    <p:anim calcmode="lin" valueType="num">
                                      <p:cBhvr>
                                        <p:cTn id="814" dur="3000"/>
                                        <p:tgtEl>
                                          <p:spTgt spid="24"/>
                                        </p:tgtEl>
                                        <p:attrNameLst>
                                          <p:attrName>ppt_w</p:attrName>
                                        </p:attrNameLst>
                                      </p:cBhvr>
                                      <p:tavLst>
                                        <p:tav tm="0">
                                          <p:val>
                                            <p:strVal val="ppt_w"/>
                                          </p:val>
                                        </p:tav>
                                        <p:tav tm="100000">
                                          <p:val>
                                            <p:strVal val="ppt_w"/>
                                          </p:val>
                                        </p:tav>
                                      </p:tavLst>
                                    </p:anim>
                                    <p:anim calcmode="lin" valueType="num">
                                      <p:cBhvr>
                                        <p:cTn id="815"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6" dur="1" fill="hold">
                                          <p:stCondLst>
                                            <p:cond delay="2999"/>
                                          </p:stCondLst>
                                        </p:cTn>
                                        <p:tgtEl>
                                          <p:spTgt spid="24"/>
                                        </p:tgtEl>
                                        <p:attrNameLst>
                                          <p:attrName>style.visibility</p:attrName>
                                        </p:attrNameLst>
                                      </p:cBhvr>
                                      <p:to>
                                        <p:strVal val="hidden"/>
                                      </p:to>
                                    </p:set>
                                  </p:childTnLst>
                                </p:cTn>
                              </p:par>
                              <p:par>
                                <p:cTn id="817" presetID="19" presetClass="exit" presetSubtype="5" fill="hold" grpId="3" nodeType="withEffect">
                                  <p:stCondLst>
                                    <p:cond delay="0"/>
                                  </p:stCondLst>
                                  <p:childTnLst>
                                    <p:anim calcmode="lin" valueType="num">
                                      <p:cBhvr>
                                        <p:cTn id="818" dur="3000"/>
                                        <p:tgtEl>
                                          <p:spTgt spid="25"/>
                                        </p:tgtEl>
                                        <p:attrNameLst>
                                          <p:attrName>ppt_w</p:attrName>
                                        </p:attrNameLst>
                                      </p:cBhvr>
                                      <p:tavLst>
                                        <p:tav tm="0">
                                          <p:val>
                                            <p:strVal val="ppt_w"/>
                                          </p:val>
                                        </p:tav>
                                        <p:tav tm="100000">
                                          <p:val>
                                            <p:strVal val="ppt_w"/>
                                          </p:val>
                                        </p:tav>
                                      </p:tavLst>
                                    </p:anim>
                                    <p:anim calcmode="lin" valueType="num">
                                      <p:cBhvr>
                                        <p:cTn id="819"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0" dur="1" fill="hold">
                                          <p:stCondLst>
                                            <p:cond delay="2999"/>
                                          </p:stCondLst>
                                        </p:cTn>
                                        <p:tgtEl>
                                          <p:spTgt spid="25"/>
                                        </p:tgtEl>
                                        <p:attrNameLst>
                                          <p:attrName>style.visibility</p:attrName>
                                        </p:attrNameLst>
                                      </p:cBhvr>
                                      <p:to>
                                        <p:strVal val="hidden"/>
                                      </p:to>
                                    </p:set>
                                  </p:childTnLst>
                                </p:cTn>
                              </p:par>
                              <p:par>
                                <p:cTn id="821" presetID="19" presetClass="exit" presetSubtype="5" fill="hold" grpId="3" nodeType="withEffect">
                                  <p:stCondLst>
                                    <p:cond delay="0"/>
                                  </p:stCondLst>
                                  <p:childTnLst>
                                    <p:anim calcmode="lin" valueType="num">
                                      <p:cBhvr>
                                        <p:cTn id="822" dur="3000"/>
                                        <p:tgtEl>
                                          <p:spTgt spid="26"/>
                                        </p:tgtEl>
                                        <p:attrNameLst>
                                          <p:attrName>ppt_w</p:attrName>
                                        </p:attrNameLst>
                                      </p:cBhvr>
                                      <p:tavLst>
                                        <p:tav tm="0">
                                          <p:val>
                                            <p:strVal val="ppt_w"/>
                                          </p:val>
                                        </p:tav>
                                        <p:tav tm="100000">
                                          <p:val>
                                            <p:strVal val="ppt_w"/>
                                          </p:val>
                                        </p:tav>
                                      </p:tavLst>
                                    </p:anim>
                                    <p:anim calcmode="lin" valueType="num">
                                      <p:cBhvr>
                                        <p:cTn id="823"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4" dur="1" fill="hold">
                                          <p:stCondLst>
                                            <p:cond delay="2999"/>
                                          </p:stCondLst>
                                        </p:cTn>
                                        <p:tgtEl>
                                          <p:spTgt spid="26"/>
                                        </p:tgtEl>
                                        <p:attrNameLst>
                                          <p:attrName>style.visibility</p:attrName>
                                        </p:attrNameLst>
                                      </p:cBhvr>
                                      <p:to>
                                        <p:strVal val="hidden"/>
                                      </p:to>
                                    </p:set>
                                  </p:childTnLst>
                                </p:cTn>
                              </p:par>
                              <p:par>
                                <p:cTn id="825" presetID="19" presetClass="exit" presetSubtype="5" fill="hold" grpId="3" nodeType="withEffect">
                                  <p:stCondLst>
                                    <p:cond delay="0"/>
                                  </p:stCondLst>
                                  <p:childTnLst>
                                    <p:anim calcmode="lin" valueType="num">
                                      <p:cBhvr>
                                        <p:cTn id="826" dur="3000"/>
                                        <p:tgtEl>
                                          <p:spTgt spid="27"/>
                                        </p:tgtEl>
                                        <p:attrNameLst>
                                          <p:attrName>ppt_w</p:attrName>
                                        </p:attrNameLst>
                                      </p:cBhvr>
                                      <p:tavLst>
                                        <p:tav tm="0">
                                          <p:val>
                                            <p:strVal val="ppt_w"/>
                                          </p:val>
                                        </p:tav>
                                        <p:tav tm="100000">
                                          <p:val>
                                            <p:strVal val="ppt_w"/>
                                          </p:val>
                                        </p:tav>
                                      </p:tavLst>
                                    </p:anim>
                                    <p:anim calcmode="lin" valueType="num">
                                      <p:cBhvr>
                                        <p:cTn id="827"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8" dur="1" fill="hold">
                                          <p:stCondLst>
                                            <p:cond delay="2999"/>
                                          </p:stCondLst>
                                        </p:cTn>
                                        <p:tgtEl>
                                          <p:spTgt spid="27"/>
                                        </p:tgtEl>
                                        <p:attrNameLst>
                                          <p:attrName>style.visibility</p:attrName>
                                        </p:attrNameLst>
                                      </p:cBhvr>
                                      <p:to>
                                        <p:strVal val="hidden"/>
                                      </p:to>
                                    </p:set>
                                  </p:childTnLst>
                                </p:cTn>
                              </p:par>
                              <p:par>
                                <p:cTn id="829" presetID="19" presetClass="exit" presetSubtype="5" fill="hold" grpId="3" nodeType="withEffect">
                                  <p:stCondLst>
                                    <p:cond delay="0"/>
                                  </p:stCondLst>
                                  <p:childTnLst>
                                    <p:anim calcmode="lin" valueType="num">
                                      <p:cBhvr>
                                        <p:cTn id="830" dur="3000"/>
                                        <p:tgtEl>
                                          <p:spTgt spid="28"/>
                                        </p:tgtEl>
                                        <p:attrNameLst>
                                          <p:attrName>ppt_w</p:attrName>
                                        </p:attrNameLst>
                                      </p:cBhvr>
                                      <p:tavLst>
                                        <p:tav tm="0">
                                          <p:val>
                                            <p:strVal val="ppt_w"/>
                                          </p:val>
                                        </p:tav>
                                        <p:tav tm="100000">
                                          <p:val>
                                            <p:strVal val="ppt_w"/>
                                          </p:val>
                                        </p:tav>
                                      </p:tavLst>
                                    </p:anim>
                                    <p:anim calcmode="lin" valueType="num">
                                      <p:cBhvr>
                                        <p:cTn id="831"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2" dur="1" fill="hold">
                                          <p:stCondLst>
                                            <p:cond delay="2999"/>
                                          </p:stCondLst>
                                        </p:cTn>
                                        <p:tgtEl>
                                          <p:spTgt spid="28"/>
                                        </p:tgtEl>
                                        <p:attrNameLst>
                                          <p:attrName>style.visibility</p:attrName>
                                        </p:attrNameLst>
                                      </p:cBhvr>
                                      <p:to>
                                        <p:strVal val="hidden"/>
                                      </p:to>
                                    </p:set>
                                  </p:childTnLst>
                                </p:cTn>
                              </p:par>
                              <p:par>
                                <p:cTn id="833" presetID="19" presetClass="exit" presetSubtype="5" fill="hold" grpId="3" nodeType="withEffect">
                                  <p:stCondLst>
                                    <p:cond delay="0"/>
                                  </p:stCondLst>
                                  <p:childTnLst>
                                    <p:anim calcmode="lin" valueType="num">
                                      <p:cBhvr>
                                        <p:cTn id="834" dur="3000"/>
                                        <p:tgtEl>
                                          <p:spTgt spid="29"/>
                                        </p:tgtEl>
                                        <p:attrNameLst>
                                          <p:attrName>ppt_w</p:attrName>
                                        </p:attrNameLst>
                                      </p:cBhvr>
                                      <p:tavLst>
                                        <p:tav tm="0">
                                          <p:val>
                                            <p:strVal val="ppt_w"/>
                                          </p:val>
                                        </p:tav>
                                        <p:tav tm="100000">
                                          <p:val>
                                            <p:strVal val="ppt_w"/>
                                          </p:val>
                                        </p:tav>
                                      </p:tavLst>
                                    </p:anim>
                                    <p:anim calcmode="lin" valueType="num">
                                      <p:cBhvr>
                                        <p:cTn id="835"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6" dur="1" fill="hold">
                                          <p:stCondLst>
                                            <p:cond delay="2999"/>
                                          </p:stCondLst>
                                        </p:cTn>
                                        <p:tgtEl>
                                          <p:spTgt spid="29"/>
                                        </p:tgtEl>
                                        <p:attrNameLst>
                                          <p:attrName>style.visibility</p:attrName>
                                        </p:attrNameLst>
                                      </p:cBhvr>
                                      <p:to>
                                        <p:strVal val="hidden"/>
                                      </p:to>
                                    </p:set>
                                  </p:childTnLst>
                                </p:cTn>
                              </p:par>
                              <p:par>
                                <p:cTn id="837" presetID="19" presetClass="exit" presetSubtype="5" fill="hold" grpId="3" nodeType="withEffect">
                                  <p:stCondLst>
                                    <p:cond delay="0"/>
                                  </p:stCondLst>
                                  <p:childTnLst>
                                    <p:anim calcmode="lin" valueType="num">
                                      <p:cBhvr>
                                        <p:cTn id="838" dur="3000"/>
                                        <p:tgtEl>
                                          <p:spTgt spid="30"/>
                                        </p:tgtEl>
                                        <p:attrNameLst>
                                          <p:attrName>ppt_w</p:attrName>
                                        </p:attrNameLst>
                                      </p:cBhvr>
                                      <p:tavLst>
                                        <p:tav tm="0">
                                          <p:val>
                                            <p:strVal val="ppt_w"/>
                                          </p:val>
                                        </p:tav>
                                        <p:tav tm="100000">
                                          <p:val>
                                            <p:strVal val="ppt_w"/>
                                          </p:val>
                                        </p:tav>
                                      </p:tavLst>
                                    </p:anim>
                                    <p:anim calcmode="lin" valueType="num">
                                      <p:cBhvr>
                                        <p:cTn id="839"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0" dur="1" fill="hold">
                                          <p:stCondLst>
                                            <p:cond delay="2999"/>
                                          </p:stCondLst>
                                        </p:cTn>
                                        <p:tgtEl>
                                          <p:spTgt spid="30"/>
                                        </p:tgtEl>
                                        <p:attrNameLst>
                                          <p:attrName>style.visibility</p:attrName>
                                        </p:attrNameLst>
                                      </p:cBhvr>
                                      <p:to>
                                        <p:strVal val="hidden"/>
                                      </p:to>
                                    </p:set>
                                  </p:childTnLst>
                                </p:cTn>
                              </p:par>
                              <p:par>
                                <p:cTn id="841" presetID="19" presetClass="exit" presetSubtype="5" fill="hold" grpId="3" nodeType="withEffect">
                                  <p:stCondLst>
                                    <p:cond delay="0"/>
                                  </p:stCondLst>
                                  <p:childTnLst>
                                    <p:anim calcmode="lin" valueType="num">
                                      <p:cBhvr>
                                        <p:cTn id="842" dur="3000"/>
                                        <p:tgtEl>
                                          <p:spTgt spid="31"/>
                                        </p:tgtEl>
                                        <p:attrNameLst>
                                          <p:attrName>ppt_w</p:attrName>
                                        </p:attrNameLst>
                                      </p:cBhvr>
                                      <p:tavLst>
                                        <p:tav tm="0">
                                          <p:val>
                                            <p:strVal val="ppt_w"/>
                                          </p:val>
                                        </p:tav>
                                        <p:tav tm="100000">
                                          <p:val>
                                            <p:strVal val="ppt_w"/>
                                          </p:val>
                                        </p:tav>
                                      </p:tavLst>
                                    </p:anim>
                                    <p:anim calcmode="lin" valueType="num">
                                      <p:cBhvr>
                                        <p:cTn id="843"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4" dur="1" fill="hold">
                                          <p:stCondLst>
                                            <p:cond delay="2999"/>
                                          </p:stCondLst>
                                        </p:cTn>
                                        <p:tgtEl>
                                          <p:spTgt spid="31"/>
                                        </p:tgtEl>
                                        <p:attrNameLst>
                                          <p:attrName>style.visibility</p:attrName>
                                        </p:attrNameLst>
                                      </p:cBhvr>
                                      <p:to>
                                        <p:strVal val="hidden"/>
                                      </p:to>
                                    </p:set>
                                  </p:childTnLst>
                                </p:cTn>
                              </p:par>
                              <p:par>
                                <p:cTn id="845" presetID="19" presetClass="exit" presetSubtype="5" fill="hold" grpId="3" nodeType="withEffect">
                                  <p:stCondLst>
                                    <p:cond delay="0"/>
                                  </p:stCondLst>
                                  <p:childTnLst>
                                    <p:anim calcmode="lin" valueType="num">
                                      <p:cBhvr>
                                        <p:cTn id="846" dur="3000"/>
                                        <p:tgtEl>
                                          <p:spTgt spid="32"/>
                                        </p:tgtEl>
                                        <p:attrNameLst>
                                          <p:attrName>ppt_w</p:attrName>
                                        </p:attrNameLst>
                                      </p:cBhvr>
                                      <p:tavLst>
                                        <p:tav tm="0">
                                          <p:val>
                                            <p:strVal val="ppt_w"/>
                                          </p:val>
                                        </p:tav>
                                        <p:tav tm="100000">
                                          <p:val>
                                            <p:strVal val="ppt_w"/>
                                          </p:val>
                                        </p:tav>
                                      </p:tavLst>
                                    </p:anim>
                                    <p:anim calcmode="lin" valueType="num">
                                      <p:cBhvr>
                                        <p:cTn id="847"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8" dur="1" fill="hold">
                                          <p:stCondLst>
                                            <p:cond delay="2999"/>
                                          </p:stCondLst>
                                        </p:cTn>
                                        <p:tgtEl>
                                          <p:spTgt spid="32"/>
                                        </p:tgtEl>
                                        <p:attrNameLst>
                                          <p:attrName>style.visibility</p:attrName>
                                        </p:attrNameLst>
                                      </p:cBhvr>
                                      <p:to>
                                        <p:strVal val="hidden"/>
                                      </p:to>
                                    </p:set>
                                  </p:childTnLst>
                                </p:cTn>
                              </p:par>
                              <p:par>
                                <p:cTn id="849" presetID="19" presetClass="exit" presetSubtype="5" fill="hold" grpId="3" nodeType="withEffect">
                                  <p:stCondLst>
                                    <p:cond delay="0"/>
                                  </p:stCondLst>
                                  <p:childTnLst>
                                    <p:anim calcmode="lin" valueType="num">
                                      <p:cBhvr>
                                        <p:cTn id="850" dur="3000"/>
                                        <p:tgtEl>
                                          <p:spTgt spid="33"/>
                                        </p:tgtEl>
                                        <p:attrNameLst>
                                          <p:attrName>ppt_w</p:attrName>
                                        </p:attrNameLst>
                                      </p:cBhvr>
                                      <p:tavLst>
                                        <p:tav tm="0">
                                          <p:val>
                                            <p:strVal val="ppt_w"/>
                                          </p:val>
                                        </p:tav>
                                        <p:tav tm="100000">
                                          <p:val>
                                            <p:strVal val="ppt_w"/>
                                          </p:val>
                                        </p:tav>
                                      </p:tavLst>
                                    </p:anim>
                                    <p:anim calcmode="lin" valueType="num">
                                      <p:cBhvr>
                                        <p:cTn id="851"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2" dur="1" fill="hold">
                                          <p:stCondLst>
                                            <p:cond delay="2999"/>
                                          </p:stCondLst>
                                        </p:cTn>
                                        <p:tgtEl>
                                          <p:spTgt spid="33"/>
                                        </p:tgtEl>
                                        <p:attrNameLst>
                                          <p:attrName>style.visibility</p:attrName>
                                        </p:attrNameLst>
                                      </p:cBhvr>
                                      <p:to>
                                        <p:strVal val="hidden"/>
                                      </p:to>
                                    </p:set>
                                  </p:childTnLst>
                                </p:cTn>
                              </p:par>
                              <p:par>
                                <p:cTn id="853" presetID="19" presetClass="exit" presetSubtype="5" fill="hold" grpId="3" nodeType="withEffect">
                                  <p:stCondLst>
                                    <p:cond delay="0"/>
                                  </p:stCondLst>
                                  <p:childTnLst>
                                    <p:anim calcmode="lin" valueType="num">
                                      <p:cBhvr>
                                        <p:cTn id="854" dur="3000"/>
                                        <p:tgtEl>
                                          <p:spTgt spid="34"/>
                                        </p:tgtEl>
                                        <p:attrNameLst>
                                          <p:attrName>ppt_w</p:attrName>
                                        </p:attrNameLst>
                                      </p:cBhvr>
                                      <p:tavLst>
                                        <p:tav tm="0">
                                          <p:val>
                                            <p:strVal val="ppt_w"/>
                                          </p:val>
                                        </p:tav>
                                        <p:tav tm="100000">
                                          <p:val>
                                            <p:strVal val="ppt_w"/>
                                          </p:val>
                                        </p:tav>
                                      </p:tavLst>
                                    </p:anim>
                                    <p:anim calcmode="lin" valueType="num">
                                      <p:cBhvr>
                                        <p:cTn id="855"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6" dur="1" fill="hold">
                                          <p:stCondLst>
                                            <p:cond delay="2999"/>
                                          </p:stCondLst>
                                        </p:cTn>
                                        <p:tgtEl>
                                          <p:spTgt spid="34"/>
                                        </p:tgtEl>
                                        <p:attrNameLst>
                                          <p:attrName>style.visibility</p:attrName>
                                        </p:attrNameLst>
                                      </p:cBhvr>
                                      <p:to>
                                        <p:strVal val="hidden"/>
                                      </p:to>
                                    </p:set>
                                  </p:childTnLst>
                                </p:cTn>
                              </p:par>
                              <p:par>
                                <p:cTn id="857" presetID="19" presetClass="exit" presetSubtype="5" fill="hold" grpId="3" nodeType="withEffect">
                                  <p:stCondLst>
                                    <p:cond delay="0"/>
                                  </p:stCondLst>
                                  <p:childTnLst>
                                    <p:anim calcmode="lin" valueType="num">
                                      <p:cBhvr>
                                        <p:cTn id="858" dur="3000"/>
                                        <p:tgtEl>
                                          <p:spTgt spid="35"/>
                                        </p:tgtEl>
                                        <p:attrNameLst>
                                          <p:attrName>ppt_w</p:attrName>
                                        </p:attrNameLst>
                                      </p:cBhvr>
                                      <p:tavLst>
                                        <p:tav tm="0">
                                          <p:val>
                                            <p:strVal val="ppt_w"/>
                                          </p:val>
                                        </p:tav>
                                        <p:tav tm="100000">
                                          <p:val>
                                            <p:strVal val="ppt_w"/>
                                          </p:val>
                                        </p:tav>
                                      </p:tavLst>
                                    </p:anim>
                                    <p:anim calcmode="lin" valueType="num">
                                      <p:cBhvr>
                                        <p:cTn id="859"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0" dur="1" fill="hold">
                                          <p:stCondLst>
                                            <p:cond delay="2999"/>
                                          </p:stCondLst>
                                        </p:cTn>
                                        <p:tgtEl>
                                          <p:spTgt spid="35"/>
                                        </p:tgtEl>
                                        <p:attrNameLst>
                                          <p:attrName>style.visibility</p:attrName>
                                        </p:attrNameLst>
                                      </p:cBhvr>
                                      <p:to>
                                        <p:strVal val="hidden"/>
                                      </p:to>
                                    </p:set>
                                  </p:childTnLst>
                                </p:cTn>
                              </p:par>
                              <p:par>
                                <p:cTn id="861" presetID="19" presetClass="exit" presetSubtype="5" fill="hold" grpId="3" nodeType="withEffect">
                                  <p:stCondLst>
                                    <p:cond delay="0"/>
                                  </p:stCondLst>
                                  <p:childTnLst>
                                    <p:anim calcmode="lin" valueType="num">
                                      <p:cBhvr>
                                        <p:cTn id="862" dur="3000"/>
                                        <p:tgtEl>
                                          <p:spTgt spid="36"/>
                                        </p:tgtEl>
                                        <p:attrNameLst>
                                          <p:attrName>ppt_w</p:attrName>
                                        </p:attrNameLst>
                                      </p:cBhvr>
                                      <p:tavLst>
                                        <p:tav tm="0">
                                          <p:val>
                                            <p:strVal val="ppt_w"/>
                                          </p:val>
                                        </p:tav>
                                        <p:tav tm="100000">
                                          <p:val>
                                            <p:strVal val="ppt_w"/>
                                          </p:val>
                                        </p:tav>
                                      </p:tavLst>
                                    </p:anim>
                                    <p:anim calcmode="lin" valueType="num">
                                      <p:cBhvr>
                                        <p:cTn id="863"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4" dur="1" fill="hold">
                                          <p:stCondLst>
                                            <p:cond delay="2999"/>
                                          </p:stCondLst>
                                        </p:cTn>
                                        <p:tgtEl>
                                          <p:spTgt spid="36"/>
                                        </p:tgtEl>
                                        <p:attrNameLst>
                                          <p:attrName>style.visibility</p:attrName>
                                        </p:attrNameLst>
                                      </p:cBhvr>
                                      <p:to>
                                        <p:strVal val="hidden"/>
                                      </p:to>
                                    </p:set>
                                  </p:childTnLst>
                                </p:cTn>
                              </p:par>
                              <p:par>
                                <p:cTn id="865" presetID="19" presetClass="exit" presetSubtype="5" fill="hold" grpId="3" nodeType="withEffect">
                                  <p:stCondLst>
                                    <p:cond delay="0"/>
                                  </p:stCondLst>
                                  <p:childTnLst>
                                    <p:anim calcmode="lin" valueType="num">
                                      <p:cBhvr>
                                        <p:cTn id="866" dur="3000"/>
                                        <p:tgtEl>
                                          <p:spTgt spid="37"/>
                                        </p:tgtEl>
                                        <p:attrNameLst>
                                          <p:attrName>ppt_w</p:attrName>
                                        </p:attrNameLst>
                                      </p:cBhvr>
                                      <p:tavLst>
                                        <p:tav tm="0">
                                          <p:val>
                                            <p:strVal val="ppt_w"/>
                                          </p:val>
                                        </p:tav>
                                        <p:tav tm="100000">
                                          <p:val>
                                            <p:strVal val="ppt_w"/>
                                          </p:val>
                                        </p:tav>
                                      </p:tavLst>
                                    </p:anim>
                                    <p:anim calcmode="lin" valueType="num">
                                      <p:cBhvr>
                                        <p:cTn id="867"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8" dur="1" fill="hold">
                                          <p:stCondLst>
                                            <p:cond delay="2999"/>
                                          </p:stCondLst>
                                        </p:cTn>
                                        <p:tgtEl>
                                          <p:spTgt spid="37"/>
                                        </p:tgtEl>
                                        <p:attrNameLst>
                                          <p:attrName>style.visibility</p:attrName>
                                        </p:attrNameLst>
                                      </p:cBhvr>
                                      <p:to>
                                        <p:strVal val="hidden"/>
                                      </p:to>
                                    </p:set>
                                  </p:childTnLst>
                                </p:cTn>
                              </p:par>
                              <p:par>
                                <p:cTn id="869" presetID="19" presetClass="exit" presetSubtype="5" fill="hold" grpId="3" nodeType="withEffect">
                                  <p:stCondLst>
                                    <p:cond delay="0"/>
                                  </p:stCondLst>
                                  <p:childTnLst>
                                    <p:anim calcmode="lin" valueType="num">
                                      <p:cBhvr>
                                        <p:cTn id="870" dur="3000"/>
                                        <p:tgtEl>
                                          <p:spTgt spid="38"/>
                                        </p:tgtEl>
                                        <p:attrNameLst>
                                          <p:attrName>ppt_w</p:attrName>
                                        </p:attrNameLst>
                                      </p:cBhvr>
                                      <p:tavLst>
                                        <p:tav tm="0">
                                          <p:val>
                                            <p:strVal val="ppt_w"/>
                                          </p:val>
                                        </p:tav>
                                        <p:tav tm="100000">
                                          <p:val>
                                            <p:strVal val="ppt_w"/>
                                          </p:val>
                                        </p:tav>
                                      </p:tavLst>
                                    </p:anim>
                                    <p:anim calcmode="lin" valueType="num">
                                      <p:cBhvr>
                                        <p:cTn id="871"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2" dur="1" fill="hold">
                                          <p:stCondLst>
                                            <p:cond delay="2999"/>
                                          </p:stCondLst>
                                        </p:cTn>
                                        <p:tgtEl>
                                          <p:spTgt spid="38"/>
                                        </p:tgtEl>
                                        <p:attrNameLst>
                                          <p:attrName>style.visibility</p:attrName>
                                        </p:attrNameLst>
                                      </p:cBhvr>
                                      <p:to>
                                        <p:strVal val="hidden"/>
                                      </p:to>
                                    </p:set>
                                  </p:childTnLst>
                                </p:cTn>
                              </p:par>
                              <p:par>
                                <p:cTn id="873" presetID="19" presetClass="exit" presetSubtype="5" fill="hold" grpId="3" nodeType="withEffect">
                                  <p:stCondLst>
                                    <p:cond delay="0"/>
                                  </p:stCondLst>
                                  <p:childTnLst>
                                    <p:anim calcmode="lin" valueType="num">
                                      <p:cBhvr>
                                        <p:cTn id="874" dur="3000"/>
                                        <p:tgtEl>
                                          <p:spTgt spid="39"/>
                                        </p:tgtEl>
                                        <p:attrNameLst>
                                          <p:attrName>ppt_w</p:attrName>
                                        </p:attrNameLst>
                                      </p:cBhvr>
                                      <p:tavLst>
                                        <p:tav tm="0">
                                          <p:val>
                                            <p:strVal val="ppt_w"/>
                                          </p:val>
                                        </p:tav>
                                        <p:tav tm="100000">
                                          <p:val>
                                            <p:strVal val="ppt_w"/>
                                          </p:val>
                                        </p:tav>
                                      </p:tavLst>
                                    </p:anim>
                                    <p:anim calcmode="lin" valueType="num">
                                      <p:cBhvr>
                                        <p:cTn id="875"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6" dur="1" fill="hold">
                                          <p:stCondLst>
                                            <p:cond delay="2999"/>
                                          </p:stCondLst>
                                        </p:cTn>
                                        <p:tgtEl>
                                          <p:spTgt spid="39"/>
                                        </p:tgtEl>
                                        <p:attrNameLst>
                                          <p:attrName>style.visibility</p:attrName>
                                        </p:attrNameLst>
                                      </p:cBhvr>
                                      <p:to>
                                        <p:strVal val="hidden"/>
                                      </p:to>
                                    </p:set>
                                  </p:childTnLst>
                                </p:cTn>
                              </p:par>
                              <p:par>
                                <p:cTn id="877" presetID="19" presetClass="exit" presetSubtype="5" fill="hold" grpId="3" nodeType="withEffect">
                                  <p:stCondLst>
                                    <p:cond delay="0"/>
                                  </p:stCondLst>
                                  <p:childTnLst>
                                    <p:anim calcmode="lin" valueType="num">
                                      <p:cBhvr>
                                        <p:cTn id="878" dur="3000"/>
                                        <p:tgtEl>
                                          <p:spTgt spid="40"/>
                                        </p:tgtEl>
                                        <p:attrNameLst>
                                          <p:attrName>ppt_w</p:attrName>
                                        </p:attrNameLst>
                                      </p:cBhvr>
                                      <p:tavLst>
                                        <p:tav tm="0">
                                          <p:val>
                                            <p:strVal val="ppt_w"/>
                                          </p:val>
                                        </p:tav>
                                        <p:tav tm="100000">
                                          <p:val>
                                            <p:strVal val="ppt_w"/>
                                          </p:val>
                                        </p:tav>
                                      </p:tavLst>
                                    </p:anim>
                                    <p:anim calcmode="lin" valueType="num">
                                      <p:cBhvr>
                                        <p:cTn id="879"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0" dur="1" fill="hold">
                                          <p:stCondLst>
                                            <p:cond delay="2999"/>
                                          </p:stCondLst>
                                        </p:cTn>
                                        <p:tgtEl>
                                          <p:spTgt spid="40"/>
                                        </p:tgtEl>
                                        <p:attrNameLst>
                                          <p:attrName>style.visibility</p:attrName>
                                        </p:attrNameLst>
                                      </p:cBhvr>
                                      <p:to>
                                        <p:strVal val="hidden"/>
                                      </p:to>
                                    </p:set>
                                  </p:childTnLst>
                                </p:cTn>
                              </p:par>
                              <p:par>
                                <p:cTn id="881" presetID="19" presetClass="exit" presetSubtype="5" fill="hold" grpId="3" nodeType="withEffect">
                                  <p:stCondLst>
                                    <p:cond delay="0"/>
                                  </p:stCondLst>
                                  <p:childTnLst>
                                    <p:anim calcmode="lin" valueType="num">
                                      <p:cBhvr>
                                        <p:cTn id="882" dur="3000"/>
                                        <p:tgtEl>
                                          <p:spTgt spid="41"/>
                                        </p:tgtEl>
                                        <p:attrNameLst>
                                          <p:attrName>ppt_w</p:attrName>
                                        </p:attrNameLst>
                                      </p:cBhvr>
                                      <p:tavLst>
                                        <p:tav tm="0">
                                          <p:val>
                                            <p:strVal val="ppt_w"/>
                                          </p:val>
                                        </p:tav>
                                        <p:tav tm="100000">
                                          <p:val>
                                            <p:strVal val="ppt_w"/>
                                          </p:val>
                                        </p:tav>
                                      </p:tavLst>
                                    </p:anim>
                                    <p:anim calcmode="lin" valueType="num">
                                      <p:cBhvr>
                                        <p:cTn id="883"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4" dur="1" fill="hold">
                                          <p:stCondLst>
                                            <p:cond delay="2999"/>
                                          </p:stCondLst>
                                        </p:cTn>
                                        <p:tgtEl>
                                          <p:spTgt spid="41"/>
                                        </p:tgtEl>
                                        <p:attrNameLst>
                                          <p:attrName>style.visibility</p:attrName>
                                        </p:attrNameLst>
                                      </p:cBhvr>
                                      <p:to>
                                        <p:strVal val="hidden"/>
                                      </p:to>
                                    </p:set>
                                  </p:childTnLst>
                                </p:cTn>
                              </p:par>
                              <p:par>
                                <p:cTn id="885" presetID="19" presetClass="exit" presetSubtype="5" fill="hold" grpId="3" nodeType="withEffect">
                                  <p:stCondLst>
                                    <p:cond delay="0"/>
                                  </p:stCondLst>
                                  <p:childTnLst>
                                    <p:anim calcmode="lin" valueType="num">
                                      <p:cBhvr>
                                        <p:cTn id="886" dur="3000"/>
                                        <p:tgtEl>
                                          <p:spTgt spid="42"/>
                                        </p:tgtEl>
                                        <p:attrNameLst>
                                          <p:attrName>ppt_w</p:attrName>
                                        </p:attrNameLst>
                                      </p:cBhvr>
                                      <p:tavLst>
                                        <p:tav tm="0">
                                          <p:val>
                                            <p:strVal val="ppt_w"/>
                                          </p:val>
                                        </p:tav>
                                        <p:tav tm="100000">
                                          <p:val>
                                            <p:strVal val="ppt_w"/>
                                          </p:val>
                                        </p:tav>
                                      </p:tavLst>
                                    </p:anim>
                                    <p:anim calcmode="lin" valueType="num">
                                      <p:cBhvr>
                                        <p:cTn id="887"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8" dur="1" fill="hold">
                                          <p:stCondLst>
                                            <p:cond delay="2999"/>
                                          </p:stCondLst>
                                        </p:cTn>
                                        <p:tgtEl>
                                          <p:spTgt spid="42"/>
                                        </p:tgtEl>
                                        <p:attrNameLst>
                                          <p:attrName>style.visibility</p:attrName>
                                        </p:attrNameLst>
                                      </p:cBhvr>
                                      <p:to>
                                        <p:strVal val="hidden"/>
                                      </p:to>
                                    </p:set>
                                  </p:childTnLst>
                                </p:cTn>
                              </p:par>
                              <p:par>
                                <p:cTn id="889" presetID="19" presetClass="exit" presetSubtype="5" fill="hold" grpId="3" nodeType="withEffect">
                                  <p:stCondLst>
                                    <p:cond delay="0"/>
                                  </p:stCondLst>
                                  <p:childTnLst>
                                    <p:anim calcmode="lin" valueType="num">
                                      <p:cBhvr>
                                        <p:cTn id="890" dur="3000"/>
                                        <p:tgtEl>
                                          <p:spTgt spid="43"/>
                                        </p:tgtEl>
                                        <p:attrNameLst>
                                          <p:attrName>ppt_w</p:attrName>
                                        </p:attrNameLst>
                                      </p:cBhvr>
                                      <p:tavLst>
                                        <p:tav tm="0">
                                          <p:val>
                                            <p:strVal val="ppt_w"/>
                                          </p:val>
                                        </p:tav>
                                        <p:tav tm="100000">
                                          <p:val>
                                            <p:strVal val="ppt_w"/>
                                          </p:val>
                                        </p:tav>
                                      </p:tavLst>
                                    </p:anim>
                                    <p:anim calcmode="lin" valueType="num">
                                      <p:cBhvr>
                                        <p:cTn id="891"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2" dur="1" fill="hold">
                                          <p:stCondLst>
                                            <p:cond delay="2999"/>
                                          </p:stCondLst>
                                        </p:cTn>
                                        <p:tgtEl>
                                          <p:spTgt spid="43"/>
                                        </p:tgtEl>
                                        <p:attrNameLst>
                                          <p:attrName>style.visibility</p:attrName>
                                        </p:attrNameLst>
                                      </p:cBhvr>
                                      <p:to>
                                        <p:strVal val="hidden"/>
                                      </p:to>
                                    </p:set>
                                  </p:childTnLst>
                                </p:cTn>
                              </p:par>
                              <p:par>
                                <p:cTn id="893" presetID="19" presetClass="exit" presetSubtype="5" fill="hold" grpId="3" nodeType="withEffect">
                                  <p:stCondLst>
                                    <p:cond delay="0"/>
                                  </p:stCondLst>
                                  <p:childTnLst>
                                    <p:anim calcmode="lin" valueType="num">
                                      <p:cBhvr>
                                        <p:cTn id="894" dur="3000"/>
                                        <p:tgtEl>
                                          <p:spTgt spid="44"/>
                                        </p:tgtEl>
                                        <p:attrNameLst>
                                          <p:attrName>ppt_w</p:attrName>
                                        </p:attrNameLst>
                                      </p:cBhvr>
                                      <p:tavLst>
                                        <p:tav tm="0">
                                          <p:val>
                                            <p:strVal val="ppt_w"/>
                                          </p:val>
                                        </p:tav>
                                        <p:tav tm="100000">
                                          <p:val>
                                            <p:strVal val="ppt_w"/>
                                          </p:val>
                                        </p:tav>
                                      </p:tavLst>
                                    </p:anim>
                                    <p:anim calcmode="lin" valueType="num">
                                      <p:cBhvr>
                                        <p:cTn id="895"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6" dur="1" fill="hold">
                                          <p:stCondLst>
                                            <p:cond delay="2999"/>
                                          </p:stCondLst>
                                        </p:cTn>
                                        <p:tgtEl>
                                          <p:spTgt spid="44"/>
                                        </p:tgtEl>
                                        <p:attrNameLst>
                                          <p:attrName>style.visibility</p:attrName>
                                        </p:attrNameLst>
                                      </p:cBhvr>
                                      <p:to>
                                        <p:strVal val="hidden"/>
                                      </p:to>
                                    </p:set>
                                  </p:childTnLst>
                                </p:cTn>
                              </p:par>
                              <p:par>
                                <p:cTn id="897" presetID="19" presetClass="exit" presetSubtype="5" fill="hold" grpId="3" nodeType="withEffect">
                                  <p:stCondLst>
                                    <p:cond delay="0"/>
                                  </p:stCondLst>
                                  <p:childTnLst>
                                    <p:anim calcmode="lin" valueType="num">
                                      <p:cBhvr>
                                        <p:cTn id="898" dur="3000"/>
                                        <p:tgtEl>
                                          <p:spTgt spid="45"/>
                                        </p:tgtEl>
                                        <p:attrNameLst>
                                          <p:attrName>ppt_w</p:attrName>
                                        </p:attrNameLst>
                                      </p:cBhvr>
                                      <p:tavLst>
                                        <p:tav tm="0">
                                          <p:val>
                                            <p:strVal val="ppt_w"/>
                                          </p:val>
                                        </p:tav>
                                        <p:tav tm="100000">
                                          <p:val>
                                            <p:strVal val="ppt_w"/>
                                          </p:val>
                                        </p:tav>
                                      </p:tavLst>
                                    </p:anim>
                                    <p:anim calcmode="lin" valueType="num">
                                      <p:cBhvr>
                                        <p:cTn id="899"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0" dur="1" fill="hold">
                                          <p:stCondLst>
                                            <p:cond delay="2999"/>
                                          </p:stCondLst>
                                        </p:cTn>
                                        <p:tgtEl>
                                          <p:spTgt spid="45"/>
                                        </p:tgtEl>
                                        <p:attrNameLst>
                                          <p:attrName>style.visibility</p:attrName>
                                        </p:attrNameLst>
                                      </p:cBhvr>
                                      <p:to>
                                        <p:strVal val="hidden"/>
                                      </p:to>
                                    </p:set>
                                  </p:childTnLst>
                                </p:cTn>
                              </p:par>
                              <p:par>
                                <p:cTn id="901" presetID="19" presetClass="exit" presetSubtype="5" fill="hold" grpId="3" nodeType="withEffect">
                                  <p:stCondLst>
                                    <p:cond delay="0"/>
                                  </p:stCondLst>
                                  <p:childTnLst>
                                    <p:anim calcmode="lin" valueType="num">
                                      <p:cBhvr>
                                        <p:cTn id="902" dur="3000"/>
                                        <p:tgtEl>
                                          <p:spTgt spid="46"/>
                                        </p:tgtEl>
                                        <p:attrNameLst>
                                          <p:attrName>ppt_w</p:attrName>
                                        </p:attrNameLst>
                                      </p:cBhvr>
                                      <p:tavLst>
                                        <p:tav tm="0">
                                          <p:val>
                                            <p:strVal val="ppt_w"/>
                                          </p:val>
                                        </p:tav>
                                        <p:tav tm="100000">
                                          <p:val>
                                            <p:strVal val="ppt_w"/>
                                          </p:val>
                                        </p:tav>
                                      </p:tavLst>
                                    </p:anim>
                                    <p:anim calcmode="lin" valueType="num">
                                      <p:cBhvr>
                                        <p:cTn id="903" dur="3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4" dur="1" fill="hold">
                                          <p:stCondLst>
                                            <p:cond delay="2999"/>
                                          </p:stCondLst>
                                        </p:cTn>
                                        <p:tgtEl>
                                          <p:spTgt spid="46"/>
                                        </p:tgtEl>
                                        <p:attrNameLst>
                                          <p:attrName>style.visibility</p:attrName>
                                        </p:attrNameLst>
                                      </p:cBhvr>
                                      <p:to>
                                        <p:strVal val="hidden"/>
                                      </p:to>
                                    </p:set>
                                  </p:childTnLst>
                                </p:cTn>
                              </p:par>
                              <p:par>
                                <p:cTn id="905" presetID="19" presetClass="exit" presetSubtype="5" fill="hold" grpId="3" nodeType="withEffect">
                                  <p:stCondLst>
                                    <p:cond delay="0"/>
                                  </p:stCondLst>
                                  <p:childTnLst>
                                    <p:anim calcmode="lin" valueType="num">
                                      <p:cBhvr>
                                        <p:cTn id="906" dur="3000"/>
                                        <p:tgtEl>
                                          <p:spTgt spid="47"/>
                                        </p:tgtEl>
                                        <p:attrNameLst>
                                          <p:attrName>ppt_w</p:attrName>
                                        </p:attrNameLst>
                                      </p:cBhvr>
                                      <p:tavLst>
                                        <p:tav tm="0">
                                          <p:val>
                                            <p:strVal val="ppt_w"/>
                                          </p:val>
                                        </p:tav>
                                        <p:tav tm="100000">
                                          <p:val>
                                            <p:strVal val="ppt_w"/>
                                          </p:val>
                                        </p:tav>
                                      </p:tavLst>
                                    </p:anim>
                                    <p:anim calcmode="lin" valueType="num">
                                      <p:cBhvr>
                                        <p:cTn id="907"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8" dur="1" fill="hold">
                                          <p:stCondLst>
                                            <p:cond delay="2999"/>
                                          </p:stCondLst>
                                        </p:cTn>
                                        <p:tgtEl>
                                          <p:spTgt spid="47"/>
                                        </p:tgtEl>
                                        <p:attrNameLst>
                                          <p:attrName>style.visibility</p:attrName>
                                        </p:attrNameLst>
                                      </p:cBhvr>
                                      <p:to>
                                        <p:strVal val="hidden"/>
                                      </p:to>
                                    </p:set>
                                  </p:childTnLst>
                                </p:cTn>
                              </p:par>
                              <p:par>
                                <p:cTn id="909" presetID="19" presetClass="exit" presetSubtype="5" fill="hold" grpId="3" nodeType="withEffect">
                                  <p:stCondLst>
                                    <p:cond delay="0"/>
                                  </p:stCondLst>
                                  <p:childTnLst>
                                    <p:anim calcmode="lin" valueType="num">
                                      <p:cBhvr>
                                        <p:cTn id="910" dur="3000"/>
                                        <p:tgtEl>
                                          <p:spTgt spid="48"/>
                                        </p:tgtEl>
                                        <p:attrNameLst>
                                          <p:attrName>ppt_w</p:attrName>
                                        </p:attrNameLst>
                                      </p:cBhvr>
                                      <p:tavLst>
                                        <p:tav tm="0">
                                          <p:val>
                                            <p:strVal val="ppt_w"/>
                                          </p:val>
                                        </p:tav>
                                        <p:tav tm="100000">
                                          <p:val>
                                            <p:strVal val="ppt_w"/>
                                          </p:val>
                                        </p:tav>
                                      </p:tavLst>
                                    </p:anim>
                                    <p:anim calcmode="lin" valueType="num">
                                      <p:cBhvr>
                                        <p:cTn id="911"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2" dur="1" fill="hold">
                                          <p:stCondLst>
                                            <p:cond delay="2999"/>
                                          </p:stCondLst>
                                        </p:cTn>
                                        <p:tgtEl>
                                          <p:spTgt spid="48"/>
                                        </p:tgtEl>
                                        <p:attrNameLst>
                                          <p:attrName>style.visibility</p:attrName>
                                        </p:attrNameLst>
                                      </p:cBhvr>
                                      <p:to>
                                        <p:strVal val="hidden"/>
                                      </p:to>
                                    </p:set>
                                  </p:childTnLst>
                                </p:cTn>
                              </p:par>
                              <p:par>
                                <p:cTn id="913" presetID="19" presetClass="exit" presetSubtype="5" fill="hold" grpId="3" nodeType="withEffect">
                                  <p:stCondLst>
                                    <p:cond delay="0"/>
                                  </p:stCondLst>
                                  <p:childTnLst>
                                    <p:anim calcmode="lin" valueType="num">
                                      <p:cBhvr>
                                        <p:cTn id="914" dur="3000"/>
                                        <p:tgtEl>
                                          <p:spTgt spid="49"/>
                                        </p:tgtEl>
                                        <p:attrNameLst>
                                          <p:attrName>ppt_w</p:attrName>
                                        </p:attrNameLst>
                                      </p:cBhvr>
                                      <p:tavLst>
                                        <p:tav tm="0">
                                          <p:val>
                                            <p:strVal val="ppt_w"/>
                                          </p:val>
                                        </p:tav>
                                        <p:tav tm="100000">
                                          <p:val>
                                            <p:strVal val="ppt_w"/>
                                          </p:val>
                                        </p:tav>
                                      </p:tavLst>
                                    </p:anim>
                                    <p:anim calcmode="lin" valueType="num">
                                      <p:cBhvr>
                                        <p:cTn id="915"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6" dur="1" fill="hold">
                                          <p:stCondLst>
                                            <p:cond delay="2999"/>
                                          </p:stCondLst>
                                        </p:cTn>
                                        <p:tgtEl>
                                          <p:spTgt spid="49"/>
                                        </p:tgtEl>
                                        <p:attrNameLst>
                                          <p:attrName>style.visibility</p:attrName>
                                        </p:attrNameLst>
                                      </p:cBhvr>
                                      <p:to>
                                        <p:strVal val="hidden"/>
                                      </p:to>
                                    </p:set>
                                  </p:childTnLst>
                                </p:cTn>
                              </p:par>
                              <p:par>
                                <p:cTn id="917" presetID="19" presetClass="exit" presetSubtype="5" fill="hold" grpId="3" nodeType="withEffect">
                                  <p:stCondLst>
                                    <p:cond delay="0"/>
                                  </p:stCondLst>
                                  <p:childTnLst>
                                    <p:anim calcmode="lin" valueType="num">
                                      <p:cBhvr>
                                        <p:cTn id="918" dur="3000"/>
                                        <p:tgtEl>
                                          <p:spTgt spid="50"/>
                                        </p:tgtEl>
                                        <p:attrNameLst>
                                          <p:attrName>ppt_w</p:attrName>
                                        </p:attrNameLst>
                                      </p:cBhvr>
                                      <p:tavLst>
                                        <p:tav tm="0">
                                          <p:val>
                                            <p:strVal val="ppt_w"/>
                                          </p:val>
                                        </p:tav>
                                        <p:tav tm="100000">
                                          <p:val>
                                            <p:strVal val="ppt_w"/>
                                          </p:val>
                                        </p:tav>
                                      </p:tavLst>
                                    </p:anim>
                                    <p:anim calcmode="lin" valueType="num">
                                      <p:cBhvr>
                                        <p:cTn id="919" dur="3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0" dur="1" fill="hold">
                                          <p:stCondLst>
                                            <p:cond delay="2999"/>
                                          </p:stCondLst>
                                        </p:cTn>
                                        <p:tgtEl>
                                          <p:spTgt spid="50"/>
                                        </p:tgtEl>
                                        <p:attrNameLst>
                                          <p:attrName>style.visibility</p:attrName>
                                        </p:attrNameLst>
                                      </p:cBhvr>
                                      <p:to>
                                        <p:strVal val="hidden"/>
                                      </p:to>
                                    </p:set>
                                  </p:childTnLst>
                                </p:cTn>
                              </p:par>
                              <p:par>
                                <p:cTn id="921" presetID="19" presetClass="exit" presetSubtype="5" fill="hold" grpId="3" nodeType="withEffect">
                                  <p:stCondLst>
                                    <p:cond delay="0"/>
                                  </p:stCondLst>
                                  <p:childTnLst>
                                    <p:anim calcmode="lin" valueType="num">
                                      <p:cBhvr>
                                        <p:cTn id="922" dur="3000"/>
                                        <p:tgtEl>
                                          <p:spTgt spid="51"/>
                                        </p:tgtEl>
                                        <p:attrNameLst>
                                          <p:attrName>ppt_w</p:attrName>
                                        </p:attrNameLst>
                                      </p:cBhvr>
                                      <p:tavLst>
                                        <p:tav tm="0">
                                          <p:val>
                                            <p:strVal val="ppt_w"/>
                                          </p:val>
                                        </p:tav>
                                        <p:tav tm="100000">
                                          <p:val>
                                            <p:strVal val="ppt_w"/>
                                          </p:val>
                                        </p:tav>
                                      </p:tavLst>
                                    </p:anim>
                                    <p:anim calcmode="lin" valueType="num">
                                      <p:cBhvr>
                                        <p:cTn id="923" dur="300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4" dur="1" fill="hold">
                                          <p:stCondLst>
                                            <p:cond delay="2999"/>
                                          </p:stCondLst>
                                        </p:cTn>
                                        <p:tgtEl>
                                          <p:spTgt spid="51"/>
                                        </p:tgtEl>
                                        <p:attrNameLst>
                                          <p:attrName>style.visibility</p:attrName>
                                        </p:attrNameLst>
                                      </p:cBhvr>
                                      <p:to>
                                        <p:strVal val="hidden"/>
                                      </p:to>
                                    </p:set>
                                  </p:childTnLst>
                                </p:cTn>
                              </p:par>
                              <p:par>
                                <p:cTn id="925" presetID="19" presetClass="exit" presetSubtype="5" fill="hold" grpId="3" nodeType="withEffect">
                                  <p:stCondLst>
                                    <p:cond delay="0"/>
                                  </p:stCondLst>
                                  <p:childTnLst>
                                    <p:anim calcmode="lin" valueType="num">
                                      <p:cBhvr>
                                        <p:cTn id="926" dur="3000"/>
                                        <p:tgtEl>
                                          <p:spTgt spid="52"/>
                                        </p:tgtEl>
                                        <p:attrNameLst>
                                          <p:attrName>ppt_w</p:attrName>
                                        </p:attrNameLst>
                                      </p:cBhvr>
                                      <p:tavLst>
                                        <p:tav tm="0">
                                          <p:val>
                                            <p:strVal val="ppt_w"/>
                                          </p:val>
                                        </p:tav>
                                        <p:tav tm="100000">
                                          <p:val>
                                            <p:strVal val="ppt_w"/>
                                          </p:val>
                                        </p:tav>
                                      </p:tavLst>
                                    </p:anim>
                                    <p:anim calcmode="lin" valueType="num">
                                      <p:cBhvr>
                                        <p:cTn id="927" dur="3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8" dur="1" fill="hold">
                                          <p:stCondLst>
                                            <p:cond delay="2999"/>
                                          </p:stCondLst>
                                        </p:cTn>
                                        <p:tgtEl>
                                          <p:spTgt spid="52"/>
                                        </p:tgtEl>
                                        <p:attrNameLst>
                                          <p:attrName>style.visibility</p:attrName>
                                        </p:attrNameLst>
                                      </p:cBhvr>
                                      <p:to>
                                        <p:strVal val="hidden"/>
                                      </p:to>
                                    </p:set>
                                  </p:childTnLst>
                                </p:cTn>
                              </p:par>
                              <p:par>
                                <p:cTn id="929" presetID="19" presetClass="exit" presetSubtype="5" fill="hold" grpId="3" nodeType="withEffect">
                                  <p:stCondLst>
                                    <p:cond delay="0"/>
                                  </p:stCondLst>
                                  <p:childTnLst>
                                    <p:anim calcmode="lin" valueType="num">
                                      <p:cBhvr>
                                        <p:cTn id="930" dur="3000"/>
                                        <p:tgtEl>
                                          <p:spTgt spid="53"/>
                                        </p:tgtEl>
                                        <p:attrNameLst>
                                          <p:attrName>ppt_w</p:attrName>
                                        </p:attrNameLst>
                                      </p:cBhvr>
                                      <p:tavLst>
                                        <p:tav tm="0">
                                          <p:val>
                                            <p:strVal val="ppt_w"/>
                                          </p:val>
                                        </p:tav>
                                        <p:tav tm="100000">
                                          <p:val>
                                            <p:strVal val="ppt_w"/>
                                          </p:val>
                                        </p:tav>
                                      </p:tavLst>
                                    </p:anim>
                                    <p:anim calcmode="lin" valueType="num">
                                      <p:cBhvr>
                                        <p:cTn id="931" dur="300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2" dur="1" fill="hold">
                                          <p:stCondLst>
                                            <p:cond delay="2999"/>
                                          </p:stCondLst>
                                        </p:cTn>
                                        <p:tgtEl>
                                          <p:spTgt spid="53"/>
                                        </p:tgtEl>
                                        <p:attrNameLst>
                                          <p:attrName>style.visibility</p:attrName>
                                        </p:attrNameLst>
                                      </p:cBhvr>
                                      <p:to>
                                        <p:strVal val="hidden"/>
                                      </p:to>
                                    </p:set>
                                  </p:childTnLst>
                                </p:cTn>
                              </p:par>
                              <p:par>
                                <p:cTn id="933" presetID="19" presetClass="exit" presetSubtype="5" fill="hold" grpId="3" nodeType="withEffect">
                                  <p:stCondLst>
                                    <p:cond delay="0"/>
                                  </p:stCondLst>
                                  <p:childTnLst>
                                    <p:anim calcmode="lin" valueType="num">
                                      <p:cBhvr>
                                        <p:cTn id="934" dur="3000"/>
                                        <p:tgtEl>
                                          <p:spTgt spid="54"/>
                                        </p:tgtEl>
                                        <p:attrNameLst>
                                          <p:attrName>ppt_w</p:attrName>
                                        </p:attrNameLst>
                                      </p:cBhvr>
                                      <p:tavLst>
                                        <p:tav tm="0">
                                          <p:val>
                                            <p:strVal val="ppt_w"/>
                                          </p:val>
                                        </p:tav>
                                        <p:tav tm="100000">
                                          <p:val>
                                            <p:strVal val="ppt_w"/>
                                          </p:val>
                                        </p:tav>
                                      </p:tavLst>
                                    </p:anim>
                                    <p:anim calcmode="lin" valueType="num">
                                      <p:cBhvr>
                                        <p:cTn id="935" dur="3000"/>
                                        <p:tgtEl>
                                          <p:spTgt spid="5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6" dur="1" fill="hold">
                                          <p:stCondLst>
                                            <p:cond delay="2999"/>
                                          </p:stCondLst>
                                        </p:cTn>
                                        <p:tgtEl>
                                          <p:spTgt spid="54"/>
                                        </p:tgtEl>
                                        <p:attrNameLst>
                                          <p:attrName>style.visibility</p:attrName>
                                        </p:attrNameLst>
                                      </p:cBhvr>
                                      <p:to>
                                        <p:strVal val="hidden"/>
                                      </p:to>
                                    </p:set>
                                  </p:childTnLst>
                                </p:cTn>
                              </p:par>
                              <p:par>
                                <p:cTn id="937" presetID="19" presetClass="exit" presetSubtype="5" fill="hold" grpId="3" nodeType="withEffect">
                                  <p:stCondLst>
                                    <p:cond delay="0"/>
                                  </p:stCondLst>
                                  <p:childTnLst>
                                    <p:anim calcmode="lin" valueType="num">
                                      <p:cBhvr>
                                        <p:cTn id="938" dur="3000"/>
                                        <p:tgtEl>
                                          <p:spTgt spid="55"/>
                                        </p:tgtEl>
                                        <p:attrNameLst>
                                          <p:attrName>ppt_w</p:attrName>
                                        </p:attrNameLst>
                                      </p:cBhvr>
                                      <p:tavLst>
                                        <p:tav tm="0">
                                          <p:val>
                                            <p:strVal val="ppt_w"/>
                                          </p:val>
                                        </p:tav>
                                        <p:tav tm="100000">
                                          <p:val>
                                            <p:strVal val="ppt_w"/>
                                          </p:val>
                                        </p:tav>
                                      </p:tavLst>
                                    </p:anim>
                                    <p:anim calcmode="lin" valueType="num">
                                      <p:cBhvr>
                                        <p:cTn id="939" dur="3000"/>
                                        <p:tgtEl>
                                          <p:spTgt spid="5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0" dur="1" fill="hold">
                                          <p:stCondLst>
                                            <p:cond delay="2999"/>
                                          </p:stCondLst>
                                        </p:cTn>
                                        <p:tgtEl>
                                          <p:spTgt spid="55"/>
                                        </p:tgtEl>
                                        <p:attrNameLst>
                                          <p:attrName>style.visibility</p:attrName>
                                        </p:attrNameLst>
                                      </p:cBhvr>
                                      <p:to>
                                        <p:strVal val="hidden"/>
                                      </p:to>
                                    </p:set>
                                  </p:childTnLst>
                                </p:cTn>
                              </p:par>
                              <p:par>
                                <p:cTn id="941" presetID="19" presetClass="exit" presetSubtype="5" fill="hold" grpId="3" nodeType="withEffect">
                                  <p:stCondLst>
                                    <p:cond delay="0"/>
                                  </p:stCondLst>
                                  <p:childTnLst>
                                    <p:anim calcmode="lin" valueType="num">
                                      <p:cBhvr>
                                        <p:cTn id="942" dur="3000"/>
                                        <p:tgtEl>
                                          <p:spTgt spid="56"/>
                                        </p:tgtEl>
                                        <p:attrNameLst>
                                          <p:attrName>ppt_w</p:attrName>
                                        </p:attrNameLst>
                                      </p:cBhvr>
                                      <p:tavLst>
                                        <p:tav tm="0">
                                          <p:val>
                                            <p:strVal val="ppt_w"/>
                                          </p:val>
                                        </p:tav>
                                        <p:tav tm="100000">
                                          <p:val>
                                            <p:strVal val="ppt_w"/>
                                          </p:val>
                                        </p:tav>
                                      </p:tavLst>
                                    </p:anim>
                                    <p:anim calcmode="lin" valueType="num">
                                      <p:cBhvr>
                                        <p:cTn id="943" dur="3000"/>
                                        <p:tgtEl>
                                          <p:spTgt spid="5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4" dur="1" fill="hold">
                                          <p:stCondLst>
                                            <p:cond delay="2999"/>
                                          </p:stCondLst>
                                        </p:cTn>
                                        <p:tgtEl>
                                          <p:spTgt spid="56"/>
                                        </p:tgtEl>
                                        <p:attrNameLst>
                                          <p:attrName>style.visibility</p:attrName>
                                        </p:attrNameLst>
                                      </p:cBhvr>
                                      <p:to>
                                        <p:strVal val="hidden"/>
                                      </p:to>
                                    </p:set>
                                  </p:childTnLst>
                                </p:cTn>
                              </p:par>
                              <p:par>
                                <p:cTn id="945" presetID="19" presetClass="exit" presetSubtype="5" fill="hold" grpId="3" nodeType="withEffect">
                                  <p:stCondLst>
                                    <p:cond delay="0"/>
                                  </p:stCondLst>
                                  <p:childTnLst>
                                    <p:anim calcmode="lin" valueType="num">
                                      <p:cBhvr>
                                        <p:cTn id="946" dur="3000"/>
                                        <p:tgtEl>
                                          <p:spTgt spid="57"/>
                                        </p:tgtEl>
                                        <p:attrNameLst>
                                          <p:attrName>ppt_w</p:attrName>
                                        </p:attrNameLst>
                                      </p:cBhvr>
                                      <p:tavLst>
                                        <p:tav tm="0">
                                          <p:val>
                                            <p:strVal val="ppt_w"/>
                                          </p:val>
                                        </p:tav>
                                        <p:tav tm="100000">
                                          <p:val>
                                            <p:strVal val="ppt_w"/>
                                          </p:val>
                                        </p:tav>
                                      </p:tavLst>
                                    </p:anim>
                                    <p:anim calcmode="lin" valueType="num">
                                      <p:cBhvr>
                                        <p:cTn id="947" dur="30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8" dur="1" fill="hold">
                                          <p:stCondLst>
                                            <p:cond delay="2999"/>
                                          </p:stCondLst>
                                        </p:cTn>
                                        <p:tgtEl>
                                          <p:spTgt spid="57"/>
                                        </p:tgtEl>
                                        <p:attrNameLst>
                                          <p:attrName>style.visibility</p:attrName>
                                        </p:attrNameLst>
                                      </p:cBhvr>
                                      <p:to>
                                        <p:strVal val="hidden"/>
                                      </p:to>
                                    </p:set>
                                  </p:childTnLst>
                                </p:cTn>
                              </p:par>
                              <p:par>
                                <p:cTn id="949" presetID="19" presetClass="exit" presetSubtype="5" fill="hold" grpId="3" nodeType="withEffect">
                                  <p:stCondLst>
                                    <p:cond delay="0"/>
                                  </p:stCondLst>
                                  <p:childTnLst>
                                    <p:anim calcmode="lin" valueType="num">
                                      <p:cBhvr>
                                        <p:cTn id="950" dur="3000"/>
                                        <p:tgtEl>
                                          <p:spTgt spid="58"/>
                                        </p:tgtEl>
                                        <p:attrNameLst>
                                          <p:attrName>ppt_w</p:attrName>
                                        </p:attrNameLst>
                                      </p:cBhvr>
                                      <p:tavLst>
                                        <p:tav tm="0">
                                          <p:val>
                                            <p:strVal val="ppt_w"/>
                                          </p:val>
                                        </p:tav>
                                        <p:tav tm="100000">
                                          <p:val>
                                            <p:strVal val="ppt_w"/>
                                          </p:val>
                                        </p:tav>
                                      </p:tavLst>
                                    </p:anim>
                                    <p:anim calcmode="lin" valueType="num">
                                      <p:cBhvr>
                                        <p:cTn id="951" dur="3000"/>
                                        <p:tgtEl>
                                          <p:spTgt spid="5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2" dur="1" fill="hold">
                                          <p:stCondLst>
                                            <p:cond delay="2999"/>
                                          </p:stCondLst>
                                        </p:cTn>
                                        <p:tgtEl>
                                          <p:spTgt spid="58"/>
                                        </p:tgtEl>
                                        <p:attrNameLst>
                                          <p:attrName>style.visibility</p:attrName>
                                        </p:attrNameLst>
                                      </p:cBhvr>
                                      <p:to>
                                        <p:strVal val="hidden"/>
                                      </p:to>
                                    </p:set>
                                  </p:childTnLst>
                                </p:cTn>
                              </p:par>
                              <p:par>
                                <p:cTn id="953" presetID="19" presetClass="exit" presetSubtype="5" fill="hold" grpId="3" nodeType="withEffect">
                                  <p:stCondLst>
                                    <p:cond delay="0"/>
                                  </p:stCondLst>
                                  <p:childTnLst>
                                    <p:anim calcmode="lin" valueType="num">
                                      <p:cBhvr>
                                        <p:cTn id="954" dur="3000"/>
                                        <p:tgtEl>
                                          <p:spTgt spid="59"/>
                                        </p:tgtEl>
                                        <p:attrNameLst>
                                          <p:attrName>ppt_w</p:attrName>
                                        </p:attrNameLst>
                                      </p:cBhvr>
                                      <p:tavLst>
                                        <p:tav tm="0">
                                          <p:val>
                                            <p:strVal val="ppt_w"/>
                                          </p:val>
                                        </p:tav>
                                        <p:tav tm="100000">
                                          <p:val>
                                            <p:strVal val="ppt_w"/>
                                          </p:val>
                                        </p:tav>
                                      </p:tavLst>
                                    </p:anim>
                                    <p:anim calcmode="lin" valueType="num">
                                      <p:cBhvr>
                                        <p:cTn id="955" dur="3000"/>
                                        <p:tgtEl>
                                          <p:spTgt spid="5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6" dur="1" fill="hold">
                                          <p:stCondLst>
                                            <p:cond delay="2999"/>
                                          </p:stCondLst>
                                        </p:cTn>
                                        <p:tgtEl>
                                          <p:spTgt spid="59"/>
                                        </p:tgtEl>
                                        <p:attrNameLst>
                                          <p:attrName>style.visibility</p:attrName>
                                        </p:attrNameLst>
                                      </p:cBhvr>
                                      <p:to>
                                        <p:strVal val="hidden"/>
                                      </p:to>
                                    </p:set>
                                  </p:childTnLst>
                                </p:cTn>
                              </p:par>
                              <p:par>
                                <p:cTn id="957" presetID="19" presetClass="exit" presetSubtype="5" fill="hold" grpId="3" nodeType="withEffect">
                                  <p:stCondLst>
                                    <p:cond delay="0"/>
                                  </p:stCondLst>
                                  <p:childTnLst>
                                    <p:anim calcmode="lin" valueType="num">
                                      <p:cBhvr>
                                        <p:cTn id="958" dur="3000"/>
                                        <p:tgtEl>
                                          <p:spTgt spid="60"/>
                                        </p:tgtEl>
                                        <p:attrNameLst>
                                          <p:attrName>ppt_w</p:attrName>
                                        </p:attrNameLst>
                                      </p:cBhvr>
                                      <p:tavLst>
                                        <p:tav tm="0">
                                          <p:val>
                                            <p:strVal val="ppt_w"/>
                                          </p:val>
                                        </p:tav>
                                        <p:tav tm="100000">
                                          <p:val>
                                            <p:strVal val="ppt_w"/>
                                          </p:val>
                                        </p:tav>
                                      </p:tavLst>
                                    </p:anim>
                                    <p:anim calcmode="lin" valueType="num">
                                      <p:cBhvr>
                                        <p:cTn id="959" dur="3000"/>
                                        <p:tgtEl>
                                          <p:spTgt spid="6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0" dur="1" fill="hold">
                                          <p:stCondLst>
                                            <p:cond delay="2999"/>
                                          </p:stCondLst>
                                        </p:cTn>
                                        <p:tgtEl>
                                          <p:spTgt spid="60"/>
                                        </p:tgtEl>
                                        <p:attrNameLst>
                                          <p:attrName>style.visibility</p:attrName>
                                        </p:attrNameLst>
                                      </p:cBhvr>
                                      <p:to>
                                        <p:strVal val="hidden"/>
                                      </p:to>
                                    </p:set>
                                  </p:childTnLst>
                                </p:cTn>
                              </p:par>
                              <p:par>
                                <p:cTn id="961" presetID="19" presetClass="exit" presetSubtype="5" fill="hold" grpId="3" nodeType="withEffect">
                                  <p:stCondLst>
                                    <p:cond delay="0"/>
                                  </p:stCondLst>
                                  <p:childTnLst>
                                    <p:anim calcmode="lin" valueType="num">
                                      <p:cBhvr>
                                        <p:cTn id="962" dur="3000"/>
                                        <p:tgtEl>
                                          <p:spTgt spid="61"/>
                                        </p:tgtEl>
                                        <p:attrNameLst>
                                          <p:attrName>ppt_w</p:attrName>
                                        </p:attrNameLst>
                                      </p:cBhvr>
                                      <p:tavLst>
                                        <p:tav tm="0">
                                          <p:val>
                                            <p:strVal val="ppt_w"/>
                                          </p:val>
                                        </p:tav>
                                        <p:tav tm="100000">
                                          <p:val>
                                            <p:strVal val="ppt_w"/>
                                          </p:val>
                                        </p:tav>
                                      </p:tavLst>
                                    </p:anim>
                                    <p:anim calcmode="lin" valueType="num">
                                      <p:cBhvr>
                                        <p:cTn id="963" dur="3000"/>
                                        <p:tgtEl>
                                          <p:spTgt spid="6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4" dur="1" fill="hold">
                                          <p:stCondLst>
                                            <p:cond delay="2999"/>
                                          </p:stCondLst>
                                        </p:cTn>
                                        <p:tgtEl>
                                          <p:spTgt spid="61"/>
                                        </p:tgtEl>
                                        <p:attrNameLst>
                                          <p:attrName>style.visibility</p:attrName>
                                        </p:attrNameLst>
                                      </p:cBhvr>
                                      <p:to>
                                        <p:strVal val="hidden"/>
                                      </p:to>
                                    </p:set>
                                  </p:childTnLst>
                                </p:cTn>
                              </p:par>
                              <p:par>
                                <p:cTn id="965" presetID="19" presetClass="exit" presetSubtype="5" fill="hold" grpId="3" nodeType="withEffect">
                                  <p:stCondLst>
                                    <p:cond delay="0"/>
                                  </p:stCondLst>
                                  <p:childTnLst>
                                    <p:anim calcmode="lin" valueType="num">
                                      <p:cBhvr>
                                        <p:cTn id="966" dur="3000"/>
                                        <p:tgtEl>
                                          <p:spTgt spid="62"/>
                                        </p:tgtEl>
                                        <p:attrNameLst>
                                          <p:attrName>ppt_w</p:attrName>
                                        </p:attrNameLst>
                                      </p:cBhvr>
                                      <p:tavLst>
                                        <p:tav tm="0">
                                          <p:val>
                                            <p:strVal val="ppt_w"/>
                                          </p:val>
                                        </p:tav>
                                        <p:tav tm="100000">
                                          <p:val>
                                            <p:strVal val="ppt_w"/>
                                          </p:val>
                                        </p:tav>
                                      </p:tavLst>
                                    </p:anim>
                                    <p:anim calcmode="lin" valueType="num">
                                      <p:cBhvr>
                                        <p:cTn id="967" dur="3000"/>
                                        <p:tgtEl>
                                          <p:spTgt spid="6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8" dur="1" fill="hold">
                                          <p:stCondLst>
                                            <p:cond delay="2999"/>
                                          </p:stCondLst>
                                        </p:cTn>
                                        <p:tgtEl>
                                          <p:spTgt spid="62"/>
                                        </p:tgtEl>
                                        <p:attrNameLst>
                                          <p:attrName>style.visibility</p:attrName>
                                        </p:attrNameLst>
                                      </p:cBhvr>
                                      <p:to>
                                        <p:strVal val="hidden"/>
                                      </p:to>
                                    </p:set>
                                  </p:childTnLst>
                                </p:cTn>
                              </p:par>
                              <p:par>
                                <p:cTn id="969" presetID="17" presetClass="entr" presetSubtype="1" fill="hold" nodeType="withEffect">
                                  <p:stCondLst>
                                    <p:cond delay="0"/>
                                  </p:stCondLst>
                                  <p:childTnLst>
                                    <p:set>
                                      <p:cBhvr>
                                        <p:cTn id="970" dur="1" fill="hold">
                                          <p:stCondLst>
                                            <p:cond delay="0"/>
                                          </p:stCondLst>
                                        </p:cTn>
                                        <p:tgtEl>
                                          <p:spTgt spid="2"/>
                                        </p:tgtEl>
                                        <p:attrNameLst>
                                          <p:attrName>style.visibility</p:attrName>
                                        </p:attrNameLst>
                                      </p:cBhvr>
                                      <p:to>
                                        <p:strVal val="visible"/>
                                      </p:to>
                                    </p:set>
                                    <p:anim calcmode="lin" valueType="num">
                                      <p:cBhvr>
                                        <p:cTn id="971" dur="3000" fill="hold"/>
                                        <p:tgtEl>
                                          <p:spTgt spid="2"/>
                                        </p:tgtEl>
                                        <p:attrNameLst>
                                          <p:attrName>ppt_x</p:attrName>
                                        </p:attrNameLst>
                                      </p:cBhvr>
                                      <p:tavLst>
                                        <p:tav tm="0">
                                          <p:val>
                                            <p:strVal val="#ppt_x"/>
                                          </p:val>
                                        </p:tav>
                                        <p:tav tm="100000">
                                          <p:val>
                                            <p:strVal val="#ppt_x"/>
                                          </p:val>
                                        </p:tav>
                                      </p:tavLst>
                                    </p:anim>
                                    <p:anim calcmode="lin" valueType="num">
                                      <p:cBhvr>
                                        <p:cTn id="972" dur="3000" fill="hold"/>
                                        <p:tgtEl>
                                          <p:spTgt spid="2"/>
                                        </p:tgtEl>
                                        <p:attrNameLst>
                                          <p:attrName>ppt_y</p:attrName>
                                        </p:attrNameLst>
                                      </p:cBhvr>
                                      <p:tavLst>
                                        <p:tav tm="0">
                                          <p:val>
                                            <p:strVal val="#ppt_y-#ppt_h/2"/>
                                          </p:val>
                                        </p:tav>
                                        <p:tav tm="100000">
                                          <p:val>
                                            <p:strVal val="#ppt_y"/>
                                          </p:val>
                                        </p:tav>
                                      </p:tavLst>
                                    </p:anim>
                                    <p:anim calcmode="lin" valueType="num">
                                      <p:cBhvr>
                                        <p:cTn id="973" dur="3000" fill="hold"/>
                                        <p:tgtEl>
                                          <p:spTgt spid="2"/>
                                        </p:tgtEl>
                                        <p:attrNameLst>
                                          <p:attrName>ppt_w</p:attrName>
                                        </p:attrNameLst>
                                      </p:cBhvr>
                                      <p:tavLst>
                                        <p:tav tm="0">
                                          <p:val>
                                            <p:strVal val="#ppt_w"/>
                                          </p:val>
                                        </p:tav>
                                        <p:tav tm="100000">
                                          <p:val>
                                            <p:strVal val="#ppt_w"/>
                                          </p:val>
                                        </p:tav>
                                      </p:tavLst>
                                    </p:anim>
                                    <p:anim calcmode="lin" valueType="num">
                                      <p:cBhvr>
                                        <p:cTn id="97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ush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286116"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572000"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286116"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72000"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86116"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72000"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286116"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86116"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286116"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86116"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72000"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14348"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000232"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14348"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000232"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14348"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000232"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14348"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000232"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14348"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2000232"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14348"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2000232"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714348"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2000232"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5857884"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7143768" y="0"/>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5857884"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143768" y="64292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5857884"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143768" y="128588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5857884"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7143768" y="192880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5857884"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7143768" y="2571768"/>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5857884"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7143768" y="3214692"/>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5857884"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7143768" y="3857634"/>
            <a:ext cx="1285884" cy="1285866"/>
          </a:xfrm>
          <a:prstGeom prst="donut">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ppt_x"/>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ppt_x"/>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ppt_x"/>
                                          </p:val>
                                        </p:tav>
                                        <p:tav tm="100000">
                                          <p:val>
                                            <p:strVal val="#ppt_x"/>
                                          </p:val>
                                        </p:tav>
                                      </p:tavLst>
                                    </p:anim>
                                    <p:anim calcmode="lin" valueType="num">
                                      <p:cBhvr additive="base">
                                        <p:cTn id="47" dur="30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ppt_x"/>
                                          </p:val>
                                        </p:tav>
                                        <p:tav tm="100000">
                                          <p:val>
                                            <p:strVal val="#ppt_x"/>
                                          </p:val>
                                        </p:tav>
                                      </p:tavLst>
                                    </p:anim>
                                    <p:anim calcmode="lin" valueType="num">
                                      <p:cBhvr additive="base">
                                        <p:cTn id="51" dur="30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ppt_x"/>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3000" fill="hold"/>
                                        <p:tgtEl>
                                          <p:spTgt spid="22"/>
                                        </p:tgtEl>
                                        <p:attrNameLst>
                                          <p:attrName>ppt_x</p:attrName>
                                        </p:attrNameLst>
                                      </p:cBhvr>
                                      <p:tavLst>
                                        <p:tav tm="0">
                                          <p:val>
                                            <p:strVal val="#ppt_x"/>
                                          </p:val>
                                        </p:tav>
                                        <p:tav tm="100000">
                                          <p:val>
                                            <p:strVal val="#ppt_x"/>
                                          </p:val>
                                        </p:tav>
                                      </p:tavLst>
                                    </p:anim>
                                    <p:anim calcmode="lin" valueType="num">
                                      <p:cBhvr additive="base">
                                        <p:cTn id="59" dur="3000" fill="hold"/>
                                        <p:tgtEl>
                                          <p:spTgt spid="2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3000" fill="hold"/>
                                        <p:tgtEl>
                                          <p:spTgt spid="23"/>
                                        </p:tgtEl>
                                        <p:attrNameLst>
                                          <p:attrName>ppt_x</p:attrName>
                                        </p:attrNameLst>
                                      </p:cBhvr>
                                      <p:tavLst>
                                        <p:tav tm="0">
                                          <p:val>
                                            <p:strVal val="#ppt_x"/>
                                          </p:val>
                                        </p:tav>
                                        <p:tav tm="100000">
                                          <p:val>
                                            <p:strVal val="#ppt_x"/>
                                          </p:val>
                                        </p:tav>
                                      </p:tavLst>
                                    </p:anim>
                                    <p:anim calcmode="lin" valueType="num">
                                      <p:cBhvr additive="base">
                                        <p:cTn id="63" dur="3000" fill="hold"/>
                                        <p:tgtEl>
                                          <p:spTgt spid="2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ppt_x"/>
                                          </p:val>
                                        </p:tav>
                                        <p:tav tm="100000">
                                          <p:val>
                                            <p:strVal val="#ppt_x"/>
                                          </p:val>
                                        </p:tav>
                                      </p:tavLst>
                                    </p:anim>
                                    <p:anim calcmode="lin" valueType="num">
                                      <p:cBhvr additive="base">
                                        <p:cTn id="67" dur="3000" fill="hold"/>
                                        <p:tgtEl>
                                          <p:spTgt spid="24"/>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3000" fill="hold"/>
                                        <p:tgtEl>
                                          <p:spTgt spid="25"/>
                                        </p:tgtEl>
                                        <p:attrNameLst>
                                          <p:attrName>ppt_x</p:attrName>
                                        </p:attrNameLst>
                                      </p:cBhvr>
                                      <p:tavLst>
                                        <p:tav tm="0">
                                          <p:val>
                                            <p:strVal val="#ppt_x"/>
                                          </p:val>
                                        </p:tav>
                                        <p:tav tm="100000">
                                          <p:val>
                                            <p:strVal val="#ppt_x"/>
                                          </p:val>
                                        </p:tav>
                                      </p:tavLst>
                                    </p:anim>
                                    <p:anim calcmode="lin" valueType="num">
                                      <p:cBhvr additive="base">
                                        <p:cTn id="71" dur="3000" fill="hold"/>
                                        <p:tgtEl>
                                          <p:spTgt spid="25"/>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3000" fill="hold"/>
                                        <p:tgtEl>
                                          <p:spTgt spid="26"/>
                                        </p:tgtEl>
                                        <p:attrNameLst>
                                          <p:attrName>ppt_x</p:attrName>
                                        </p:attrNameLst>
                                      </p:cBhvr>
                                      <p:tavLst>
                                        <p:tav tm="0">
                                          <p:val>
                                            <p:strVal val="#ppt_x"/>
                                          </p:val>
                                        </p:tav>
                                        <p:tav tm="100000">
                                          <p:val>
                                            <p:strVal val="#ppt_x"/>
                                          </p:val>
                                        </p:tav>
                                      </p:tavLst>
                                    </p:anim>
                                    <p:anim calcmode="lin" valueType="num">
                                      <p:cBhvr additive="base">
                                        <p:cTn id="75" dur="3000" fill="hold"/>
                                        <p:tgtEl>
                                          <p:spTgt spid="26"/>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 calcmode="lin" valueType="num">
                                      <p:cBhvr additive="base">
                                        <p:cTn id="78" dur="3000" fill="hold"/>
                                        <p:tgtEl>
                                          <p:spTgt spid="27"/>
                                        </p:tgtEl>
                                        <p:attrNameLst>
                                          <p:attrName>ppt_x</p:attrName>
                                        </p:attrNameLst>
                                      </p:cBhvr>
                                      <p:tavLst>
                                        <p:tav tm="0">
                                          <p:val>
                                            <p:strVal val="#ppt_x"/>
                                          </p:val>
                                        </p:tav>
                                        <p:tav tm="100000">
                                          <p:val>
                                            <p:strVal val="#ppt_x"/>
                                          </p:val>
                                        </p:tav>
                                      </p:tavLst>
                                    </p:anim>
                                    <p:anim calcmode="lin" valueType="num">
                                      <p:cBhvr additive="base">
                                        <p:cTn id="79" dur="3000" fill="hold"/>
                                        <p:tgtEl>
                                          <p:spTgt spid="27"/>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additive="base">
                                        <p:cTn id="82" dur="3000" fill="hold"/>
                                        <p:tgtEl>
                                          <p:spTgt spid="28"/>
                                        </p:tgtEl>
                                        <p:attrNameLst>
                                          <p:attrName>ppt_x</p:attrName>
                                        </p:attrNameLst>
                                      </p:cBhvr>
                                      <p:tavLst>
                                        <p:tav tm="0">
                                          <p:val>
                                            <p:strVal val="#ppt_x"/>
                                          </p:val>
                                        </p:tav>
                                        <p:tav tm="100000">
                                          <p:val>
                                            <p:strVal val="#ppt_x"/>
                                          </p:val>
                                        </p:tav>
                                      </p:tavLst>
                                    </p:anim>
                                    <p:anim calcmode="lin" valueType="num">
                                      <p:cBhvr additive="base">
                                        <p:cTn id="83" dur="3000" fill="hold"/>
                                        <p:tgtEl>
                                          <p:spTgt spid="28"/>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9"/>
                                        </p:tgtEl>
                                        <p:attrNameLst>
                                          <p:attrName>style.visibility</p:attrName>
                                        </p:attrNameLst>
                                      </p:cBhvr>
                                      <p:to>
                                        <p:strVal val="visible"/>
                                      </p:to>
                                    </p:set>
                                    <p:anim calcmode="lin" valueType="num">
                                      <p:cBhvr additive="base">
                                        <p:cTn id="86" dur="3000" fill="hold"/>
                                        <p:tgtEl>
                                          <p:spTgt spid="29"/>
                                        </p:tgtEl>
                                        <p:attrNameLst>
                                          <p:attrName>ppt_x</p:attrName>
                                        </p:attrNameLst>
                                      </p:cBhvr>
                                      <p:tavLst>
                                        <p:tav tm="0">
                                          <p:val>
                                            <p:strVal val="#ppt_x"/>
                                          </p:val>
                                        </p:tav>
                                        <p:tav tm="100000">
                                          <p:val>
                                            <p:strVal val="#ppt_x"/>
                                          </p:val>
                                        </p:tav>
                                      </p:tavLst>
                                    </p:anim>
                                    <p:anim calcmode="lin" valueType="num">
                                      <p:cBhvr additive="base">
                                        <p:cTn id="87" dur="3000" fill="hold"/>
                                        <p:tgtEl>
                                          <p:spTgt spid="29"/>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 calcmode="lin" valueType="num">
                                      <p:cBhvr additive="base">
                                        <p:cTn id="90" dur="3000" fill="hold"/>
                                        <p:tgtEl>
                                          <p:spTgt spid="30"/>
                                        </p:tgtEl>
                                        <p:attrNameLst>
                                          <p:attrName>ppt_x</p:attrName>
                                        </p:attrNameLst>
                                      </p:cBhvr>
                                      <p:tavLst>
                                        <p:tav tm="0">
                                          <p:val>
                                            <p:strVal val="#ppt_x"/>
                                          </p:val>
                                        </p:tav>
                                        <p:tav tm="100000">
                                          <p:val>
                                            <p:strVal val="#ppt_x"/>
                                          </p:val>
                                        </p:tav>
                                      </p:tavLst>
                                    </p:anim>
                                    <p:anim calcmode="lin" valueType="num">
                                      <p:cBhvr additive="base">
                                        <p:cTn id="91" dur="3000" fill="hold"/>
                                        <p:tgtEl>
                                          <p:spTgt spid="30"/>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additive="base">
                                        <p:cTn id="94" dur="3000" fill="hold"/>
                                        <p:tgtEl>
                                          <p:spTgt spid="4"/>
                                        </p:tgtEl>
                                        <p:attrNameLst>
                                          <p:attrName>ppt_x</p:attrName>
                                        </p:attrNameLst>
                                      </p:cBhvr>
                                      <p:tavLst>
                                        <p:tav tm="0">
                                          <p:val>
                                            <p:strVal val="#ppt_x"/>
                                          </p:val>
                                        </p:tav>
                                        <p:tav tm="100000">
                                          <p:val>
                                            <p:strVal val="#ppt_x"/>
                                          </p:val>
                                        </p:tav>
                                      </p:tavLst>
                                    </p:anim>
                                    <p:anim calcmode="lin" valueType="num">
                                      <p:cBhvr additive="base">
                                        <p:cTn id="95" dur="3000" fill="hold"/>
                                        <p:tgtEl>
                                          <p:spTgt spid="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additive="base">
                                        <p:cTn id="98" dur="3000" fill="hold"/>
                                        <p:tgtEl>
                                          <p:spTgt spid="6"/>
                                        </p:tgtEl>
                                        <p:attrNameLst>
                                          <p:attrName>ppt_x</p:attrName>
                                        </p:attrNameLst>
                                      </p:cBhvr>
                                      <p:tavLst>
                                        <p:tav tm="0">
                                          <p:val>
                                            <p:strVal val="#ppt_x"/>
                                          </p:val>
                                        </p:tav>
                                        <p:tav tm="100000">
                                          <p:val>
                                            <p:strVal val="#ppt_x"/>
                                          </p:val>
                                        </p:tav>
                                      </p:tavLst>
                                    </p:anim>
                                    <p:anim calcmode="lin" valueType="num">
                                      <p:cBhvr additive="base">
                                        <p:cTn id="99" dur="3000" fill="hold"/>
                                        <p:tgtEl>
                                          <p:spTgt spid="6"/>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ppt_x"/>
                                          </p:val>
                                        </p:tav>
                                        <p:tav tm="100000">
                                          <p:val>
                                            <p:strVal val="#ppt_x"/>
                                          </p:val>
                                        </p:tav>
                                      </p:tavLst>
                                    </p:anim>
                                    <p:anim calcmode="lin" valueType="num">
                                      <p:cBhvr additive="base">
                                        <p:cTn id="103" dur="3000" fill="hold"/>
                                        <p:tgtEl>
                                          <p:spTgt spid="8"/>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3000" fill="hold"/>
                                        <p:tgtEl>
                                          <p:spTgt spid="10"/>
                                        </p:tgtEl>
                                        <p:attrNameLst>
                                          <p:attrName>ppt_x</p:attrName>
                                        </p:attrNameLst>
                                      </p:cBhvr>
                                      <p:tavLst>
                                        <p:tav tm="0">
                                          <p:val>
                                            <p:strVal val="#ppt_x"/>
                                          </p:val>
                                        </p:tav>
                                        <p:tav tm="100000">
                                          <p:val>
                                            <p:strVal val="#ppt_x"/>
                                          </p:val>
                                        </p:tav>
                                      </p:tavLst>
                                    </p:anim>
                                    <p:anim calcmode="lin" valueType="num">
                                      <p:cBhvr additive="base">
                                        <p:cTn id="107" dur="3000" fill="hold"/>
                                        <p:tgtEl>
                                          <p:spTgt spid="10"/>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ppt_x"/>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additive="base">
                                        <p:cTn id="114" dur="3000" fill="hold"/>
                                        <p:tgtEl>
                                          <p:spTgt spid="14"/>
                                        </p:tgtEl>
                                        <p:attrNameLst>
                                          <p:attrName>ppt_x</p:attrName>
                                        </p:attrNameLst>
                                      </p:cBhvr>
                                      <p:tavLst>
                                        <p:tav tm="0">
                                          <p:val>
                                            <p:strVal val="#ppt_x"/>
                                          </p:val>
                                        </p:tav>
                                        <p:tav tm="100000">
                                          <p:val>
                                            <p:strVal val="#ppt_x"/>
                                          </p:val>
                                        </p:tav>
                                      </p:tavLst>
                                    </p:anim>
                                    <p:anim calcmode="lin" valueType="num">
                                      <p:cBhvr additive="base">
                                        <p:cTn id="115" dur="3000" fill="hold"/>
                                        <p:tgtEl>
                                          <p:spTgt spid="14"/>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ppt_x"/>
                                          </p:val>
                                        </p:tav>
                                        <p:tav tm="100000">
                                          <p:val>
                                            <p:strVal val="#ppt_x"/>
                                          </p:val>
                                        </p:tav>
                                      </p:tavLst>
                                    </p:anim>
                                    <p:anim calcmode="lin" valueType="num">
                                      <p:cBhvr additive="base">
                                        <p:cTn id="119" dur="3000" fill="hold"/>
                                        <p:tgtEl>
                                          <p:spTgt spid="16"/>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0-#ppt_h/2"/>
                                          </p:val>
                                        </p:tav>
                                        <p:tav tm="100000">
                                          <p:val>
                                            <p:strVal val="#ppt_y"/>
                                          </p:val>
                                        </p:tav>
                                      </p:tavLst>
                                    </p:anim>
                                  </p:childTnLst>
                                </p:cTn>
                              </p:par>
                              <p:par>
                                <p:cTn id="168" presetID="2" presetClass="entr" presetSubtype="1" fill="hold" grpId="0" nodeType="withEffect">
                                  <p:stCondLst>
                                    <p:cond delay="0"/>
                                  </p:stCondLst>
                                  <p:childTnLst>
                                    <p:set>
                                      <p:cBhvr>
                                        <p:cTn id="169" dur="1" fill="hold">
                                          <p:stCondLst>
                                            <p:cond delay="0"/>
                                          </p:stCondLst>
                                        </p:cTn>
                                        <p:tgtEl>
                                          <p:spTgt spid="43"/>
                                        </p:tgtEl>
                                        <p:attrNameLst>
                                          <p:attrName>style.visibility</p:attrName>
                                        </p:attrNameLst>
                                      </p:cBhvr>
                                      <p:to>
                                        <p:strVal val="visible"/>
                                      </p:to>
                                    </p:set>
                                    <p:anim calcmode="lin" valueType="num">
                                      <p:cBhvr additive="base">
                                        <p:cTn id="170" dur="3000" fill="hold"/>
                                        <p:tgtEl>
                                          <p:spTgt spid="43"/>
                                        </p:tgtEl>
                                        <p:attrNameLst>
                                          <p:attrName>ppt_x</p:attrName>
                                        </p:attrNameLst>
                                      </p:cBhvr>
                                      <p:tavLst>
                                        <p:tav tm="0">
                                          <p:val>
                                            <p:strVal val="#ppt_x"/>
                                          </p:val>
                                        </p:tav>
                                        <p:tav tm="100000">
                                          <p:val>
                                            <p:strVal val="#ppt_x"/>
                                          </p:val>
                                        </p:tav>
                                      </p:tavLst>
                                    </p:anim>
                                    <p:anim calcmode="lin" valueType="num">
                                      <p:cBhvr additive="base">
                                        <p:cTn id="171" dur="3000" fill="hold"/>
                                        <p:tgtEl>
                                          <p:spTgt spid="43"/>
                                        </p:tgtEl>
                                        <p:attrNameLst>
                                          <p:attrName>ppt_y</p:attrName>
                                        </p:attrNameLst>
                                      </p:cBhvr>
                                      <p:tavLst>
                                        <p:tav tm="0">
                                          <p:val>
                                            <p:strVal val="0-#ppt_h/2"/>
                                          </p:val>
                                        </p:tav>
                                        <p:tav tm="100000">
                                          <p:val>
                                            <p:strVal val="#ppt_y"/>
                                          </p:val>
                                        </p:tav>
                                      </p:tavLst>
                                    </p:anim>
                                  </p:childTnLst>
                                </p:cTn>
                              </p:par>
                              <p:par>
                                <p:cTn id="172" presetID="2" presetClass="entr" presetSubtype="1" fill="hold" grpId="0" nodeType="withEffect">
                                  <p:stCondLst>
                                    <p:cond delay="0"/>
                                  </p:stCondLst>
                                  <p:childTnLst>
                                    <p:set>
                                      <p:cBhvr>
                                        <p:cTn id="173" dur="1" fill="hold">
                                          <p:stCondLst>
                                            <p:cond delay="0"/>
                                          </p:stCondLst>
                                        </p:cTn>
                                        <p:tgtEl>
                                          <p:spTgt spid="44"/>
                                        </p:tgtEl>
                                        <p:attrNameLst>
                                          <p:attrName>style.visibility</p:attrName>
                                        </p:attrNameLst>
                                      </p:cBhvr>
                                      <p:to>
                                        <p:strVal val="visible"/>
                                      </p:to>
                                    </p:set>
                                    <p:anim calcmode="lin" valueType="num">
                                      <p:cBhvr additive="base">
                                        <p:cTn id="174" dur="3000" fill="hold"/>
                                        <p:tgtEl>
                                          <p:spTgt spid="44"/>
                                        </p:tgtEl>
                                        <p:attrNameLst>
                                          <p:attrName>ppt_x</p:attrName>
                                        </p:attrNameLst>
                                      </p:cBhvr>
                                      <p:tavLst>
                                        <p:tav tm="0">
                                          <p:val>
                                            <p:strVal val="#ppt_x"/>
                                          </p:val>
                                        </p:tav>
                                        <p:tav tm="100000">
                                          <p:val>
                                            <p:strVal val="#ppt_x"/>
                                          </p:val>
                                        </p:tav>
                                      </p:tavLst>
                                    </p:anim>
                                    <p:anim calcmode="lin" valueType="num">
                                      <p:cBhvr additive="base">
                                        <p:cTn id="175" dur="3000" fill="hold"/>
                                        <p:tgtEl>
                                          <p:spTgt spid="44"/>
                                        </p:tgtEl>
                                        <p:attrNameLst>
                                          <p:attrName>ppt_y</p:attrName>
                                        </p:attrNameLst>
                                      </p:cBhvr>
                                      <p:tavLst>
                                        <p:tav tm="0">
                                          <p:val>
                                            <p:strVal val="0-#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4"/>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5"/>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6"/>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7"/>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8"/>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9"/>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0"/>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1"/>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2"/>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3"/>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15"/>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6"/>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7"/>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8"/>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9"/>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20"/>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21"/>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3"/>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24"/>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25"/>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6"/>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27"/>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28"/>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29"/>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30"/>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31"/>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32"/>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33"/>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34"/>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35"/>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36"/>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37"/>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38"/>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39"/>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40"/>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41"/>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42"/>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43"/>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44"/>
                                        </p:tgtEl>
                                        <p:attrNameLst>
                                          <p:attrName>r</p:attrName>
                                        </p:attrNameLst>
                                      </p:cBhvr>
                                    </p:animRot>
                                  </p:childTnLst>
                                </p:cTn>
                              </p:par>
                            </p:childTnLst>
                          </p:cTn>
                        </p:par>
                        <p:par>
                          <p:cTn id="260" fill="hold">
                            <p:stCondLst>
                              <p:cond delay="3000"/>
                            </p:stCondLst>
                            <p:childTnLst>
                              <p:par>
                                <p:cTn id="261" presetID="2" presetClass="exit" presetSubtype="2" fill="hold" grpId="2" nodeType="afterEffect">
                                  <p:stCondLst>
                                    <p:cond delay="0"/>
                                  </p:stCondLst>
                                  <p:childTnLst>
                                    <p:anim calcmode="lin" valueType="num">
                                      <p:cBhvr additive="base">
                                        <p:cTn id="262" dur="3000"/>
                                        <p:tgtEl>
                                          <p:spTgt spid="3"/>
                                        </p:tgtEl>
                                        <p:attrNameLst>
                                          <p:attrName>ppt_x</p:attrName>
                                        </p:attrNameLst>
                                      </p:cBhvr>
                                      <p:tavLst>
                                        <p:tav tm="0">
                                          <p:val>
                                            <p:strVal val="ppt_x"/>
                                          </p:val>
                                        </p:tav>
                                        <p:tav tm="100000">
                                          <p:val>
                                            <p:strVal val="1+ppt_w/2"/>
                                          </p:val>
                                        </p:tav>
                                      </p:tavLst>
                                    </p:anim>
                                    <p:anim calcmode="lin" valueType="num">
                                      <p:cBhvr additive="base">
                                        <p:cTn id="263" dur="3000"/>
                                        <p:tgtEl>
                                          <p:spTgt spid="3"/>
                                        </p:tgtEl>
                                        <p:attrNameLst>
                                          <p:attrName>ppt_y</p:attrName>
                                        </p:attrNameLst>
                                      </p:cBhvr>
                                      <p:tavLst>
                                        <p:tav tm="0">
                                          <p:val>
                                            <p:strVal val="ppt_y"/>
                                          </p:val>
                                        </p:tav>
                                        <p:tav tm="100000">
                                          <p:val>
                                            <p:strVal val="ppt_y"/>
                                          </p:val>
                                        </p:tav>
                                      </p:tavLst>
                                    </p:anim>
                                    <p:set>
                                      <p:cBhvr>
                                        <p:cTn id="264" dur="1" fill="hold">
                                          <p:stCondLst>
                                            <p:cond delay="2999"/>
                                          </p:stCondLst>
                                        </p:cTn>
                                        <p:tgtEl>
                                          <p:spTgt spid="3"/>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5"/>
                                        </p:tgtEl>
                                        <p:attrNameLst>
                                          <p:attrName>ppt_x</p:attrName>
                                        </p:attrNameLst>
                                      </p:cBhvr>
                                      <p:tavLst>
                                        <p:tav tm="0">
                                          <p:val>
                                            <p:strVal val="ppt_x"/>
                                          </p:val>
                                        </p:tav>
                                        <p:tav tm="100000">
                                          <p:val>
                                            <p:strVal val="1+ppt_w/2"/>
                                          </p:val>
                                        </p:tav>
                                      </p:tavLst>
                                    </p:anim>
                                    <p:anim calcmode="lin" valueType="num">
                                      <p:cBhvr additive="base">
                                        <p:cTn id="267" dur="3000"/>
                                        <p:tgtEl>
                                          <p:spTgt spid="5"/>
                                        </p:tgtEl>
                                        <p:attrNameLst>
                                          <p:attrName>ppt_y</p:attrName>
                                        </p:attrNameLst>
                                      </p:cBhvr>
                                      <p:tavLst>
                                        <p:tav tm="0">
                                          <p:val>
                                            <p:strVal val="ppt_y"/>
                                          </p:val>
                                        </p:tav>
                                        <p:tav tm="100000">
                                          <p:val>
                                            <p:strVal val="ppt_y"/>
                                          </p:val>
                                        </p:tav>
                                      </p:tavLst>
                                    </p:anim>
                                    <p:set>
                                      <p:cBhvr>
                                        <p:cTn id="268" dur="1" fill="hold">
                                          <p:stCondLst>
                                            <p:cond delay="2999"/>
                                          </p:stCondLst>
                                        </p:cTn>
                                        <p:tgtEl>
                                          <p:spTgt spid="5"/>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7"/>
                                        </p:tgtEl>
                                        <p:attrNameLst>
                                          <p:attrName>ppt_x</p:attrName>
                                        </p:attrNameLst>
                                      </p:cBhvr>
                                      <p:tavLst>
                                        <p:tav tm="0">
                                          <p:val>
                                            <p:strVal val="ppt_x"/>
                                          </p:val>
                                        </p:tav>
                                        <p:tav tm="100000">
                                          <p:val>
                                            <p:strVal val="1+ppt_w/2"/>
                                          </p:val>
                                        </p:tav>
                                      </p:tavLst>
                                    </p:anim>
                                    <p:anim calcmode="lin" valueType="num">
                                      <p:cBhvr additive="base">
                                        <p:cTn id="271" dur="3000"/>
                                        <p:tgtEl>
                                          <p:spTgt spid="7"/>
                                        </p:tgtEl>
                                        <p:attrNameLst>
                                          <p:attrName>ppt_y</p:attrName>
                                        </p:attrNameLst>
                                      </p:cBhvr>
                                      <p:tavLst>
                                        <p:tav tm="0">
                                          <p:val>
                                            <p:strVal val="ppt_y"/>
                                          </p:val>
                                        </p:tav>
                                        <p:tav tm="100000">
                                          <p:val>
                                            <p:strVal val="ppt_y"/>
                                          </p:val>
                                        </p:tav>
                                      </p:tavLst>
                                    </p:anim>
                                    <p:set>
                                      <p:cBhvr>
                                        <p:cTn id="272" dur="1" fill="hold">
                                          <p:stCondLst>
                                            <p:cond delay="2999"/>
                                          </p:stCondLst>
                                        </p:cTn>
                                        <p:tgtEl>
                                          <p:spTgt spid="7"/>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9"/>
                                        </p:tgtEl>
                                        <p:attrNameLst>
                                          <p:attrName>ppt_x</p:attrName>
                                        </p:attrNameLst>
                                      </p:cBhvr>
                                      <p:tavLst>
                                        <p:tav tm="0">
                                          <p:val>
                                            <p:strVal val="ppt_x"/>
                                          </p:val>
                                        </p:tav>
                                        <p:tav tm="100000">
                                          <p:val>
                                            <p:strVal val="1+ppt_w/2"/>
                                          </p:val>
                                        </p:tav>
                                      </p:tavLst>
                                    </p:anim>
                                    <p:anim calcmode="lin" valueType="num">
                                      <p:cBhvr additive="base">
                                        <p:cTn id="275" dur="3000"/>
                                        <p:tgtEl>
                                          <p:spTgt spid="9"/>
                                        </p:tgtEl>
                                        <p:attrNameLst>
                                          <p:attrName>ppt_y</p:attrName>
                                        </p:attrNameLst>
                                      </p:cBhvr>
                                      <p:tavLst>
                                        <p:tav tm="0">
                                          <p:val>
                                            <p:strVal val="ppt_y"/>
                                          </p:val>
                                        </p:tav>
                                        <p:tav tm="100000">
                                          <p:val>
                                            <p:strVal val="ppt_y"/>
                                          </p:val>
                                        </p:tav>
                                      </p:tavLst>
                                    </p:anim>
                                    <p:set>
                                      <p:cBhvr>
                                        <p:cTn id="276" dur="1" fill="hold">
                                          <p:stCondLst>
                                            <p:cond delay="2999"/>
                                          </p:stCondLst>
                                        </p:cTn>
                                        <p:tgtEl>
                                          <p:spTgt spid="9"/>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11"/>
                                        </p:tgtEl>
                                        <p:attrNameLst>
                                          <p:attrName>ppt_x</p:attrName>
                                        </p:attrNameLst>
                                      </p:cBhvr>
                                      <p:tavLst>
                                        <p:tav tm="0">
                                          <p:val>
                                            <p:strVal val="ppt_x"/>
                                          </p:val>
                                        </p:tav>
                                        <p:tav tm="100000">
                                          <p:val>
                                            <p:strVal val="1+ppt_w/2"/>
                                          </p:val>
                                        </p:tav>
                                      </p:tavLst>
                                    </p:anim>
                                    <p:anim calcmode="lin" valueType="num">
                                      <p:cBhvr additive="base">
                                        <p:cTn id="279" dur="3000"/>
                                        <p:tgtEl>
                                          <p:spTgt spid="11"/>
                                        </p:tgtEl>
                                        <p:attrNameLst>
                                          <p:attrName>ppt_y</p:attrName>
                                        </p:attrNameLst>
                                      </p:cBhvr>
                                      <p:tavLst>
                                        <p:tav tm="0">
                                          <p:val>
                                            <p:strVal val="ppt_y"/>
                                          </p:val>
                                        </p:tav>
                                        <p:tav tm="100000">
                                          <p:val>
                                            <p:strVal val="ppt_y"/>
                                          </p:val>
                                        </p:tav>
                                      </p:tavLst>
                                    </p:anim>
                                    <p:set>
                                      <p:cBhvr>
                                        <p:cTn id="280" dur="1" fill="hold">
                                          <p:stCondLst>
                                            <p:cond delay="2999"/>
                                          </p:stCondLst>
                                        </p:cTn>
                                        <p:tgtEl>
                                          <p:spTgt spid="11"/>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13"/>
                                        </p:tgtEl>
                                        <p:attrNameLst>
                                          <p:attrName>ppt_x</p:attrName>
                                        </p:attrNameLst>
                                      </p:cBhvr>
                                      <p:tavLst>
                                        <p:tav tm="0">
                                          <p:val>
                                            <p:strVal val="ppt_x"/>
                                          </p:val>
                                        </p:tav>
                                        <p:tav tm="100000">
                                          <p:val>
                                            <p:strVal val="1+ppt_w/2"/>
                                          </p:val>
                                        </p:tav>
                                      </p:tavLst>
                                    </p:anim>
                                    <p:anim calcmode="lin" valueType="num">
                                      <p:cBhvr additive="base">
                                        <p:cTn id="283" dur="3000"/>
                                        <p:tgtEl>
                                          <p:spTgt spid="13"/>
                                        </p:tgtEl>
                                        <p:attrNameLst>
                                          <p:attrName>ppt_y</p:attrName>
                                        </p:attrNameLst>
                                      </p:cBhvr>
                                      <p:tavLst>
                                        <p:tav tm="0">
                                          <p:val>
                                            <p:strVal val="ppt_y"/>
                                          </p:val>
                                        </p:tav>
                                        <p:tav tm="100000">
                                          <p:val>
                                            <p:strVal val="ppt_y"/>
                                          </p:val>
                                        </p:tav>
                                      </p:tavLst>
                                    </p:anim>
                                    <p:set>
                                      <p:cBhvr>
                                        <p:cTn id="284" dur="1" fill="hold">
                                          <p:stCondLst>
                                            <p:cond delay="2999"/>
                                          </p:stCondLst>
                                        </p:cTn>
                                        <p:tgtEl>
                                          <p:spTgt spid="13"/>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15"/>
                                        </p:tgtEl>
                                        <p:attrNameLst>
                                          <p:attrName>ppt_x</p:attrName>
                                        </p:attrNameLst>
                                      </p:cBhvr>
                                      <p:tavLst>
                                        <p:tav tm="0">
                                          <p:val>
                                            <p:strVal val="ppt_x"/>
                                          </p:val>
                                        </p:tav>
                                        <p:tav tm="100000">
                                          <p:val>
                                            <p:strVal val="1+ppt_w/2"/>
                                          </p:val>
                                        </p:tav>
                                      </p:tavLst>
                                    </p:anim>
                                    <p:anim calcmode="lin" valueType="num">
                                      <p:cBhvr additive="base">
                                        <p:cTn id="287" dur="3000"/>
                                        <p:tgtEl>
                                          <p:spTgt spid="15"/>
                                        </p:tgtEl>
                                        <p:attrNameLst>
                                          <p:attrName>ppt_y</p:attrName>
                                        </p:attrNameLst>
                                      </p:cBhvr>
                                      <p:tavLst>
                                        <p:tav tm="0">
                                          <p:val>
                                            <p:strVal val="ppt_y"/>
                                          </p:val>
                                        </p:tav>
                                        <p:tav tm="100000">
                                          <p:val>
                                            <p:strVal val="ppt_y"/>
                                          </p:val>
                                        </p:tav>
                                      </p:tavLst>
                                    </p:anim>
                                    <p:set>
                                      <p:cBhvr>
                                        <p:cTn id="288" dur="1" fill="hold">
                                          <p:stCondLst>
                                            <p:cond delay="2999"/>
                                          </p:stCondLst>
                                        </p:cTn>
                                        <p:tgtEl>
                                          <p:spTgt spid="15"/>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17"/>
                                        </p:tgtEl>
                                        <p:attrNameLst>
                                          <p:attrName>ppt_x</p:attrName>
                                        </p:attrNameLst>
                                      </p:cBhvr>
                                      <p:tavLst>
                                        <p:tav tm="0">
                                          <p:val>
                                            <p:strVal val="ppt_x"/>
                                          </p:val>
                                        </p:tav>
                                        <p:tav tm="100000">
                                          <p:val>
                                            <p:strVal val="1+ppt_w/2"/>
                                          </p:val>
                                        </p:tav>
                                      </p:tavLst>
                                    </p:anim>
                                    <p:anim calcmode="lin" valueType="num">
                                      <p:cBhvr additive="base">
                                        <p:cTn id="291" dur="3000"/>
                                        <p:tgtEl>
                                          <p:spTgt spid="17"/>
                                        </p:tgtEl>
                                        <p:attrNameLst>
                                          <p:attrName>ppt_y</p:attrName>
                                        </p:attrNameLst>
                                      </p:cBhvr>
                                      <p:tavLst>
                                        <p:tav tm="0">
                                          <p:val>
                                            <p:strVal val="ppt_y"/>
                                          </p:val>
                                        </p:tav>
                                        <p:tav tm="100000">
                                          <p:val>
                                            <p:strVal val="ppt_y"/>
                                          </p:val>
                                        </p:tav>
                                      </p:tavLst>
                                    </p:anim>
                                    <p:set>
                                      <p:cBhvr>
                                        <p:cTn id="292" dur="1" fill="hold">
                                          <p:stCondLst>
                                            <p:cond delay="2999"/>
                                          </p:stCondLst>
                                        </p:cTn>
                                        <p:tgtEl>
                                          <p:spTgt spid="17"/>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18"/>
                                        </p:tgtEl>
                                        <p:attrNameLst>
                                          <p:attrName>ppt_x</p:attrName>
                                        </p:attrNameLst>
                                      </p:cBhvr>
                                      <p:tavLst>
                                        <p:tav tm="0">
                                          <p:val>
                                            <p:strVal val="ppt_x"/>
                                          </p:val>
                                        </p:tav>
                                        <p:tav tm="100000">
                                          <p:val>
                                            <p:strVal val="1+ppt_w/2"/>
                                          </p:val>
                                        </p:tav>
                                      </p:tavLst>
                                    </p:anim>
                                    <p:anim calcmode="lin" valueType="num">
                                      <p:cBhvr additive="base">
                                        <p:cTn id="295" dur="3000"/>
                                        <p:tgtEl>
                                          <p:spTgt spid="18"/>
                                        </p:tgtEl>
                                        <p:attrNameLst>
                                          <p:attrName>ppt_y</p:attrName>
                                        </p:attrNameLst>
                                      </p:cBhvr>
                                      <p:tavLst>
                                        <p:tav tm="0">
                                          <p:val>
                                            <p:strVal val="ppt_y"/>
                                          </p:val>
                                        </p:tav>
                                        <p:tav tm="100000">
                                          <p:val>
                                            <p:strVal val="ppt_y"/>
                                          </p:val>
                                        </p:tav>
                                      </p:tavLst>
                                    </p:anim>
                                    <p:set>
                                      <p:cBhvr>
                                        <p:cTn id="296" dur="1" fill="hold">
                                          <p:stCondLst>
                                            <p:cond delay="2999"/>
                                          </p:stCondLst>
                                        </p:cTn>
                                        <p:tgtEl>
                                          <p:spTgt spid="18"/>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19"/>
                                        </p:tgtEl>
                                        <p:attrNameLst>
                                          <p:attrName>ppt_x</p:attrName>
                                        </p:attrNameLst>
                                      </p:cBhvr>
                                      <p:tavLst>
                                        <p:tav tm="0">
                                          <p:val>
                                            <p:strVal val="ppt_x"/>
                                          </p:val>
                                        </p:tav>
                                        <p:tav tm="100000">
                                          <p:val>
                                            <p:strVal val="1+ppt_w/2"/>
                                          </p:val>
                                        </p:tav>
                                      </p:tavLst>
                                    </p:anim>
                                    <p:anim calcmode="lin" valueType="num">
                                      <p:cBhvr additive="base">
                                        <p:cTn id="299" dur="3000"/>
                                        <p:tgtEl>
                                          <p:spTgt spid="19"/>
                                        </p:tgtEl>
                                        <p:attrNameLst>
                                          <p:attrName>ppt_y</p:attrName>
                                        </p:attrNameLst>
                                      </p:cBhvr>
                                      <p:tavLst>
                                        <p:tav tm="0">
                                          <p:val>
                                            <p:strVal val="ppt_y"/>
                                          </p:val>
                                        </p:tav>
                                        <p:tav tm="100000">
                                          <p:val>
                                            <p:strVal val="ppt_y"/>
                                          </p:val>
                                        </p:tav>
                                      </p:tavLst>
                                    </p:anim>
                                    <p:set>
                                      <p:cBhvr>
                                        <p:cTn id="300" dur="1" fill="hold">
                                          <p:stCondLst>
                                            <p:cond delay="2999"/>
                                          </p:stCondLst>
                                        </p:cTn>
                                        <p:tgtEl>
                                          <p:spTgt spid="19"/>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1+ppt_w/2"/>
                                          </p:val>
                                        </p:tav>
                                      </p:tavLst>
                                    </p:anim>
                                    <p:anim calcmode="lin" valueType="num">
                                      <p:cBhvr additive="base">
                                        <p:cTn id="303" dur="3000"/>
                                        <p:tgtEl>
                                          <p:spTgt spid="20"/>
                                        </p:tgtEl>
                                        <p:attrNameLst>
                                          <p:attrName>ppt_y</p:attrName>
                                        </p:attrNameLst>
                                      </p:cBhvr>
                                      <p:tavLst>
                                        <p:tav tm="0">
                                          <p:val>
                                            <p:strVal val="ppt_y"/>
                                          </p:val>
                                        </p:tav>
                                        <p:tav tm="100000">
                                          <p:val>
                                            <p:strVal val="ppt_y"/>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21"/>
                                        </p:tgtEl>
                                        <p:attrNameLst>
                                          <p:attrName>ppt_x</p:attrName>
                                        </p:attrNameLst>
                                      </p:cBhvr>
                                      <p:tavLst>
                                        <p:tav tm="0">
                                          <p:val>
                                            <p:strVal val="ppt_x"/>
                                          </p:val>
                                        </p:tav>
                                        <p:tav tm="100000">
                                          <p:val>
                                            <p:strVal val="1+ppt_w/2"/>
                                          </p:val>
                                        </p:tav>
                                      </p:tavLst>
                                    </p:anim>
                                    <p:anim calcmode="lin" valueType="num">
                                      <p:cBhvr additive="base">
                                        <p:cTn id="307" dur="3000"/>
                                        <p:tgtEl>
                                          <p:spTgt spid="21"/>
                                        </p:tgtEl>
                                        <p:attrNameLst>
                                          <p:attrName>ppt_y</p:attrName>
                                        </p:attrNameLst>
                                      </p:cBhvr>
                                      <p:tavLst>
                                        <p:tav tm="0">
                                          <p:val>
                                            <p:strVal val="ppt_y"/>
                                          </p:val>
                                        </p:tav>
                                        <p:tav tm="100000">
                                          <p:val>
                                            <p:strVal val="ppt_y"/>
                                          </p:val>
                                        </p:tav>
                                      </p:tavLst>
                                    </p:anim>
                                    <p:set>
                                      <p:cBhvr>
                                        <p:cTn id="308" dur="1" fill="hold">
                                          <p:stCondLst>
                                            <p:cond delay="2999"/>
                                          </p:stCondLst>
                                        </p:cTn>
                                        <p:tgtEl>
                                          <p:spTgt spid="21"/>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22"/>
                                        </p:tgtEl>
                                        <p:attrNameLst>
                                          <p:attrName>ppt_x</p:attrName>
                                        </p:attrNameLst>
                                      </p:cBhvr>
                                      <p:tavLst>
                                        <p:tav tm="0">
                                          <p:val>
                                            <p:strVal val="ppt_x"/>
                                          </p:val>
                                        </p:tav>
                                        <p:tav tm="100000">
                                          <p:val>
                                            <p:strVal val="1+ppt_w/2"/>
                                          </p:val>
                                        </p:tav>
                                      </p:tavLst>
                                    </p:anim>
                                    <p:anim calcmode="lin" valueType="num">
                                      <p:cBhvr additive="base">
                                        <p:cTn id="311" dur="3000"/>
                                        <p:tgtEl>
                                          <p:spTgt spid="22"/>
                                        </p:tgtEl>
                                        <p:attrNameLst>
                                          <p:attrName>ppt_y</p:attrName>
                                        </p:attrNameLst>
                                      </p:cBhvr>
                                      <p:tavLst>
                                        <p:tav tm="0">
                                          <p:val>
                                            <p:strVal val="ppt_y"/>
                                          </p:val>
                                        </p:tav>
                                        <p:tav tm="100000">
                                          <p:val>
                                            <p:strVal val="ppt_y"/>
                                          </p:val>
                                        </p:tav>
                                      </p:tavLst>
                                    </p:anim>
                                    <p:set>
                                      <p:cBhvr>
                                        <p:cTn id="312" dur="1" fill="hold">
                                          <p:stCondLst>
                                            <p:cond delay="2999"/>
                                          </p:stCondLst>
                                        </p:cTn>
                                        <p:tgtEl>
                                          <p:spTgt spid="22"/>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23"/>
                                        </p:tgtEl>
                                        <p:attrNameLst>
                                          <p:attrName>ppt_x</p:attrName>
                                        </p:attrNameLst>
                                      </p:cBhvr>
                                      <p:tavLst>
                                        <p:tav tm="0">
                                          <p:val>
                                            <p:strVal val="ppt_x"/>
                                          </p:val>
                                        </p:tav>
                                        <p:tav tm="100000">
                                          <p:val>
                                            <p:strVal val="1+ppt_w/2"/>
                                          </p:val>
                                        </p:tav>
                                      </p:tavLst>
                                    </p:anim>
                                    <p:anim calcmode="lin" valueType="num">
                                      <p:cBhvr additive="base">
                                        <p:cTn id="315" dur="3000"/>
                                        <p:tgtEl>
                                          <p:spTgt spid="23"/>
                                        </p:tgtEl>
                                        <p:attrNameLst>
                                          <p:attrName>ppt_y</p:attrName>
                                        </p:attrNameLst>
                                      </p:cBhvr>
                                      <p:tavLst>
                                        <p:tav tm="0">
                                          <p:val>
                                            <p:strVal val="ppt_y"/>
                                          </p:val>
                                        </p:tav>
                                        <p:tav tm="100000">
                                          <p:val>
                                            <p:strVal val="ppt_y"/>
                                          </p:val>
                                        </p:tav>
                                      </p:tavLst>
                                    </p:anim>
                                    <p:set>
                                      <p:cBhvr>
                                        <p:cTn id="316" dur="1" fill="hold">
                                          <p:stCondLst>
                                            <p:cond delay="2999"/>
                                          </p:stCondLst>
                                        </p:cTn>
                                        <p:tgtEl>
                                          <p:spTgt spid="23"/>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24"/>
                                        </p:tgtEl>
                                        <p:attrNameLst>
                                          <p:attrName>ppt_x</p:attrName>
                                        </p:attrNameLst>
                                      </p:cBhvr>
                                      <p:tavLst>
                                        <p:tav tm="0">
                                          <p:val>
                                            <p:strVal val="ppt_x"/>
                                          </p:val>
                                        </p:tav>
                                        <p:tav tm="100000">
                                          <p:val>
                                            <p:strVal val="1+ppt_w/2"/>
                                          </p:val>
                                        </p:tav>
                                      </p:tavLst>
                                    </p:anim>
                                    <p:anim calcmode="lin" valueType="num">
                                      <p:cBhvr additive="base">
                                        <p:cTn id="319" dur="3000"/>
                                        <p:tgtEl>
                                          <p:spTgt spid="24"/>
                                        </p:tgtEl>
                                        <p:attrNameLst>
                                          <p:attrName>ppt_y</p:attrName>
                                        </p:attrNameLst>
                                      </p:cBhvr>
                                      <p:tavLst>
                                        <p:tav tm="0">
                                          <p:val>
                                            <p:strVal val="ppt_y"/>
                                          </p:val>
                                        </p:tav>
                                        <p:tav tm="100000">
                                          <p:val>
                                            <p:strVal val="ppt_y"/>
                                          </p:val>
                                        </p:tav>
                                      </p:tavLst>
                                    </p:anim>
                                    <p:set>
                                      <p:cBhvr>
                                        <p:cTn id="320" dur="1" fill="hold">
                                          <p:stCondLst>
                                            <p:cond delay="2999"/>
                                          </p:stCondLst>
                                        </p:cTn>
                                        <p:tgtEl>
                                          <p:spTgt spid="24"/>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25"/>
                                        </p:tgtEl>
                                        <p:attrNameLst>
                                          <p:attrName>ppt_x</p:attrName>
                                        </p:attrNameLst>
                                      </p:cBhvr>
                                      <p:tavLst>
                                        <p:tav tm="0">
                                          <p:val>
                                            <p:strVal val="ppt_x"/>
                                          </p:val>
                                        </p:tav>
                                        <p:tav tm="100000">
                                          <p:val>
                                            <p:strVal val="1+ppt_w/2"/>
                                          </p:val>
                                        </p:tav>
                                      </p:tavLst>
                                    </p:anim>
                                    <p:anim calcmode="lin" valueType="num">
                                      <p:cBhvr additive="base">
                                        <p:cTn id="323" dur="3000"/>
                                        <p:tgtEl>
                                          <p:spTgt spid="25"/>
                                        </p:tgtEl>
                                        <p:attrNameLst>
                                          <p:attrName>ppt_y</p:attrName>
                                        </p:attrNameLst>
                                      </p:cBhvr>
                                      <p:tavLst>
                                        <p:tav tm="0">
                                          <p:val>
                                            <p:strVal val="ppt_y"/>
                                          </p:val>
                                        </p:tav>
                                        <p:tav tm="100000">
                                          <p:val>
                                            <p:strVal val="ppt_y"/>
                                          </p:val>
                                        </p:tav>
                                      </p:tavLst>
                                    </p:anim>
                                    <p:set>
                                      <p:cBhvr>
                                        <p:cTn id="324" dur="1" fill="hold">
                                          <p:stCondLst>
                                            <p:cond delay="2999"/>
                                          </p:stCondLst>
                                        </p:cTn>
                                        <p:tgtEl>
                                          <p:spTgt spid="25"/>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26"/>
                                        </p:tgtEl>
                                        <p:attrNameLst>
                                          <p:attrName>ppt_x</p:attrName>
                                        </p:attrNameLst>
                                      </p:cBhvr>
                                      <p:tavLst>
                                        <p:tav tm="0">
                                          <p:val>
                                            <p:strVal val="ppt_x"/>
                                          </p:val>
                                        </p:tav>
                                        <p:tav tm="100000">
                                          <p:val>
                                            <p:strVal val="1+ppt_w/2"/>
                                          </p:val>
                                        </p:tav>
                                      </p:tavLst>
                                    </p:anim>
                                    <p:anim calcmode="lin" valueType="num">
                                      <p:cBhvr additive="base">
                                        <p:cTn id="327" dur="3000"/>
                                        <p:tgtEl>
                                          <p:spTgt spid="26"/>
                                        </p:tgtEl>
                                        <p:attrNameLst>
                                          <p:attrName>ppt_y</p:attrName>
                                        </p:attrNameLst>
                                      </p:cBhvr>
                                      <p:tavLst>
                                        <p:tav tm="0">
                                          <p:val>
                                            <p:strVal val="ppt_y"/>
                                          </p:val>
                                        </p:tav>
                                        <p:tav tm="100000">
                                          <p:val>
                                            <p:strVal val="ppt_y"/>
                                          </p:val>
                                        </p:tav>
                                      </p:tavLst>
                                    </p:anim>
                                    <p:set>
                                      <p:cBhvr>
                                        <p:cTn id="328" dur="1" fill="hold">
                                          <p:stCondLst>
                                            <p:cond delay="2999"/>
                                          </p:stCondLst>
                                        </p:cTn>
                                        <p:tgtEl>
                                          <p:spTgt spid="26"/>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27"/>
                                        </p:tgtEl>
                                        <p:attrNameLst>
                                          <p:attrName>ppt_x</p:attrName>
                                        </p:attrNameLst>
                                      </p:cBhvr>
                                      <p:tavLst>
                                        <p:tav tm="0">
                                          <p:val>
                                            <p:strVal val="ppt_x"/>
                                          </p:val>
                                        </p:tav>
                                        <p:tav tm="100000">
                                          <p:val>
                                            <p:strVal val="1+ppt_w/2"/>
                                          </p:val>
                                        </p:tav>
                                      </p:tavLst>
                                    </p:anim>
                                    <p:anim calcmode="lin" valueType="num">
                                      <p:cBhvr additive="base">
                                        <p:cTn id="331" dur="3000"/>
                                        <p:tgtEl>
                                          <p:spTgt spid="27"/>
                                        </p:tgtEl>
                                        <p:attrNameLst>
                                          <p:attrName>ppt_y</p:attrName>
                                        </p:attrNameLst>
                                      </p:cBhvr>
                                      <p:tavLst>
                                        <p:tav tm="0">
                                          <p:val>
                                            <p:strVal val="ppt_y"/>
                                          </p:val>
                                        </p:tav>
                                        <p:tav tm="100000">
                                          <p:val>
                                            <p:strVal val="ppt_y"/>
                                          </p:val>
                                        </p:tav>
                                      </p:tavLst>
                                    </p:anim>
                                    <p:set>
                                      <p:cBhvr>
                                        <p:cTn id="332" dur="1" fill="hold">
                                          <p:stCondLst>
                                            <p:cond delay="2999"/>
                                          </p:stCondLst>
                                        </p:cTn>
                                        <p:tgtEl>
                                          <p:spTgt spid="27"/>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28"/>
                                        </p:tgtEl>
                                        <p:attrNameLst>
                                          <p:attrName>ppt_x</p:attrName>
                                        </p:attrNameLst>
                                      </p:cBhvr>
                                      <p:tavLst>
                                        <p:tav tm="0">
                                          <p:val>
                                            <p:strVal val="ppt_x"/>
                                          </p:val>
                                        </p:tav>
                                        <p:tav tm="100000">
                                          <p:val>
                                            <p:strVal val="1+ppt_w/2"/>
                                          </p:val>
                                        </p:tav>
                                      </p:tavLst>
                                    </p:anim>
                                    <p:anim calcmode="lin" valueType="num">
                                      <p:cBhvr additive="base">
                                        <p:cTn id="335" dur="3000"/>
                                        <p:tgtEl>
                                          <p:spTgt spid="28"/>
                                        </p:tgtEl>
                                        <p:attrNameLst>
                                          <p:attrName>ppt_y</p:attrName>
                                        </p:attrNameLst>
                                      </p:cBhvr>
                                      <p:tavLst>
                                        <p:tav tm="0">
                                          <p:val>
                                            <p:strVal val="ppt_y"/>
                                          </p:val>
                                        </p:tav>
                                        <p:tav tm="100000">
                                          <p:val>
                                            <p:strVal val="ppt_y"/>
                                          </p:val>
                                        </p:tav>
                                      </p:tavLst>
                                    </p:anim>
                                    <p:set>
                                      <p:cBhvr>
                                        <p:cTn id="336" dur="1" fill="hold">
                                          <p:stCondLst>
                                            <p:cond delay="2999"/>
                                          </p:stCondLst>
                                        </p:cTn>
                                        <p:tgtEl>
                                          <p:spTgt spid="28"/>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29"/>
                                        </p:tgtEl>
                                        <p:attrNameLst>
                                          <p:attrName>ppt_x</p:attrName>
                                        </p:attrNameLst>
                                      </p:cBhvr>
                                      <p:tavLst>
                                        <p:tav tm="0">
                                          <p:val>
                                            <p:strVal val="ppt_x"/>
                                          </p:val>
                                        </p:tav>
                                        <p:tav tm="100000">
                                          <p:val>
                                            <p:strVal val="1+ppt_w/2"/>
                                          </p:val>
                                        </p:tav>
                                      </p:tavLst>
                                    </p:anim>
                                    <p:anim calcmode="lin" valueType="num">
                                      <p:cBhvr additive="base">
                                        <p:cTn id="339" dur="3000"/>
                                        <p:tgtEl>
                                          <p:spTgt spid="29"/>
                                        </p:tgtEl>
                                        <p:attrNameLst>
                                          <p:attrName>ppt_y</p:attrName>
                                        </p:attrNameLst>
                                      </p:cBhvr>
                                      <p:tavLst>
                                        <p:tav tm="0">
                                          <p:val>
                                            <p:strVal val="ppt_y"/>
                                          </p:val>
                                        </p:tav>
                                        <p:tav tm="100000">
                                          <p:val>
                                            <p:strVal val="ppt_y"/>
                                          </p:val>
                                        </p:tav>
                                      </p:tavLst>
                                    </p:anim>
                                    <p:set>
                                      <p:cBhvr>
                                        <p:cTn id="340" dur="1" fill="hold">
                                          <p:stCondLst>
                                            <p:cond delay="2999"/>
                                          </p:stCondLst>
                                        </p:cTn>
                                        <p:tgtEl>
                                          <p:spTgt spid="29"/>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30"/>
                                        </p:tgtEl>
                                        <p:attrNameLst>
                                          <p:attrName>ppt_x</p:attrName>
                                        </p:attrNameLst>
                                      </p:cBhvr>
                                      <p:tavLst>
                                        <p:tav tm="0">
                                          <p:val>
                                            <p:strVal val="ppt_x"/>
                                          </p:val>
                                        </p:tav>
                                        <p:tav tm="100000">
                                          <p:val>
                                            <p:strVal val="1+ppt_w/2"/>
                                          </p:val>
                                        </p:tav>
                                      </p:tavLst>
                                    </p:anim>
                                    <p:anim calcmode="lin" valueType="num">
                                      <p:cBhvr additive="base">
                                        <p:cTn id="343" dur="3000"/>
                                        <p:tgtEl>
                                          <p:spTgt spid="30"/>
                                        </p:tgtEl>
                                        <p:attrNameLst>
                                          <p:attrName>ppt_y</p:attrName>
                                        </p:attrNameLst>
                                      </p:cBhvr>
                                      <p:tavLst>
                                        <p:tav tm="0">
                                          <p:val>
                                            <p:strVal val="ppt_y"/>
                                          </p:val>
                                        </p:tav>
                                        <p:tav tm="100000">
                                          <p:val>
                                            <p:strVal val="ppt_y"/>
                                          </p:val>
                                        </p:tav>
                                      </p:tavLst>
                                    </p:anim>
                                    <p:set>
                                      <p:cBhvr>
                                        <p:cTn id="344" dur="1" fill="hold">
                                          <p:stCondLst>
                                            <p:cond delay="2999"/>
                                          </p:stCondLst>
                                        </p:cTn>
                                        <p:tgtEl>
                                          <p:spTgt spid="30"/>
                                        </p:tgtEl>
                                        <p:attrNameLst>
                                          <p:attrName>style.visibility</p:attrName>
                                        </p:attrNameLst>
                                      </p:cBhvr>
                                      <p:to>
                                        <p:strVal val="hidden"/>
                                      </p:to>
                                    </p:set>
                                  </p:childTnLst>
                                </p:cTn>
                              </p:par>
                              <p:par>
                                <p:cTn id="345" presetID="8" presetClass="emph" presetSubtype="0" fill="hold" grpId="3" nodeType="withEffect">
                                  <p:stCondLst>
                                    <p:cond delay="0"/>
                                  </p:stCondLst>
                                  <p:childTnLst>
                                    <p:animRot by="21600000">
                                      <p:cBhvr>
                                        <p:cTn id="346" dur="3000" fill="hold"/>
                                        <p:tgtEl>
                                          <p:spTgt spid="3"/>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5"/>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7"/>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9"/>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1"/>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3"/>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5"/>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7"/>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18"/>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19"/>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0"/>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1"/>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22"/>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23"/>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24"/>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25"/>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26"/>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7"/>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28"/>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29"/>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30"/>
                                        </p:tgtEl>
                                        <p:attrNameLst>
                                          <p:attrName>r</p:attrName>
                                        </p:attrNameLst>
                                      </p:cBhvr>
                                    </p:animRot>
                                  </p:childTnLst>
                                </p:cTn>
                              </p:par>
                              <p:par>
                                <p:cTn id="387" presetID="2" presetClass="exit" presetSubtype="8" fill="hold" grpId="2" nodeType="withEffect">
                                  <p:stCondLst>
                                    <p:cond delay="0"/>
                                  </p:stCondLst>
                                  <p:childTnLst>
                                    <p:anim calcmode="lin" valueType="num">
                                      <p:cBhvr additive="base">
                                        <p:cTn id="388" dur="3000"/>
                                        <p:tgtEl>
                                          <p:spTgt spid="4"/>
                                        </p:tgtEl>
                                        <p:attrNameLst>
                                          <p:attrName>ppt_x</p:attrName>
                                        </p:attrNameLst>
                                      </p:cBhvr>
                                      <p:tavLst>
                                        <p:tav tm="0">
                                          <p:val>
                                            <p:strVal val="ppt_x"/>
                                          </p:val>
                                        </p:tav>
                                        <p:tav tm="100000">
                                          <p:val>
                                            <p:strVal val="0-ppt_w/2"/>
                                          </p:val>
                                        </p:tav>
                                      </p:tavLst>
                                    </p:anim>
                                    <p:anim calcmode="lin" valueType="num">
                                      <p:cBhvr additive="base">
                                        <p:cTn id="389" dur="3000"/>
                                        <p:tgtEl>
                                          <p:spTgt spid="4"/>
                                        </p:tgtEl>
                                        <p:attrNameLst>
                                          <p:attrName>ppt_y</p:attrName>
                                        </p:attrNameLst>
                                      </p:cBhvr>
                                      <p:tavLst>
                                        <p:tav tm="0">
                                          <p:val>
                                            <p:strVal val="ppt_y"/>
                                          </p:val>
                                        </p:tav>
                                        <p:tav tm="100000">
                                          <p:val>
                                            <p:strVal val="ppt_y"/>
                                          </p:val>
                                        </p:tav>
                                      </p:tavLst>
                                    </p:anim>
                                    <p:set>
                                      <p:cBhvr>
                                        <p:cTn id="390" dur="1" fill="hold">
                                          <p:stCondLst>
                                            <p:cond delay="2999"/>
                                          </p:stCondLst>
                                        </p:cTn>
                                        <p:tgtEl>
                                          <p:spTgt spid="4"/>
                                        </p:tgtEl>
                                        <p:attrNameLst>
                                          <p:attrName>style.visibility</p:attrName>
                                        </p:attrNameLst>
                                      </p:cBhvr>
                                      <p:to>
                                        <p:strVal val="hidden"/>
                                      </p:to>
                                    </p:set>
                                  </p:childTnLst>
                                </p:cTn>
                              </p:par>
                              <p:par>
                                <p:cTn id="391" presetID="2" presetClass="exit" presetSubtype="8" fill="hold" grpId="2" nodeType="withEffect">
                                  <p:stCondLst>
                                    <p:cond delay="0"/>
                                  </p:stCondLst>
                                  <p:childTnLst>
                                    <p:anim calcmode="lin" valueType="num">
                                      <p:cBhvr additive="base">
                                        <p:cTn id="392" dur="3000"/>
                                        <p:tgtEl>
                                          <p:spTgt spid="6"/>
                                        </p:tgtEl>
                                        <p:attrNameLst>
                                          <p:attrName>ppt_x</p:attrName>
                                        </p:attrNameLst>
                                      </p:cBhvr>
                                      <p:tavLst>
                                        <p:tav tm="0">
                                          <p:val>
                                            <p:strVal val="ppt_x"/>
                                          </p:val>
                                        </p:tav>
                                        <p:tav tm="100000">
                                          <p:val>
                                            <p:strVal val="0-ppt_w/2"/>
                                          </p:val>
                                        </p:tav>
                                      </p:tavLst>
                                    </p:anim>
                                    <p:anim calcmode="lin" valueType="num">
                                      <p:cBhvr additive="base">
                                        <p:cTn id="393" dur="3000"/>
                                        <p:tgtEl>
                                          <p:spTgt spid="6"/>
                                        </p:tgtEl>
                                        <p:attrNameLst>
                                          <p:attrName>ppt_y</p:attrName>
                                        </p:attrNameLst>
                                      </p:cBhvr>
                                      <p:tavLst>
                                        <p:tav tm="0">
                                          <p:val>
                                            <p:strVal val="ppt_y"/>
                                          </p:val>
                                        </p:tav>
                                        <p:tav tm="100000">
                                          <p:val>
                                            <p:strVal val="ppt_y"/>
                                          </p:val>
                                        </p:tav>
                                      </p:tavLst>
                                    </p:anim>
                                    <p:set>
                                      <p:cBhvr>
                                        <p:cTn id="394" dur="1" fill="hold">
                                          <p:stCondLst>
                                            <p:cond delay="2999"/>
                                          </p:stCondLst>
                                        </p:cTn>
                                        <p:tgtEl>
                                          <p:spTgt spid="6"/>
                                        </p:tgtEl>
                                        <p:attrNameLst>
                                          <p:attrName>style.visibility</p:attrName>
                                        </p:attrNameLst>
                                      </p:cBhvr>
                                      <p:to>
                                        <p:strVal val="hidden"/>
                                      </p:to>
                                    </p:set>
                                  </p:childTnLst>
                                </p:cTn>
                              </p:par>
                              <p:par>
                                <p:cTn id="395" presetID="2" presetClass="exit" presetSubtype="8" fill="hold" grpId="2" nodeType="withEffect">
                                  <p:stCondLst>
                                    <p:cond delay="0"/>
                                  </p:stCondLst>
                                  <p:childTnLst>
                                    <p:anim calcmode="lin" valueType="num">
                                      <p:cBhvr additive="base">
                                        <p:cTn id="396" dur="3000"/>
                                        <p:tgtEl>
                                          <p:spTgt spid="8"/>
                                        </p:tgtEl>
                                        <p:attrNameLst>
                                          <p:attrName>ppt_x</p:attrName>
                                        </p:attrNameLst>
                                      </p:cBhvr>
                                      <p:tavLst>
                                        <p:tav tm="0">
                                          <p:val>
                                            <p:strVal val="ppt_x"/>
                                          </p:val>
                                        </p:tav>
                                        <p:tav tm="100000">
                                          <p:val>
                                            <p:strVal val="0-ppt_w/2"/>
                                          </p:val>
                                        </p:tav>
                                      </p:tavLst>
                                    </p:anim>
                                    <p:anim calcmode="lin" valueType="num">
                                      <p:cBhvr additive="base">
                                        <p:cTn id="397" dur="3000"/>
                                        <p:tgtEl>
                                          <p:spTgt spid="8"/>
                                        </p:tgtEl>
                                        <p:attrNameLst>
                                          <p:attrName>ppt_y</p:attrName>
                                        </p:attrNameLst>
                                      </p:cBhvr>
                                      <p:tavLst>
                                        <p:tav tm="0">
                                          <p:val>
                                            <p:strVal val="ppt_y"/>
                                          </p:val>
                                        </p:tav>
                                        <p:tav tm="100000">
                                          <p:val>
                                            <p:strVal val="ppt_y"/>
                                          </p:val>
                                        </p:tav>
                                      </p:tavLst>
                                    </p:anim>
                                    <p:set>
                                      <p:cBhvr>
                                        <p:cTn id="398" dur="1" fill="hold">
                                          <p:stCondLst>
                                            <p:cond delay="2999"/>
                                          </p:stCondLst>
                                        </p:cTn>
                                        <p:tgtEl>
                                          <p:spTgt spid="8"/>
                                        </p:tgtEl>
                                        <p:attrNameLst>
                                          <p:attrName>style.visibility</p:attrName>
                                        </p:attrNameLst>
                                      </p:cBhvr>
                                      <p:to>
                                        <p:strVal val="hidden"/>
                                      </p:to>
                                    </p:set>
                                  </p:childTnLst>
                                </p:cTn>
                              </p:par>
                              <p:par>
                                <p:cTn id="399" presetID="2" presetClass="exit" presetSubtype="8" fill="hold" grpId="2" nodeType="withEffect">
                                  <p:stCondLst>
                                    <p:cond delay="0"/>
                                  </p:stCondLst>
                                  <p:childTnLst>
                                    <p:anim calcmode="lin" valueType="num">
                                      <p:cBhvr additive="base">
                                        <p:cTn id="400" dur="3000"/>
                                        <p:tgtEl>
                                          <p:spTgt spid="10"/>
                                        </p:tgtEl>
                                        <p:attrNameLst>
                                          <p:attrName>ppt_x</p:attrName>
                                        </p:attrNameLst>
                                      </p:cBhvr>
                                      <p:tavLst>
                                        <p:tav tm="0">
                                          <p:val>
                                            <p:strVal val="ppt_x"/>
                                          </p:val>
                                        </p:tav>
                                        <p:tav tm="100000">
                                          <p:val>
                                            <p:strVal val="0-ppt_w/2"/>
                                          </p:val>
                                        </p:tav>
                                      </p:tavLst>
                                    </p:anim>
                                    <p:anim calcmode="lin" valueType="num">
                                      <p:cBhvr additive="base">
                                        <p:cTn id="401" dur="3000"/>
                                        <p:tgtEl>
                                          <p:spTgt spid="10"/>
                                        </p:tgtEl>
                                        <p:attrNameLst>
                                          <p:attrName>ppt_y</p:attrName>
                                        </p:attrNameLst>
                                      </p:cBhvr>
                                      <p:tavLst>
                                        <p:tav tm="0">
                                          <p:val>
                                            <p:strVal val="ppt_y"/>
                                          </p:val>
                                        </p:tav>
                                        <p:tav tm="100000">
                                          <p:val>
                                            <p:strVal val="ppt_y"/>
                                          </p:val>
                                        </p:tav>
                                      </p:tavLst>
                                    </p:anim>
                                    <p:set>
                                      <p:cBhvr>
                                        <p:cTn id="402" dur="1" fill="hold">
                                          <p:stCondLst>
                                            <p:cond delay="2999"/>
                                          </p:stCondLst>
                                        </p:cTn>
                                        <p:tgtEl>
                                          <p:spTgt spid="10"/>
                                        </p:tgtEl>
                                        <p:attrNameLst>
                                          <p:attrName>style.visibility</p:attrName>
                                        </p:attrNameLst>
                                      </p:cBhvr>
                                      <p:to>
                                        <p:strVal val="hidden"/>
                                      </p:to>
                                    </p:set>
                                  </p:childTnLst>
                                </p:cTn>
                              </p:par>
                              <p:par>
                                <p:cTn id="403" presetID="2" presetClass="exit" presetSubtype="8" fill="hold" grpId="2" nodeType="withEffect">
                                  <p:stCondLst>
                                    <p:cond delay="0"/>
                                  </p:stCondLst>
                                  <p:childTnLst>
                                    <p:anim calcmode="lin" valueType="num">
                                      <p:cBhvr additive="base">
                                        <p:cTn id="404" dur="3000"/>
                                        <p:tgtEl>
                                          <p:spTgt spid="12"/>
                                        </p:tgtEl>
                                        <p:attrNameLst>
                                          <p:attrName>ppt_x</p:attrName>
                                        </p:attrNameLst>
                                      </p:cBhvr>
                                      <p:tavLst>
                                        <p:tav tm="0">
                                          <p:val>
                                            <p:strVal val="ppt_x"/>
                                          </p:val>
                                        </p:tav>
                                        <p:tav tm="100000">
                                          <p:val>
                                            <p:strVal val="0-ppt_w/2"/>
                                          </p:val>
                                        </p:tav>
                                      </p:tavLst>
                                    </p:anim>
                                    <p:anim calcmode="lin" valueType="num">
                                      <p:cBhvr additive="base">
                                        <p:cTn id="405" dur="3000"/>
                                        <p:tgtEl>
                                          <p:spTgt spid="12"/>
                                        </p:tgtEl>
                                        <p:attrNameLst>
                                          <p:attrName>ppt_y</p:attrName>
                                        </p:attrNameLst>
                                      </p:cBhvr>
                                      <p:tavLst>
                                        <p:tav tm="0">
                                          <p:val>
                                            <p:strVal val="ppt_y"/>
                                          </p:val>
                                        </p:tav>
                                        <p:tav tm="100000">
                                          <p:val>
                                            <p:strVal val="ppt_y"/>
                                          </p:val>
                                        </p:tav>
                                      </p:tavLst>
                                    </p:anim>
                                    <p:set>
                                      <p:cBhvr>
                                        <p:cTn id="406" dur="1" fill="hold">
                                          <p:stCondLst>
                                            <p:cond delay="2999"/>
                                          </p:stCondLst>
                                        </p:cTn>
                                        <p:tgtEl>
                                          <p:spTgt spid="12"/>
                                        </p:tgtEl>
                                        <p:attrNameLst>
                                          <p:attrName>style.visibility</p:attrName>
                                        </p:attrNameLst>
                                      </p:cBhvr>
                                      <p:to>
                                        <p:strVal val="hidden"/>
                                      </p:to>
                                    </p:set>
                                  </p:childTnLst>
                                </p:cTn>
                              </p:par>
                              <p:par>
                                <p:cTn id="407" presetID="2" presetClass="exit" presetSubtype="8" fill="hold" grpId="2" nodeType="withEffect">
                                  <p:stCondLst>
                                    <p:cond delay="0"/>
                                  </p:stCondLst>
                                  <p:childTnLst>
                                    <p:anim calcmode="lin" valueType="num">
                                      <p:cBhvr additive="base">
                                        <p:cTn id="408" dur="3000"/>
                                        <p:tgtEl>
                                          <p:spTgt spid="14"/>
                                        </p:tgtEl>
                                        <p:attrNameLst>
                                          <p:attrName>ppt_x</p:attrName>
                                        </p:attrNameLst>
                                      </p:cBhvr>
                                      <p:tavLst>
                                        <p:tav tm="0">
                                          <p:val>
                                            <p:strVal val="ppt_x"/>
                                          </p:val>
                                        </p:tav>
                                        <p:tav tm="100000">
                                          <p:val>
                                            <p:strVal val="0-ppt_w/2"/>
                                          </p:val>
                                        </p:tav>
                                      </p:tavLst>
                                    </p:anim>
                                    <p:anim calcmode="lin" valueType="num">
                                      <p:cBhvr additive="base">
                                        <p:cTn id="409" dur="3000"/>
                                        <p:tgtEl>
                                          <p:spTgt spid="14"/>
                                        </p:tgtEl>
                                        <p:attrNameLst>
                                          <p:attrName>ppt_y</p:attrName>
                                        </p:attrNameLst>
                                      </p:cBhvr>
                                      <p:tavLst>
                                        <p:tav tm="0">
                                          <p:val>
                                            <p:strVal val="ppt_y"/>
                                          </p:val>
                                        </p:tav>
                                        <p:tav tm="100000">
                                          <p:val>
                                            <p:strVal val="ppt_y"/>
                                          </p:val>
                                        </p:tav>
                                      </p:tavLst>
                                    </p:anim>
                                    <p:set>
                                      <p:cBhvr>
                                        <p:cTn id="410" dur="1" fill="hold">
                                          <p:stCondLst>
                                            <p:cond delay="2999"/>
                                          </p:stCondLst>
                                        </p:cTn>
                                        <p:tgtEl>
                                          <p:spTgt spid="14"/>
                                        </p:tgtEl>
                                        <p:attrNameLst>
                                          <p:attrName>style.visibility</p:attrName>
                                        </p:attrNameLst>
                                      </p:cBhvr>
                                      <p:to>
                                        <p:strVal val="hidden"/>
                                      </p:to>
                                    </p:set>
                                  </p:childTnLst>
                                </p:cTn>
                              </p:par>
                              <p:par>
                                <p:cTn id="411" presetID="2" presetClass="exit" presetSubtype="8" fill="hold" grpId="2" nodeType="withEffect">
                                  <p:stCondLst>
                                    <p:cond delay="0"/>
                                  </p:stCondLst>
                                  <p:childTnLst>
                                    <p:anim calcmode="lin" valueType="num">
                                      <p:cBhvr additive="base">
                                        <p:cTn id="412" dur="3000"/>
                                        <p:tgtEl>
                                          <p:spTgt spid="16"/>
                                        </p:tgtEl>
                                        <p:attrNameLst>
                                          <p:attrName>ppt_x</p:attrName>
                                        </p:attrNameLst>
                                      </p:cBhvr>
                                      <p:tavLst>
                                        <p:tav tm="0">
                                          <p:val>
                                            <p:strVal val="ppt_x"/>
                                          </p:val>
                                        </p:tav>
                                        <p:tav tm="100000">
                                          <p:val>
                                            <p:strVal val="0-ppt_w/2"/>
                                          </p:val>
                                        </p:tav>
                                      </p:tavLst>
                                    </p:anim>
                                    <p:anim calcmode="lin" valueType="num">
                                      <p:cBhvr additive="base">
                                        <p:cTn id="413" dur="3000"/>
                                        <p:tgtEl>
                                          <p:spTgt spid="16"/>
                                        </p:tgtEl>
                                        <p:attrNameLst>
                                          <p:attrName>ppt_y</p:attrName>
                                        </p:attrNameLst>
                                      </p:cBhvr>
                                      <p:tavLst>
                                        <p:tav tm="0">
                                          <p:val>
                                            <p:strVal val="ppt_y"/>
                                          </p:val>
                                        </p:tav>
                                        <p:tav tm="100000">
                                          <p:val>
                                            <p:strVal val="ppt_y"/>
                                          </p:val>
                                        </p:tav>
                                      </p:tavLst>
                                    </p:anim>
                                    <p:set>
                                      <p:cBhvr>
                                        <p:cTn id="414" dur="1" fill="hold">
                                          <p:stCondLst>
                                            <p:cond delay="2999"/>
                                          </p:stCondLst>
                                        </p:cTn>
                                        <p:tgtEl>
                                          <p:spTgt spid="16"/>
                                        </p:tgtEl>
                                        <p:attrNameLst>
                                          <p:attrName>style.visibility</p:attrName>
                                        </p:attrNameLst>
                                      </p:cBhvr>
                                      <p:to>
                                        <p:strVal val="hidden"/>
                                      </p:to>
                                    </p:set>
                                  </p:childTnLst>
                                </p:cTn>
                              </p:par>
                              <p:par>
                                <p:cTn id="415" presetID="2" presetClass="exit" presetSubtype="8" fill="hold" grpId="2" nodeType="withEffect">
                                  <p:stCondLst>
                                    <p:cond delay="0"/>
                                  </p:stCondLst>
                                  <p:childTnLst>
                                    <p:anim calcmode="lin" valueType="num">
                                      <p:cBhvr additive="base">
                                        <p:cTn id="416" dur="3000"/>
                                        <p:tgtEl>
                                          <p:spTgt spid="31"/>
                                        </p:tgtEl>
                                        <p:attrNameLst>
                                          <p:attrName>ppt_x</p:attrName>
                                        </p:attrNameLst>
                                      </p:cBhvr>
                                      <p:tavLst>
                                        <p:tav tm="0">
                                          <p:val>
                                            <p:strVal val="ppt_x"/>
                                          </p:val>
                                        </p:tav>
                                        <p:tav tm="100000">
                                          <p:val>
                                            <p:strVal val="0-ppt_w/2"/>
                                          </p:val>
                                        </p:tav>
                                      </p:tavLst>
                                    </p:anim>
                                    <p:anim calcmode="lin" valueType="num">
                                      <p:cBhvr additive="base">
                                        <p:cTn id="417" dur="3000"/>
                                        <p:tgtEl>
                                          <p:spTgt spid="31"/>
                                        </p:tgtEl>
                                        <p:attrNameLst>
                                          <p:attrName>ppt_y</p:attrName>
                                        </p:attrNameLst>
                                      </p:cBhvr>
                                      <p:tavLst>
                                        <p:tav tm="0">
                                          <p:val>
                                            <p:strVal val="ppt_y"/>
                                          </p:val>
                                        </p:tav>
                                        <p:tav tm="100000">
                                          <p:val>
                                            <p:strVal val="ppt_y"/>
                                          </p:val>
                                        </p:tav>
                                      </p:tavLst>
                                    </p:anim>
                                    <p:set>
                                      <p:cBhvr>
                                        <p:cTn id="418" dur="1" fill="hold">
                                          <p:stCondLst>
                                            <p:cond delay="2999"/>
                                          </p:stCondLst>
                                        </p:cTn>
                                        <p:tgtEl>
                                          <p:spTgt spid="31"/>
                                        </p:tgtEl>
                                        <p:attrNameLst>
                                          <p:attrName>style.visibility</p:attrName>
                                        </p:attrNameLst>
                                      </p:cBhvr>
                                      <p:to>
                                        <p:strVal val="hidden"/>
                                      </p:to>
                                    </p:set>
                                  </p:childTnLst>
                                </p:cTn>
                              </p:par>
                              <p:par>
                                <p:cTn id="419" presetID="2" presetClass="exit" presetSubtype="8" fill="hold" grpId="2" nodeType="withEffect">
                                  <p:stCondLst>
                                    <p:cond delay="0"/>
                                  </p:stCondLst>
                                  <p:childTnLst>
                                    <p:anim calcmode="lin" valueType="num">
                                      <p:cBhvr additive="base">
                                        <p:cTn id="420" dur="3000"/>
                                        <p:tgtEl>
                                          <p:spTgt spid="32"/>
                                        </p:tgtEl>
                                        <p:attrNameLst>
                                          <p:attrName>ppt_x</p:attrName>
                                        </p:attrNameLst>
                                      </p:cBhvr>
                                      <p:tavLst>
                                        <p:tav tm="0">
                                          <p:val>
                                            <p:strVal val="ppt_x"/>
                                          </p:val>
                                        </p:tav>
                                        <p:tav tm="100000">
                                          <p:val>
                                            <p:strVal val="0-ppt_w/2"/>
                                          </p:val>
                                        </p:tav>
                                      </p:tavLst>
                                    </p:anim>
                                    <p:anim calcmode="lin" valueType="num">
                                      <p:cBhvr additive="base">
                                        <p:cTn id="421" dur="3000"/>
                                        <p:tgtEl>
                                          <p:spTgt spid="32"/>
                                        </p:tgtEl>
                                        <p:attrNameLst>
                                          <p:attrName>ppt_y</p:attrName>
                                        </p:attrNameLst>
                                      </p:cBhvr>
                                      <p:tavLst>
                                        <p:tav tm="0">
                                          <p:val>
                                            <p:strVal val="ppt_y"/>
                                          </p:val>
                                        </p:tav>
                                        <p:tav tm="100000">
                                          <p:val>
                                            <p:strVal val="ppt_y"/>
                                          </p:val>
                                        </p:tav>
                                      </p:tavLst>
                                    </p:anim>
                                    <p:set>
                                      <p:cBhvr>
                                        <p:cTn id="422" dur="1" fill="hold">
                                          <p:stCondLst>
                                            <p:cond delay="2999"/>
                                          </p:stCondLst>
                                        </p:cTn>
                                        <p:tgtEl>
                                          <p:spTgt spid="32"/>
                                        </p:tgtEl>
                                        <p:attrNameLst>
                                          <p:attrName>style.visibility</p:attrName>
                                        </p:attrNameLst>
                                      </p:cBhvr>
                                      <p:to>
                                        <p:strVal val="hidden"/>
                                      </p:to>
                                    </p:set>
                                  </p:childTnLst>
                                </p:cTn>
                              </p:par>
                              <p:par>
                                <p:cTn id="423" presetID="2" presetClass="exit" presetSubtype="8" fill="hold" grpId="2" nodeType="withEffect">
                                  <p:stCondLst>
                                    <p:cond delay="0"/>
                                  </p:stCondLst>
                                  <p:childTnLst>
                                    <p:anim calcmode="lin" valueType="num">
                                      <p:cBhvr additive="base">
                                        <p:cTn id="424" dur="3000"/>
                                        <p:tgtEl>
                                          <p:spTgt spid="33"/>
                                        </p:tgtEl>
                                        <p:attrNameLst>
                                          <p:attrName>ppt_x</p:attrName>
                                        </p:attrNameLst>
                                      </p:cBhvr>
                                      <p:tavLst>
                                        <p:tav tm="0">
                                          <p:val>
                                            <p:strVal val="ppt_x"/>
                                          </p:val>
                                        </p:tav>
                                        <p:tav tm="100000">
                                          <p:val>
                                            <p:strVal val="0-ppt_w/2"/>
                                          </p:val>
                                        </p:tav>
                                      </p:tavLst>
                                    </p:anim>
                                    <p:anim calcmode="lin" valueType="num">
                                      <p:cBhvr additive="base">
                                        <p:cTn id="425" dur="3000"/>
                                        <p:tgtEl>
                                          <p:spTgt spid="33"/>
                                        </p:tgtEl>
                                        <p:attrNameLst>
                                          <p:attrName>ppt_y</p:attrName>
                                        </p:attrNameLst>
                                      </p:cBhvr>
                                      <p:tavLst>
                                        <p:tav tm="0">
                                          <p:val>
                                            <p:strVal val="ppt_y"/>
                                          </p:val>
                                        </p:tav>
                                        <p:tav tm="100000">
                                          <p:val>
                                            <p:strVal val="ppt_y"/>
                                          </p:val>
                                        </p:tav>
                                      </p:tavLst>
                                    </p:anim>
                                    <p:set>
                                      <p:cBhvr>
                                        <p:cTn id="426" dur="1" fill="hold">
                                          <p:stCondLst>
                                            <p:cond delay="2999"/>
                                          </p:stCondLst>
                                        </p:cTn>
                                        <p:tgtEl>
                                          <p:spTgt spid="33"/>
                                        </p:tgtEl>
                                        <p:attrNameLst>
                                          <p:attrName>style.visibility</p:attrName>
                                        </p:attrNameLst>
                                      </p:cBhvr>
                                      <p:to>
                                        <p:strVal val="hidden"/>
                                      </p:to>
                                    </p:set>
                                  </p:childTnLst>
                                </p:cTn>
                              </p:par>
                              <p:par>
                                <p:cTn id="427" presetID="2" presetClass="exit" presetSubtype="8" fill="hold" grpId="2" nodeType="withEffect">
                                  <p:stCondLst>
                                    <p:cond delay="0"/>
                                  </p:stCondLst>
                                  <p:childTnLst>
                                    <p:anim calcmode="lin" valueType="num">
                                      <p:cBhvr additive="base">
                                        <p:cTn id="428" dur="3000"/>
                                        <p:tgtEl>
                                          <p:spTgt spid="34"/>
                                        </p:tgtEl>
                                        <p:attrNameLst>
                                          <p:attrName>ppt_x</p:attrName>
                                        </p:attrNameLst>
                                      </p:cBhvr>
                                      <p:tavLst>
                                        <p:tav tm="0">
                                          <p:val>
                                            <p:strVal val="ppt_x"/>
                                          </p:val>
                                        </p:tav>
                                        <p:tav tm="100000">
                                          <p:val>
                                            <p:strVal val="0-ppt_w/2"/>
                                          </p:val>
                                        </p:tav>
                                      </p:tavLst>
                                    </p:anim>
                                    <p:anim calcmode="lin" valueType="num">
                                      <p:cBhvr additive="base">
                                        <p:cTn id="429" dur="3000"/>
                                        <p:tgtEl>
                                          <p:spTgt spid="34"/>
                                        </p:tgtEl>
                                        <p:attrNameLst>
                                          <p:attrName>ppt_y</p:attrName>
                                        </p:attrNameLst>
                                      </p:cBhvr>
                                      <p:tavLst>
                                        <p:tav tm="0">
                                          <p:val>
                                            <p:strVal val="ppt_y"/>
                                          </p:val>
                                        </p:tav>
                                        <p:tav tm="100000">
                                          <p:val>
                                            <p:strVal val="ppt_y"/>
                                          </p:val>
                                        </p:tav>
                                      </p:tavLst>
                                    </p:anim>
                                    <p:set>
                                      <p:cBhvr>
                                        <p:cTn id="430" dur="1" fill="hold">
                                          <p:stCondLst>
                                            <p:cond delay="2999"/>
                                          </p:stCondLst>
                                        </p:cTn>
                                        <p:tgtEl>
                                          <p:spTgt spid="34"/>
                                        </p:tgtEl>
                                        <p:attrNameLst>
                                          <p:attrName>style.visibility</p:attrName>
                                        </p:attrNameLst>
                                      </p:cBhvr>
                                      <p:to>
                                        <p:strVal val="hidden"/>
                                      </p:to>
                                    </p:set>
                                  </p:childTnLst>
                                </p:cTn>
                              </p:par>
                              <p:par>
                                <p:cTn id="431" presetID="2" presetClass="exit" presetSubtype="8" fill="hold" grpId="2" nodeType="withEffect">
                                  <p:stCondLst>
                                    <p:cond delay="0"/>
                                  </p:stCondLst>
                                  <p:childTnLst>
                                    <p:anim calcmode="lin" valueType="num">
                                      <p:cBhvr additive="base">
                                        <p:cTn id="432" dur="3000"/>
                                        <p:tgtEl>
                                          <p:spTgt spid="35"/>
                                        </p:tgtEl>
                                        <p:attrNameLst>
                                          <p:attrName>ppt_x</p:attrName>
                                        </p:attrNameLst>
                                      </p:cBhvr>
                                      <p:tavLst>
                                        <p:tav tm="0">
                                          <p:val>
                                            <p:strVal val="ppt_x"/>
                                          </p:val>
                                        </p:tav>
                                        <p:tav tm="100000">
                                          <p:val>
                                            <p:strVal val="0-ppt_w/2"/>
                                          </p:val>
                                        </p:tav>
                                      </p:tavLst>
                                    </p:anim>
                                    <p:anim calcmode="lin" valueType="num">
                                      <p:cBhvr additive="base">
                                        <p:cTn id="433" dur="3000"/>
                                        <p:tgtEl>
                                          <p:spTgt spid="35"/>
                                        </p:tgtEl>
                                        <p:attrNameLst>
                                          <p:attrName>ppt_y</p:attrName>
                                        </p:attrNameLst>
                                      </p:cBhvr>
                                      <p:tavLst>
                                        <p:tav tm="0">
                                          <p:val>
                                            <p:strVal val="ppt_y"/>
                                          </p:val>
                                        </p:tav>
                                        <p:tav tm="100000">
                                          <p:val>
                                            <p:strVal val="ppt_y"/>
                                          </p:val>
                                        </p:tav>
                                      </p:tavLst>
                                    </p:anim>
                                    <p:set>
                                      <p:cBhvr>
                                        <p:cTn id="434" dur="1" fill="hold">
                                          <p:stCondLst>
                                            <p:cond delay="2999"/>
                                          </p:stCondLst>
                                        </p:cTn>
                                        <p:tgtEl>
                                          <p:spTgt spid="35"/>
                                        </p:tgtEl>
                                        <p:attrNameLst>
                                          <p:attrName>style.visibility</p:attrName>
                                        </p:attrNameLst>
                                      </p:cBhvr>
                                      <p:to>
                                        <p:strVal val="hidden"/>
                                      </p:to>
                                    </p:set>
                                  </p:childTnLst>
                                </p:cTn>
                              </p:par>
                              <p:par>
                                <p:cTn id="435" presetID="2" presetClass="exit" presetSubtype="8" fill="hold" grpId="2" nodeType="withEffect">
                                  <p:stCondLst>
                                    <p:cond delay="0"/>
                                  </p:stCondLst>
                                  <p:childTnLst>
                                    <p:anim calcmode="lin" valueType="num">
                                      <p:cBhvr additive="base">
                                        <p:cTn id="436" dur="3000"/>
                                        <p:tgtEl>
                                          <p:spTgt spid="36"/>
                                        </p:tgtEl>
                                        <p:attrNameLst>
                                          <p:attrName>ppt_x</p:attrName>
                                        </p:attrNameLst>
                                      </p:cBhvr>
                                      <p:tavLst>
                                        <p:tav tm="0">
                                          <p:val>
                                            <p:strVal val="ppt_x"/>
                                          </p:val>
                                        </p:tav>
                                        <p:tav tm="100000">
                                          <p:val>
                                            <p:strVal val="0-ppt_w/2"/>
                                          </p:val>
                                        </p:tav>
                                      </p:tavLst>
                                    </p:anim>
                                    <p:anim calcmode="lin" valueType="num">
                                      <p:cBhvr additive="base">
                                        <p:cTn id="437" dur="3000"/>
                                        <p:tgtEl>
                                          <p:spTgt spid="36"/>
                                        </p:tgtEl>
                                        <p:attrNameLst>
                                          <p:attrName>ppt_y</p:attrName>
                                        </p:attrNameLst>
                                      </p:cBhvr>
                                      <p:tavLst>
                                        <p:tav tm="0">
                                          <p:val>
                                            <p:strVal val="ppt_y"/>
                                          </p:val>
                                        </p:tav>
                                        <p:tav tm="100000">
                                          <p:val>
                                            <p:strVal val="ppt_y"/>
                                          </p:val>
                                        </p:tav>
                                      </p:tavLst>
                                    </p:anim>
                                    <p:set>
                                      <p:cBhvr>
                                        <p:cTn id="438" dur="1" fill="hold">
                                          <p:stCondLst>
                                            <p:cond delay="2999"/>
                                          </p:stCondLst>
                                        </p:cTn>
                                        <p:tgtEl>
                                          <p:spTgt spid="36"/>
                                        </p:tgtEl>
                                        <p:attrNameLst>
                                          <p:attrName>style.visibility</p:attrName>
                                        </p:attrNameLst>
                                      </p:cBhvr>
                                      <p:to>
                                        <p:strVal val="hidden"/>
                                      </p:to>
                                    </p:set>
                                  </p:childTnLst>
                                </p:cTn>
                              </p:par>
                              <p:par>
                                <p:cTn id="439" presetID="2" presetClass="exit" presetSubtype="8" fill="hold" grpId="2" nodeType="withEffect">
                                  <p:stCondLst>
                                    <p:cond delay="0"/>
                                  </p:stCondLst>
                                  <p:childTnLst>
                                    <p:anim calcmode="lin" valueType="num">
                                      <p:cBhvr additive="base">
                                        <p:cTn id="440" dur="3000"/>
                                        <p:tgtEl>
                                          <p:spTgt spid="37"/>
                                        </p:tgtEl>
                                        <p:attrNameLst>
                                          <p:attrName>ppt_x</p:attrName>
                                        </p:attrNameLst>
                                      </p:cBhvr>
                                      <p:tavLst>
                                        <p:tav tm="0">
                                          <p:val>
                                            <p:strVal val="ppt_x"/>
                                          </p:val>
                                        </p:tav>
                                        <p:tav tm="100000">
                                          <p:val>
                                            <p:strVal val="0-ppt_w/2"/>
                                          </p:val>
                                        </p:tav>
                                      </p:tavLst>
                                    </p:anim>
                                    <p:anim calcmode="lin" valueType="num">
                                      <p:cBhvr additive="base">
                                        <p:cTn id="441" dur="3000"/>
                                        <p:tgtEl>
                                          <p:spTgt spid="37"/>
                                        </p:tgtEl>
                                        <p:attrNameLst>
                                          <p:attrName>ppt_y</p:attrName>
                                        </p:attrNameLst>
                                      </p:cBhvr>
                                      <p:tavLst>
                                        <p:tav tm="0">
                                          <p:val>
                                            <p:strVal val="ppt_y"/>
                                          </p:val>
                                        </p:tav>
                                        <p:tav tm="100000">
                                          <p:val>
                                            <p:strVal val="ppt_y"/>
                                          </p:val>
                                        </p:tav>
                                      </p:tavLst>
                                    </p:anim>
                                    <p:set>
                                      <p:cBhvr>
                                        <p:cTn id="442" dur="1" fill="hold">
                                          <p:stCondLst>
                                            <p:cond delay="2999"/>
                                          </p:stCondLst>
                                        </p:cTn>
                                        <p:tgtEl>
                                          <p:spTgt spid="37"/>
                                        </p:tgtEl>
                                        <p:attrNameLst>
                                          <p:attrName>style.visibility</p:attrName>
                                        </p:attrNameLst>
                                      </p:cBhvr>
                                      <p:to>
                                        <p:strVal val="hidden"/>
                                      </p:to>
                                    </p:set>
                                  </p:childTnLst>
                                </p:cTn>
                              </p:par>
                              <p:par>
                                <p:cTn id="443" presetID="2" presetClass="exit" presetSubtype="8" fill="hold" grpId="2" nodeType="withEffect">
                                  <p:stCondLst>
                                    <p:cond delay="0"/>
                                  </p:stCondLst>
                                  <p:childTnLst>
                                    <p:anim calcmode="lin" valueType="num">
                                      <p:cBhvr additive="base">
                                        <p:cTn id="444" dur="3000"/>
                                        <p:tgtEl>
                                          <p:spTgt spid="38"/>
                                        </p:tgtEl>
                                        <p:attrNameLst>
                                          <p:attrName>ppt_x</p:attrName>
                                        </p:attrNameLst>
                                      </p:cBhvr>
                                      <p:tavLst>
                                        <p:tav tm="0">
                                          <p:val>
                                            <p:strVal val="ppt_x"/>
                                          </p:val>
                                        </p:tav>
                                        <p:tav tm="100000">
                                          <p:val>
                                            <p:strVal val="0-ppt_w/2"/>
                                          </p:val>
                                        </p:tav>
                                      </p:tavLst>
                                    </p:anim>
                                    <p:anim calcmode="lin" valueType="num">
                                      <p:cBhvr additive="base">
                                        <p:cTn id="445" dur="3000"/>
                                        <p:tgtEl>
                                          <p:spTgt spid="38"/>
                                        </p:tgtEl>
                                        <p:attrNameLst>
                                          <p:attrName>ppt_y</p:attrName>
                                        </p:attrNameLst>
                                      </p:cBhvr>
                                      <p:tavLst>
                                        <p:tav tm="0">
                                          <p:val>
                                            <p:strVal val="ppt_y"/>
                                          </p:val>
                                        </p:tav>
                                        <p:tav tm="100000">
                                          <p:val>
                                            <p:strVal val="ppt_y"/>
                                          </p:val>
                                        </p:tav>
                                      </p:tavLst>
                                    </p:anim>
                                    <p:set>
                                      <p:cBhvr>
                                        <p:cTn id="446" dur="1" fill="hold">
                                          <p:stCondLst>
                                            <p:cond delay="2999"/>
                                          </p:stCondLst>
                                        </p:cTn>
                                        <p:tgtEl>
                                          <p:spTgt spid="38"/>
                                        </p:tgtEl>
                                        <p:attrNameLst>
                                          <p:attrName>style.visibility</p:attrName>
                                        </p:attrNameLst>
                                      </p:cBhvr>
                                      <p:to>
                                        <p:strVal val="hidden"/>
                                      </p:to>
                                    </p:set>
                                  </p:childTnLst>
                                </p:cTn>
                              </p:par>
                              <p:par>
                                <p:cTn id="447" presetID="2" presetClass="exit" presetSubtype="8" fill="hold" grpId="2" nodeType="withEffect">
                                  <p:stCondLst>
                                    <p:cond delay="0"/>
                                  </p:stCondLst>
                                  <p:childTnLst>
                                    <p:anim calcmode="lin" valueType="num">
                                      <p:cBhvr additive="base">
                                        <p:cTn id="448" dur="3000"/>
                                        <p:tgtEl>
                                          <p:spTgt spid="39"/>
                                        </p:tgtEl>
                                        <p:attrNameLst>
                                          <p:attrName>ppt_x</p:attrName>
                                        </p:attrNameLst>
                                      </p:cBhvr>
                                      <p:tavLst>
                                        <p:tav tm="0">
                                          <p:val>
                                            <p:strVal val="ppt_x"/>
                                          </p:val>
                                        </p:tav>
                                        <p:tav tm="100000">
                                          <p:val>
                                            <p:strVal val="0-ppt_w/2"/>
                                          </p:val>
                                        </p:tav>
                                      </p:tavLst>
                                    </p:anim>
                                    <p:anim calcmode="lin" valueType="num">
                                      <p:cBhvr additive="base">
                                        <p:cTn id="449" dur="3000"/>
                                        <p:tgtEl>
                                          <p:spTgt spid="39"/>
                                        </p:tgtEl>
                                        <p:attrNameLst>
                                          <p:attrName>ppt_y</p:attrName>
                                        </p:attrNameLst>
                                      </p:cBhvr>
                                      <p:tavLst>
                                        <p:tav tm="0">
                                          <p:val>
                                            <p:strVal val="ppt_y"/>
                                          </p:val>
                                        </p:tav>
                                        <p:tav tm="100000">
                                          <p:val>
                                            <p:strVal val="ppt_y"/>
                                          </p:val>
                                        </p:tav>
                                      </p:tavLst>
                                    </p:anim>
                                    <p:set>
                                      <p:cBhvr>
                                        <p:cTn id="450" dur="1" fill="hold">
                                          <p:stCondLst>
                                            <p:cond delay="2999"/>
                                          </p:stCondLst>
                                        </p:cTn>
                                        <p:tgtEl>
                                          <p:spTgt spid="39"/>
                                        </p:tgtEl>
                                        <p:attrNameLst>
                                          <p:attrName>style.visibility</p:attrName>
                                        </p:attrNameLst>
                                      </p:cBhvr>
                                      <p:to>
                                        <p:strVal val="hidden"/>
                                      </p:to>
                                    </p:set>
                                  </p:childTnLst>
                                </p:cTn>
                              </p:par>
                              <p:par>
                                <p:cTn id="451" presetID="2" presetClass="exit" presetSubtype="8" fill="hold" grpId="2" nodeType="withEffect">
                                  <p:stCondLst>
                                    <p:cond delay="0"/>
                                  </p:stCondLst>
                                  <p:childTnLst>
                                    <p:anim calcmode="lin" valueType="num">
                                      <p:cBhvr additive="base">
                                        <p:cTn id="452" dur="3000"/>
                                        <p:tgtEl>
                                          <p:spTgt spid="40"/>
                                        </p:tgtEl>
                                        <p:attrNameLst>
                                          <p:attrName>ppt_x</p:attrName>
                                        </p:attrNameLst>
                                      </p:cBhvr>
                                      <p:tavLst>
                                        <p:tav tm="0">
                                          <p:val>
                                            <p:strVal val="ppt_x"/>
                                          </p:val>
                                        </p:tav>
                                        <p:tav tm="100000">
                                          <p:val>
                                            <p:strVal val="0-ppt_w/2"/>
                                          </p:val>
                                        </p:tav>
                                      </p:tavLst>
                                    </p:anim>
                                    <p:anim calcmode="lin" valueType="num">
                                      <p:cBhvr additive="base">
                                        <p:cTn id="453" dur="3000"/>
                                        <p:tgtEl>
                                          <p:spTgt spid="40"/>
                                        </p:tgtEl>
                                        <p:attrNameLst>
                                          <p:attrName>ppt_y</p:attrName>
                                        </p:attrNameLst>
                                      </p:cBhvr>
                                      <p:tavLst>
                                        <p:tav tm="0">
                                          <p:val>
                                            <p:strVal val="ppt_y"/>
                                          </p:val>
                                        </p:tav>
                                        <p:tav tm="100000">
                                          <p:val>
                                            <p:strVal val="ppt_y"/>
                                          </p:val>
                                        </p:tav>
                                      </p:tavLst>
                                    </p:anim>
                                    <p:set>
                                      <p:cBhvr>
                                        <p:cTn id="454" dur="1" fill="hold">
                                          <p:stCondLst>
                                            <p:cond delay="2999"/>
                                          </p:stCondLst>
                                        </p:cTn>
                                        <p:tgtEl>
                                          <p:spTgt spid="40"/>
                                        </p:tgtEl>
                                        <p:attrNameLst>
                                          <p:attrName>style.visibility</p:attrName>
                                        </p:attrNameLst>
                                      </p:cBhvr>
                                      <p:to>
                                        <p:strVal val="hidden"/>
                                      </p:to>
                                    </p:set>
                                  </p:childTnLst>
                                </p:cTn>
                              </p:par>
                              <p:par>
                                <p:cTn id="455" presetID="2" presetClass="exit" presetSubtype="8" fill="hold" grpId="2" nodeType="withEffect">
                                  <p:stCondLst>
                                    <p:cond delay="0"/>
                                  </p:stCondLst>
                                  <p:childTnLst>
                                    <p:anim calcmode="lin" valueType="num">
                                      <p:cBhvr additive="base">
                                        <p:cTn id="456" dur="3000"/>
                                        <p:tgtEl>
                                          <p:spTgt spid="41"/>
                                        </p:tgtEl>
                                        <p:attrNameLst>
                                          <p:attrName>ppt_x</p:attrName>
                                        </p:attrNameLst>
                                      </p:cBhvr>
                                      <p:tavLst>
                                        <p:tav tm="0">
                                          <p:val>
                                            <p:strVal val="ppt_x"/>
                                          </p:val>
                                        </p:tav>
                                        <p:tav tm="100000">
                                          <p:val>
                                            <p:strVal val="0-ppt_w/2"/>
                                          </p:val>
                                        </p:tav>
                                      </p:tavLst>
                                    </p:anim>
                                    <p:anim calcmode="lin" valueType="num">
                                      <p:cBhvr additive="base">
                                        <p:cTn id="457" dur="3000"/>
                                        <p:tgtEl>
                                          <p:spTgt spid="41"/>
                                        </p:tgtEl>
                                        <p:attrNameLst>
                                          <p:attrName>ppt_y</p:attrName>
                                        </p:attrNameLst>
                                      </p:cBhvr>
                                      <p:tavLst>
                                        <p:tav tm="0">
                                          <p:val>
                                            <p:strVal val="ppt_y"/>
                                          </p:val>
                                        </p:tav>
                                        <p:tav tm="100000">
                                          <p:val>
                                            <p:strVal val="ppt_y"/>
                                          </p:val>
                                        </p:tav>
                                      </p:tavLst>
                                    </p:anim>
                                    <p:set>
                                      <p:cBhvr>
                                        <p:cTn id="458" dur="1" fill="hold">
                                          <p:stCondLst>
                                            <p:cond delay="2999"/>
                                          </p:stCondLst>
                                        </p:cTn>
                                        <p:tgtEl>
                                          <p:spTgt spid="41"/>
                                        </p:tgtEl>
                                        <p:attrNameLst>
                                          <p:attrName>style.visibility</p:attrName>
                                        </p:attrNameLst>
                                      </p:cBhvr>
                                      <p:to>
                                        <p:strVal val="hidden"/>
                                      </p:to>
                                    </p:set>
                                  </p:childTnLst>
                                </p:cTn>
                              </p:par>
                              <p:par>
                                <p:cTn id="459" presetID="2" presetClass="exit" presetSubtype="8" fill="hold" grpId="2" nodeType="withEffect">
                                  <p:stCondLst>
                                    <p:cond delay="0"/>
                                  </p:stCondLst>
                                  <p:childTnLst>
                                    <p:anim calcmode="lin" valueType="num">
                                      <p:cBhvr additive="base">
                                        <p:cTn id="460" dur="3000"/>
                                        <p:tgtEl>
                                          <p:spTgt spid="42"/>
                                        </p:tgtEl>
                                        <p:attrNameLst>
                                          <p:attrName>ppt_x</p:attrName>
                                        </p:attrNameLst>
                                      </p:cBhvr>
                                      <p:tavLst>
                                        <p:tav tm="0">
                                          <p:val>
                                            <p:strVal val="ppt_x"/>
                                          </p:val>
                                        </p:tav>
                                        <p:tav tm="100000">
                                          <p:val>
                                            <p:strVal val="0-ppt_w/2"/>
                                          </p:val>
                                        </p:tav>
                                      </p:tavLst>
                                    </p:anim>
                                    <p:anim calcmode="lin" valueType="num">
                                      <p:cBhvr additive="base">
                                        <p:cTn id="461" dur="3000"/>
                                        <p:tgtEl>
                                          <p:spTgt spid="42"/>
                                        </p:tgtEl>
                                        <p:attrNameLst>
                                          <p:attrName>ppt_y</p:attrName>
                                        </p:attrNameLst>
                                      </p:cBhvr>
                                      <p:tavLst>
                                        <p:tav tm="0">
                                          <p:val>
                                            <p:strVal val="ppt_y"/>
                                          </p:val>
                                        </p:tav>
                                        <p:tav tm="100000">
                                          <p:val>
                                            <p:strVal val="ppt_y"/>
                                          </p:val>
                                        </p:tav>
                                      </p:tavLst>
                                    </p:anim>
                                    <p:set>
                                      <p:cBhvr>
                                        <p:cTn id="462" dur="1" fill="hold">
                                          <p:stCondLst>
                                            <p:cond delay="2999"/>
                                          </p:stCondLst>
                                        </p:cTn>
                                        <p:tgtEl>
                                          <p:spTgt spid="42"/>
                                        </p:tgtEl>
                                        <p:attrNameLst>
                                          <p:attrName>style.visibility</p:attrName>
                                        </p:attrNameLst>
                                      </p:cBhvr>
                                      <p:to>
                                        <p:strVal val="hidden"/>
                                      </p:to>
                                    </p:set>
                                  </p:childTnLst>
                                </p:cTn>
                              </p:par>
                              <p:par>
                                <p:cTn id="463" presetID="2" presetClass="exit" presetSubtype="8" fill="hold" grpId="2" nodeType="withEffect">
                                  <p:stCondLst>
                                    <p:cond delay="0"/>
                                  </p:stCondLst>
                                  <p:childTnLst>
                                    <p:anim calcmode="lin" valueType="num">
                                      <p:cBhvr additive="base">
                                        <p:cTn id="464" dur="3000"/>
                                        <p:tgtEl>
                                          <p:spTgt spid="43"/>
                                        </p:tgtEl>
                                        <p:attrNameLst>
                                          <p:attrName>ppt_x</p:attrName>
                                        </p:attrNameLst>
                                      </p:cBhvr>
                                      <p:tavLst>
                                        <p:tav tm="0">
                                          <p:val>
                                            <p:strVal val="ppt_x"/>
                                          </p:val>
                                        </p:tav>
                                        <p:tav tm="100000">
                                          <p:val>
                                            <p:strVal val="0-ppt_w/2"/>
                                          </p:val>
                                        </p:tav>
                                      </p:tavLst>
                                    </p:anim>
                                    <p:anim calcmode="lin" valueType="num">
                                      <p:cBhvr additive="base">
                                        <p:cTn id="465" dur="3000"/>
                                        <p:tgtEl>
                                          <p:spTgt spid="43"/>
                                        </p:tgtEl>
                                        <p:attrNameLst>
                                          <p:attrName>ppt_y</p:attrName>
                                        </p:attrNameLst>
                                      </p:cBhvr>
                                      <p:tavLst>
                                        <p:tav tm="0">
                                          <p:val>
                                            <p:strVal val="ppt_y"/>
                                          </p:val>
                                        </p:tav>
                                        <p:tav tm="100000">
                                          <p:val>
                                            <p:strVal val="ppt_y"/>
                                          </p:val>
                                        </p:tav>
                                      </p:tavLst>
                                    </p:anim>
                                    <p:set>
                                      <p:cBhvr>
                                        <p:cTn id="466" dur="1" fill="hold">
                                          <p:stCondLst>
                                            <p:cond delay="2999"/>
                                          </p:stCondLst>
                                        </p:cTn>
                                        <p:tgtEl>
                                          <p:spTgt spid="43"/>
                                        </p:tgtEl>
                                        <p:attrNameLst>
                                          <p:attrName>style.visibility</p:attrName>
                                        </p:attrNameLst>
                                      </p:cBhvr>
                                      <p:to>
                                        <p:strVal val="hidden"/>
                                      </p:to>
                                    </p:set>
                                  </p:childTnLst>
                                </p:cTn>
                              </p:par>
                              <p:par>
                                <p:cTn id="467" presetID="2" presetClass="exit" presetSubtype="8" fill="hold" grpId="2" nodeType="withEffect">
                                  <p:stCondLst>
                                    <p:cond delay="0"/>
                                  </p:stCondLst>
                                  <p:childTnLst>
                                    <p:anim calcmode="lin" valueType="num">
                                      <p:cBhvr additive="base">
                                        <p:cTn id="468" dur="3000"/>
                                        <p:tgtEl>
                                          <p:spTgt spid="44"/>
                                        </p:tgtEl>
                                        <p:attrNameLst>
                                          <p:attrName>ppt_x</p:attrName>
                                        </p:attrNameLst>
                                      </p:cBhvr>
                                      <p:tavLst>
                                        <p:tav tm="0">
                                          <p:val>
                                            <p:strVal val="ppt_x"/>
                                          </p:val>
                                        </p:tav>
                                        <p:tav tm="100000">
                                          <p:val>
                                            <p:strVal val="0-ppt_w/2"/>
                                          </p:val>
                                        </p:tav>
                                      </p:tavLst>
                                    </p:anim>
                                    <p:anim calcmode="lin" valueType="num">
                                      <p:cBhvr additive="base">
                                        <p:cTn id="469" dur="3000"/>
                                        <p:tgtEl>
                                          <p:spTgt spid="44"/>
                                        </p:tgtEl>
                                        <p:attrNameLst>
                                          <p:attrName>ppt_y</p:attrName>
                                        </p:attrNameLst>
                                      </p:cBhvr>
                                      <p:tavLst>
                                        <p:tav tm="0">
                                          <p:val>
                                            <p:strVal val="ppt_y"/>
                                          </p:val>
                                        </p:tav>
                                        <p:tav tm="100000">
                                          <p:val>
                                            <p:strVal val="ppt_y"/>
                                          </p:val>
                                        </p:tav>
                                      </p:tavLst>
                                    </p:anim>
                                    <p:set>
                                      <p:cBhvr>
                                        <p:cTn id="470" dur="1" fill="hold">
                                          <p:stCondLst>
                                            <p:cond delay="2999"/>
                                          </p:stCondLst>
                                        </p:cTn>
                                        <p:tgtEl>
                                          <p:spTgt spid="44"/>
                                        </p:tgtEl>
                                        <p:attrNameLst>
                                          <p:attrName>style.visibility</p:attrName>
                                        </p:attrNameLst>
                                      </p:cBhvr>
                                      <p:to>
                                        <p:strVal val="hidden"/>
                                      </p:to>
                                    </p:set>
                                  </p:childTnLst>
                                </p:cTn>
                              </p:par>
                              <p:par>
                                <p:cTn id="471" presetID="8" presetClass="emph" presetSubtype="0" fill="hold" grpId="3" nodeType="withEffect">
                                  <p:stCondLst>
                                    <p:cond delay="0"/>
                                  </p:stCondLst>
                                  <p:childTnLst>
                                    <p:animRot by="-21600000">
                                      <p:cBhvr>
                                        <p:cTn id="472" dur="3000" fill="hold"/>
                                        <p:tgtEl>
                                          <p:spTgt spid="4"/>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6"/>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8"/>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10"/>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12"/>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14"/>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16"/>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31"/>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32"/>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33"/>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34"/>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35"/>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36"/>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37"/>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38"/>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39"/>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40"/>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41"/>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42"/>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43"/>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44"/>
                                        </p:tgtEl>
                                        <p:attrNameLst>
                                          <p:attrName>r</p:attrName>
                                        </p:attrNameLst>
                                      </p:cBhvr>
                                    </p:animRot>
                                  </p:childTnLst>
                                </p:cTn>
                              </p:par>
                              <p:par>
                                <p:cTn id="513" presetID="23" presetClass="entr" presetSubtype="288" fill="hold" nodeType="withEffect">
                                  <p:stCondLst>
                                    <p:cond delay="0"/>
                                  </p:stCondLst>
                                  <p:childTnLst>
                                    <p:set>
                                      <p:cBhvr>
                                        <p:cTn id="514" dur="1" fill="hold">
                                          <p:stCondLst>
                                            <p:cond delay="0"/>
                                          </p:stCondLst>
                                        </p:cTn>
                                        <p:tgtEl>
                                          <p:spTgt spid="2"/>
                                        </p:tgtEl>
                                        <p:attrNameLst>
                                          <p:attrName>style.visibility</p:attrName>
                                        </p:attrNameLst>
                                      </p:cBhvr>
                                      <p:to>
                                        <p:strVal val="visible"/>
                                      </p:to>
                                    </p:set>
                                    <p:anim calcmode="lin" valueType="num">
                                      <p:cBhvr>
                                        <p:cTn id="515" dur="3000" fill="hold"/>
                                        <p:tgtEl>
                                          <p:spTgt spid="2"/>
                                        </p:tgtEl>
                                        <p:attrNameLst>
                                          <p:attrName>ppt_w</p:attrName>
                                        </p:attrNameLst>
                                      </p:cBhvr>
                                      <p:tavLst>
                                        <p:tav tm="0">
                                          <p:val>
                                            <p:strVal val="4/3*#ppt_w"/>
                                          </p:val>
                                        </p:tav>
                                        <p:tav tm="100000">
                                          <p:val>
                                            <p:strVal val="#ppt_w"/>
                                          </p:val>
                                        </p:tav>
                                      </p:tavLst>
                                    </p:anim>
                                    <p:anim calcmode="lin" valueType="num">
                                      <p:cBhvr>
                                        <p:cTn id="516" dur="3000" fill="hold"/>
                                        <p:tgtEl>
                                          <p:spTgt spid="2"/>
                                        </p:tgtEl>
                                        <p:attrNameLst>
                                          <p:attrName>ppt_h</p:attrName>
                                        </p:attrNameLst>
                                      </p:cBhvr>
                                      <p:tavLst>
                                        <p:tav tm="0">
                                          <p:val>
                                            <p:strVal val="4/3*#ppt_h"/>
                                          </p:val>
                                        </p:tav>
                                        <p:tav tm="100000">
                                          <p:val>
                                            <p:strVal val="#ppt_h"/>
                                          </p:val>
                                        </p:tav>
                                      </p:tavLst>
                                    </p:anim>
                                  </p:childTnLst>
                                </p:cTn>
                              </p:par>
                              <p:par>
                                <p:cTn id="517" presetID="16" presetClass="entr" presetSubtype="37" fill="hold" nodeType="withEffect">
                                  <p:stCondLst>
                                    <p:cond delay="0"/>
                                  </p:stCondLst>
                                  <p:childTnLst>
                                    <p:set>
                                      <p:cBhvr>
                                        <p:cTn id="518" dur="1" fill="hold">
                                          <p:stCondLst>
                                            <p:cond delay="0"/>
                                          </p:stCondLst>
                                        </p:cTn>
                                        <p:tgtEl>
                                          <p:spTgt spid="2"/>
                                        </p:tgtEl>
                                        <p:attrNameLst>
                                          <p:attrName>style.visibility</p:attrName>
                                        </p:attrNameLst>
                                      </p:cBhvr>
                                      <p:to>
                                        <p:strVal val="visible"/>
                                      </p:to>
                                    </p:set>
                                    <p:animEffect transition="in" filter="barn(outVertical)">
                                      <p:cBhvr>
                                        <p:cTn id="5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ushi-Japanese-Foo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589566">
            <a:off x="2571211" y="1995769"/>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50539">
            <a:off x="3857541" y="3273357"/>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161747">
            <a:off x="3857481" y="567311"/>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546529">
            <a:off x="5286399" y="1996046"/>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400173">
            <a:off x="2813548" y="1236774"/>
            <a:ext cx="1368044"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2907776" y="2907464"/>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538945">
            <a:off x="4836473" y="907072"/>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39552">
            <a:off x="4836339" y="2970983"/>
            <a:ext cx="1365931" cy="1374211"/>
          </a:xfrm>
          <a:prstGeom prst="teardrop">
            <a:avLst/>
          </a:prstGeom>
          <a:gradFill flip="none" rotWithShape="1">
            <a:gsLst>
              <a:gs pos="0">
                <a:srgbClr val="FFC000">
                  <a:alpha val="35000"/>
                </a:srgbClr>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xt2-85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857488" cy="5143500"/>
          </a:xfrm>
          <a:prstGeom prst="moon">
            <a:avLst>
              <a:gd name="adj" fmla="val 12666"/>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357950" y="0"/>
            <a:ext cx="2786050" cy="5143500"/>
          </a:xfrm>
          <a:prstGeom prst="moon">
            <a:avLst>
              <a:gd name="adj" fmla="val 14495"/>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48" y="0"/>
            <a:ext cx="2857488" cy="5143500"/>
          </a:xfrm>
          <a:prstGeom prst="moon">
            <a:avLst>
              <a:gd name="adj" fmla="val 11999"/>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643570" y="0"/>
            <a:ext cx="2786050" cy="5143500"/>
          </a:xfrm>
          <a:prstGeom prst="moon">
            <a:avLst>
              <a:gd name="adj" fmla="val 14495"/>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0"/>
            <a:ext cx="2786050" cy="5143500"/>
          </a:xfrm>
          <a:prstGeom prst="moon">
            <a:avLst>
              <a:gd name="adj" fmla="val 13128"/>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0"/>
            <a:ext cx="2857488" cy="5143500"/>
          </a:xfrm>
          <a:prstGeom prst="moon">
            <a:avLst>
              <a:gd name="adj" fmla="val 14000"/>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14546" y="0"/>
            <a:ext cx="2857488" cy="5143500"/>
          </a:xfrm>
          <a:prstGeom prst="moon">
            <a:avLst>
              <a:gd name="adj" fmla="val 14000"/>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14810" y="0"/>
            <a:ext cx="2786050" cy="5143500"/>
          </a:xfrm>
          <a:prstGeom prst="moon">
            <a:avLst>
              <a:gd name="adj" fmla="val 12444"/>
            </a:avLst>
          </a:prstGeom>
          <a:gradFill flip="none" rotWithShape="1">
            <a:gsLst>
              <a:gs pos="0">
                <a:srgbClr val="663300"/>
              </a:gs>
              <a:gs pos="45000">
                <a:srgbClr val="FF7A00"/>
              </a:gs>
              <a:gs pos="70000">
                <a:srgbClr val="FF0300"/>
              </a:gs>
              <a:gs pos="100000">
                <a:srgbClr val="4D0808"/>
              </a:gs>
            </a:gsLst>
            <a:lin ang="5400000" scaled="0"/>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fmla="#ppt_w*sin(2.5*pi*$)">
                                          <p:val>
                                            <p:fltVal val="0"/>
                                          </p:val>
                                        </p:tav>
                                        <p:tav tm="100000">
                                          <p:val>
                                            <p:fltVal val="1"/>
                                          </p:val>
                                        </p:tav>
                                      </p:tavLst>
                                    </p:anim>
                                    <p:anim calcmode="lin" valueType="num">
                                      <p:cBhvr>
                                        <p:cTn id="43" dur="3000" fill="hold"/>
                                        <p:tgtEl>
                                          <p:spTgt spid="4"/>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3" presetClass="entr" presetSubtype="16" fill="hold" grpId="2"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3000"/>
                                        <p:tgtEl>
                                          <p:spTgt spid="4"/>
                                        </p:tgtEl>
                                      </p:cBhvr>
                                    </p:animEffect>
                                  </p:childTnLst>
                                </p:cTn>
                              </p:par>
                              <p:par>
                                <p:cTn id="75" presetID="13" presetClass="entr" presetSubtype="16" fill="hold" grpId="2"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2"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3000"/>
                                        <p:tgtEl>
                                          <p:spTgt spid="9"/>
                                        </p:tgtEl>
                                      </p:cBhvr>
                                    </p:animEffect>
                                  </p:childTnLst>
                                </p:cTn>
                              </p:par>
                              <p:par>
                                <p:cTn id="81" presetID="13" presetClass="entr" presetSubtype="16" fill="hold" grpId="2"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3000"/>
                                        <p:tgtEl>
                                          <p:spTgt spid="10"/>
                                        </p:tgtEl>
                                      </p:cBhvr>
                                    </p:animEffect>
                                  </p:childTnLst>
                                </p:cTn>
                              </p:par>
                              <p:par>
                                <p:cTn id="84" presetID="13" presetClass="entr" presetSubtype="16"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plus(in)">
                                      <p:cBhvr>
                                        <p:cTn id="86" dur="3000"/>
                                        <p:tgtEl>
                                          <p:spTgt spid="5"/>
                                        </p:tgtEl>
                                      </p:cBhvr>
                                    </p:animEffect>
                                  </p:childTnLst>
                                </p:cTn>
                              </p:par>
                              <p:par>
                                <p:cTn id="87" presetID="13" presetClass="entr" presetSubtype="16" fill="hold" grpId="2"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plus(in)">
                                      <p:cBhvr>
                                        <p:cTn id="89" dur="3000"/>
                                        <p:tgtEl>
                                          <p:spTgt spid="7"/>
                                        </p:tgtEl>
                                      </p:cBhvr>
                                    </p:animEffect>
                                  </p:childTnLst>
                                </p:cTn>
                              </p:par>
                              <p:par>
                                <p:cTn id="90" presetID="13" presetClass="entr" presetSubtype="16" fill="hold" grpId="2"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plus(in)">
                                      <p:cBhvr>
                                        <p:cTn id="92" dur="3000"/>
                                        <p:tgtEl>
                                          <p:spTgt spid="8"/>
                                        </p:tgtEl>
                                      </p:cBhvr>
                                    </p:animEffect>
                                  </p:childTnLst>
                                </p:cTn>
                              </p:par>
                              <p:par>
                                <p:cTn id="93" presetID="13" presetClass="entr" presetSubtype="16" fill="hold" grpId="2"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childTnLst>
                          </p:cTn>
                        </p:par>
                        <p:par>
                          <p:cTn id="96" fill="hold">
                            <p:stCondLst>
                              <p:cond delay="3000"/>
                            </p:stCondLst>
                            <p:childTnLst>
                              <p:par>
                                <p:cTn id="97" presetID="2" presetClass="exit" presetSubtype="2" fill="hold" grpId="3"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10" fill="hold" grpId="4" nodeType="withEffect">
                                  <p:stCondLst>
                                    <p:cond delay="0"/>
                                  </p:stCondLst>
                                  <p:childTnLst>
                                    <p:anim calcmode="lin" valueType="num">
                                      <p:cBhvr>
                                        <p:cTn id="130" dur="3000"/>
                                        <p:tgtEl>
                                          <p:spTgt spid="4"/>
                                        </p:tgtEl>
                                        <p:attrNameLst>
                                          <p:attrName>ppt_h</p:attrName>
                                        </p:attrNameLst>
                                      </p:cBhvr>
                                      <p:tavLst>
                                        <p:tav tm="0">
                                          <p:val>
                                            <p:strVal val="ppt_h"/>
                                          </p:val>
                                        </p:tav>
                                        <p:tav tm="100000">
                                          <p:val>
                                            <p:strVal val="ppt_h"/>
                                          </p:val>
                                        </p:tav>
                                      </p:tavLst>
                                    </p:anim>
                                    <p:anim calcmode="lin" valueType="num">
                                      <p:cBhvr>
                                        <p:cTn id="13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10" fill="hold" grpId="4" nodeType="withEffect">
                                  <p:stCondLst>
                                    <p:cond delay="0"/>
                                  </p:stCondLst>
                                  <p:childTnLst>
                                    <p:anim calcmode="lin" valueType="num">
                                      <p:cBhvr>
                                        <p:cTn id="134" dur="3000"/>
                                        <p:tgtEl>
                                          <p:spTgt spid="6"/>
                                        </p:tgtEl>
                                        <p:attrNameLst>
                                          <p:attrName>ppt_h</p:attrName>
                                        </p:attrNameLst>
                                      </p:cBhvr>
                                      <p:tavLst>
                                        <p:tav tm="0">
                                          <p:val>
                                            <p:strVal val="ppt_h"/>
                                          </p:val>
                                        </p:tav>
                                        <p:tav tm="100000">
                                          <p:val>
                                            <p:strVal val="ppt_h"/>
                                          </p:val>
                                        </p:tav>
                                      </p:tavLst>
                                    </p:anim>
                                    <p:anim calcmode="lin" valueType="num">
                                      <p:cBhvr>
                                        <p:cTn id="13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10" fill="hold" grpId="4" nodeType="withEffect">
                                  <p:stCondLst>
                                    <p:cond delay="0"/>
                                  </p:stCondLst>
                                  <p:childTnLst>
                                    <p:anim calcmode="lin" valueType="num">
                                      <p:cBhvr>
                                        <p:cTn id="138" dur="3000"/>
                                        <p:tgtEl>
                                          <p:spTgt spid="9"/>
                                        </p:tgtEl>
                                        <p:attrNameLst>
                                          <p:attrName>ppt_h</p:attrName>
                                        </p:attrNameLst>
                                      </p:cBhvr>
                                      <p:tavLst>
                                        <p:tav tm="0">
                                          <p:val>
                                            <p:strVal val="ppt_h"/>
                                          </p:val>
                                        </p:tav>
                                        <p:tav tm="100000">
                                          <p:val>
                                            <p:strVal val="ppt_h"/>
                                          </p:val>
                                        </p:tav>
                                      </p:tavLst>
                                    </p:anim>
                                    <p:anim calcmode="lin" valueType="num">
                                      <p:cBhvr>
                                        <p:cTn id="1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9"/>
                                        </p:tgtEl>
                                        <p:attrNameLst>
                                          <p:attrName>style.visibility</p:attrName>
                                        </p:attrNameLst>
                                      </p:cBhvr>
                                      <p:to>
                                        <p:strVal val="hidden"/>
                                      </p:to>
                                    </p:set>
                                  </p:childTnLst>
                                </p:cTn>
                              </p:par>
                              <p:par>
                                <p:cTn id="141" presetID="19" presetClass="exit" presetSubtype="10" fill="hold" grpId="4" nodeType="withEffect">
                                  <p:stCondLst>
                                    <p:cond delay="0"/>
                                  </p:stCondLst>
                                  <p:childTnLst>
                                    <p:anim calcmode="lin" valueType="num">
                                      <p:cBhvr>
                                        <p:cTn id="142" dur="3000"/>
                                        <p:tgtEl>
                                          <p:spTgt spid="10"/>
                                        </p:tgtEl>
                                        <p:attrNameLst>
                                          <p:attrName>ppt_h</p:attrName>
                                        </p:attrNameLst>
                                      </p:cBhvr>
                                      <p:tavLst>
                                        <p:tav tm="0">
                                          <p:val>
                                            <p:strVal val="ppt_h"/>
                                          </p:val>
                                        </p:tav>
                                        <p:tav tm="100000">
                                          <p:val>
                                            <p:strVal val="ppt_h"/>
                                          </p:val>
                                        </p:tav>
                                      </p:tavLst>
                                    </p:anim>
                                    <p:anim calcmode="lin" valueType="num">
                                      <p:cBhvr>
                                        <p:cTn id="1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3000"/>
                                        <p:tgtEl>
                                          <p:spTgt spid="5"/>
                                        </p:tgtEl>
                                        <p:attrNameLst>
                                          <p:attrName>ppt_h</p:attrName>
                                        </p:attrNameLst>
                                      </p:cBhvr>
                                      <p:tavLst>
                                        <p:tav tm="0">
                                          <p:val>
                                            <p:strVal val="ppt_h"/>
                                          </p:val>
                                        </p:tav>
                                        <p:tav tm="100000">
                                          <p:val>
                                            <p:strVal val="ppt_h"/>
                                          </p:val>
                                        </p:tav>
                                      </p:tavLst>
                                    </p:anim>
                                    <p:anim calcmode="lin" valueType="num">
                                      <p:cBhvr>
                                        <p:cTn id="1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5"/>
                                        </p:tgtEl>
                                        <p:attrNameLst>
                                          <p:attrName>style.visibility</p:attrName>
                                        </p:attrNameLst>
                                      </p:cBhvr>
                                      <p:to>
                                        <p:strVal val="hidden"/>
                                      </p:to>
                                    </p:set>
                                  </p:childTnLst>
                                </p:cTn>
                              </p:par>
                              <p:par>
                                <p:cTn id="149" presetID="19" presetClass="exit" presetSubtype="10" fill="hold" grpId="4" nodeType="withEffect">
                                  <p:stCondLst>
                                    <p:cond delay="0"/>
                                  </p:stCondLst>
                                  <p:childTnLst>
                                    <p:anim calcmode="lin" valueType="num">
                                      <p:cBhvr>
                                        <p:cTn id="150" dur="3000"/>
                                        <p:tgtEl>
                                          <p:spTgt spid="7"/>
                                        </p:tgtEl>
                                        <p:attrNameLst>
                                          <p:attrName>ppt_h</p:attrName>
                                        </p:attrNameLst>
                                      </p:cBhvr>
                                      <p:tavLst>
                                        <p:tav tm="0">
                                          <p:val>
                                            <p:strVal val="ppt_h"/>
                                          </p:val>
                                        </p:tav>
                                        <p:tav tm="100000">
                                          <p:val>
                                            <p:strVal val="ppt_h"/>
                                          </p:val>
                                        </p:tav>
                                      </p:tavLst>
                                    </p:anim>
                                    <p:anim calcmode="lin" valueType="num">
                                      <p:cBhvr>
                                        <p:cTn id="1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7"/>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3000"/>
                                        <p:tgtEl>
                                          <p:spTgt spid="8"/>
                                        </p:tgtEl>
                                        <p:attrNameLst>
                                          <p:attrName>ppt_h</p:attrName>
                                        </p:attrNameLst>
                                      </p:cBhvr>
                                      <p:tavLst>
                                        <p:tav tm="0">
                                          <p:val>
                                            <p:strVal val="ppt_h"/>
                                          </p:val>
                                        </p:tav>
                                        <p:tav tm="100000">
                                          <p:val>
                                            <p:strVal val="ppt_h"/>
                                          </p:val>
                                        </p:tav>
                                      </p:tavLst>
                                    </p:anim>
                                    <p:anim calcmode="lin" valueType="num">
                                      <p:cBhvr>
                                        <p:cTn id="1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8"/>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3000"/>
                                        <p:tgtEl>
                                          <p:spTgt spid="11"/>
                                        </p:tgtEl>
                                        <p:attrNameLst>
                                          <p:attrName>ppt_h</p:attrName>
                                        </p:attrNameLst>
                                      </p:cBhvr>
                                      <p:tavLst>
                                        <p:tav tm="0">
                                          <p:val>
                                            <p:strVal val="ppt_h"/>
                                          </p:val>
                                        </p:tav>
                                        <p:tav tm="100000">
                                          <p:val>
                                            <p:strVal val="ppt_h"/>
                                          </p:val>
                                        </p:tav>
                                      </p:tavLst>
                                    </p:anim>
                                    <p:anim calcmode="lin" valueType="num">
                                      <p:cBhvr>
                                        <p:cTn id="15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11"/>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37"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Vertical)">
                                      <p:cBhvr>
                                        <p:cTn id="1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maki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321471" y="1178709"/>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5400000">
            <a:off x="321471" y="217884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107389" y="1178709"/>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2107389" y="217884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929090" y="114299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929090" y="2143122"/>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5786462" y="1142974"/>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5786462" y="2143106"/>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643834" y="114299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7643834" y="2143122"/>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21471" y="678643"/>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107389" y="678643"/>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29090" y="642924"/>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786462" y="642908"/>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643834" y="642924"/>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321471" y="107139"/>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2107389" y="107139"/>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3929090" y="7142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5786462" y="71404"/>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643834" y="7142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321471" y="-32147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2107389" y="-32147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3929090" y="-35719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5786462" y="-357206"/>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643834" y="-357190"/>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5400000">
            <a:off x="321471" y="2750345"/>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5400000">
            <a:off x="2107389" y="2750345"/>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3929090" y="2714626"/>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5786462" y="2714610"/>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7643834" y="2714626"/>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321471" y="325041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2107389" y="3250411"/>
            <a:ext cx="1142976" cy="178591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3929090" y="3214692"/>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5786462" y="3214676"/>
            <a:ext cx="1142976" cy="1857388"/>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7643834" y="3214692"/>
            <a:ext cx="1142976" cy="1857356"/>
          </a:xfrm>
          <a:prstGeom prst="chevron">
            <a:avLst>
              <a:gd name="adj" fmla="val 75000"/>
            </a:avLst>
          </a:prstGeom>
          <a:gradFill flip="none" rotWithShape="1">
            <a:gsLst>
              <a:gs pos="0">
                <a:schemeClr val="accent6">
                  <a:lumMod val="40000"/>
                  <a:lumOff val="60000"/>
                </a:schemeClr>
              </a:gs>
              <a:gs pos="50000">
                <a:srgbClr val="CC6600">
                  <a:shade val="67500"/>
                  <a:satMod val="115000"/>
                </a:srgbClr>
              </a:gs>
              <a:gs pos="100000">
                <a:srgbClr val="CC66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050" name="Picture 2" descr="Rendered Image"/>
          <p:cNvPicPr>
            <a:picLocks noChangeAspect="1" noChangeArrowheads="1"/>
          </p:cNvPicPr>
          <p:nvPr/>
        </p:nvPicPr>
        <p:blipFill>
          <a:blip r:embed="rId3">
            <a:lum contrast="40000"/>
          </a:blip>
          <a:srcRect/>
          <a:stretch>
            <a:fillRect/>
          </a:stretch>
        </p:blipFill>
        <p:spPr bwMode="auto">
          <a:xfrm rot="20410588">
            <a:off x="4643438" y="2928940"/>
            <a:ext cx="2400300" cy="1552576"/>
          </a:xfrm>
          <a:prstGeom prst="rect">
            <a:avLst/>
          </a:prstGeom>
          <a:noFill/>
        </p:spPr>
      </p:pic>
      <p:sp>
        <p:nvSpPr>
          <p:cNvPr id="39" name="38 Rectángulo"/>
          <p:cNvSpPr/>
          <p:nvPr/>
        </p:nvSpPr>
        <p:spPr>
          <a:xfrm>
            <a:off x="-214346" y="-214332"/>
            <a:ext cx="9644130" cy="557216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ppt_x"/>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ppt_x"/>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ppt_x"/>
                                          </p:val>
                                        </p:tav>
                                        <p:tav tm="100000">
                                          <p:val>
                                            <p:strVal val="#ppt_x"/>
                                          </p:val>
                                        </p:tav>
                                      </p:tavLst>
                                    </p:anim>
                                    <p:anim calcmode="lin" valueType="num">
                                      <p:cBhvr additive="base">
                                        <p:cTn id="47" dur="3000" fill="hold"/>
                                        <p:tgtEl>
                                          <p:spTgt spid="17"/>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ppt_x"/>
                                          </p:val>
                                        </p:tav>
                                        <p:tav tm="100000">
                                          <p:val>
                                            <p:strVal val="#ppt_x"/>
                                          </p:val>
                                        </p:tav>
                                      </p:tavLst>
                                    </p:anim>
                                    <p:anim calcmode="lin" valueType="num">
                                      <p:cBhvr additive="base">
                                        <p:cTn id="51" dur="3000" fill="hold"/>
                                        <p:tgtEl>
                                          <p:spTgt spid="1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3000" fill="hold"/>
                                        <p:tgtEl>
                                          <p:spTgt spid="19"/>
                                        </p:tgtEl>
                                        <p:attrNameLst>
                                          <p:attrName>ppt_x</p:attrName>
                                        </p:attrNameLst>
                                      </p:cBhvr>
                                      <p:tavLst>
                                        <p:tav tm="0">
                                          <p:val>
                                            <p:strVal val="#ppt_x"/>
                                          </p:val>
                                        </p:tav>
                                        <p:tav tm="100000">
                                          <p:val>
                                            <p:strVal val="#ppt_x"/>
                                          </p:val>
                                        </p:tav>
                                      </p:tavLst>
                                    </p:anim>
                                    <p:anim calcmode="lin" valueType="num">
                                      <p:cBhvr additive="base">
                                        <p:cTn id="55" dur="3000" fill="hold"/>
                                        <p:tgtEl>
                                          <p:spTgt spid="19"/>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3000" fill="hold"/>
                                        <p:tgtEl>
                                          <p:spTgt spid="20"/>
                                        </p:tgtEl>
                                        <p:attrNameLst>
                                          <p:attrName>ppt_x</p:attrName>
                                        </p:attrNameLst>
                                      </p:cBhvr>
                                      <p:tavLst>
                                        <p:tav tm="0">
                                          <p:val>
                                            <p:strVal val="#ppt_x"/>
                                          </p:val>
                                        </p:tav>
                                        <p:tav tm="100000">
                                          <p:val>
                                            <p:strVal val="#ppt_x"/>
                                          </p:val>
                                        </p:tav>
                                      </p:tavLst>
                                    </p:anim>
                                    <p:anim calcmode="lin" valueType="num">
                                      <p:cBhvr additive="base">
                                        <p:cTn id="59" dur="3000" fill="hold"/>
                                        <p:tgtEl>
                                          <p:spTgt spid="20"/>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3000" fill="hold"/>
                                        <p:tgtEl>
                                          <p:spTgt spid="21"/>
                                        </p:tgtEl>
                                        <p:attrNameLst>
                                          <p:attrName>ppt_x</p:attrName>
                                        </p:attrNameLst>
                                      </p:cBhvr>
                                      <p:tavLst>
                                        <p:tav tm="0">
                                          <p:val>
                                            <p:strVal val="#ppt_x"/>
                                          </p:val>
                                        </p:tav>
                                        <p:tav tm="100000">
                                          <p:val>
                                            <p:strVal val="#ppt_x"/>
                                          </p:val>
                                        </p:tav>
                                      </p:tavLst>
                                    </p:anim>
                                    <p:anim calcmode="lin" valueType="num">
                                      <p:cBhvr additive="base">
                                        <p:cTn id="63" dur="3000" fill="hold"/>
                                        <p:tgtEl>
                                          <p:spTgt spid="2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3000" fill="hold"/>
                                        <p:tgtEl>
                                          <p:spTgt spid="22"/>
                                        </p:tgtEl>
                                        <p:attrNameLst>
                                          <p:attrName>ppt_x</p:attrName>
                                        </p:attrNameLst>
                                      </p:cBhvr>
                                      <p:tavLst>
                                        <p:tav tm="0">
                                          <p:val>
                                            <p:strVal val="#ppt_x"/>
                                          </p:val>
                                        </p:tav>
                                        <p:tav tm="100000">
                                          <p:val>
                                            <p:strVal val="#ppt_x"/>
                                          </p:val>
                                        </p:tav>
                                      </p:tavLst>
                                    </p:anim>
                                    <p:anim calcmode="lin" valueType="num">
                                      <p:cBhvr additive="base">
                                        <p:cTn id="67" dur="3000" fill="hold"/>
                                        <p:tgtEl>
                                          <p:spTgt spid="22"/>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3000" fill="hold"/>
                                        <p:tgtEl>
                                          <p:spTgt spid="23"/>
                                        </p:tgtEl>
                                        <p:attrNameLst>
                                          <p:attrName>ppt_x</p:attrName>
                                        </p:attrNameLst>
                                      </p:cBhvr>
                                      <p:tavLst>
                                        <p:tav tm="0">
                                          <p:val>
                                            <p:strVal val="#ppt_x"/>
                                          </p:val>
                                        </p:tav>
                                        <p:tav tm="100000">
                                          <p:val>
                                            <p:strVal val="#ppt_x"/>
                                          </p:val>
                                        </p:tav>
                                      </p:tavLst>
                                    </p:anim>
                                    <p:anim calcmode="lin" valueType="num">
                                      <p:cBhvr additive="base">
                                        <p:cTn id="71" dur="3000" fill="hold"/>
                                        <p:tgtEl>
                                          <p:spTgt spid="23"/>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3000" fill="hold"/>
                                        <p:tgtEl>
                                          <p:spTgt spid="24"/>
                                        </p:tgtEl>
                                        <p:attrNameLst>
                                          <p:attrName>ppt_x</p:attrName>
                                        </p:attrNameLst>
                                      </p:cBhvr>
                                      <p:tavLst>
                                        <p:tav tm="0">
                                          <p:val>
                                            <p:strVal val="#ppt_x"/>
                                          </p:val>
                                        </p:tav>
                                        <p:tav tm="100000">
                                          <p:val>
                                            <p:strVal val="#ppt_x"/>
                                          </p:val>
                                        </p:tav>
                                      </p:tavLst>
                                    </p:anim>
                                    <p:anim calcmode="lin" valueType="num">
                                      <p:cBhvr additive="base">
                                        <p:cTn id="75" dur="3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3000" fill="hold"/>
                                        <p:tgtEl>
                                          <p:spTgt spid="25"/>
                                        </p:tgtEl>
                                        <p:attrNameLst>
                                          <p:attrName>ppt_x</p:attrName>
                                        </p:attrNameLst>
                                      </p:cBhvr>
                                      <p:tavLst>
                                        <p:tav tm="0">
                                          <p:val>
                                            <p:strVal val="#ppt_x"/>
                                          </p:val>
                                        </p:tav>
                                        <p:tav tm="100000">
                                          <p:val>
                                            <p:strVal val="#ppt_x"/>
                                          </p:val>
                                        </p:tav>
                                      </p:tavLst>
                                    </p:anim>
                                    <p:anim calcmode="lin" valueType="num">
                                      <p:cBhvr additive="base">
                                        <p:cTn id="79" dur="3000" fill="hold"/>
                                        <p:tgtEl>
                                          <p:spTgt spid="25"/>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3000" fill="hold"/>
                                        <p:tgtEl>
                                          <p:spTgt spid="26"/>
                                        </p:tgtEl>
                                        <p:attrNameLst>
                                          <p:attrName>ppt_x</p:attrName>
                                        </p:attrNameLst>
                                      </p:cBhvr>
                                      <p:tavLst>
                                        <p:tav tm="0">
                                          <p:val>
                                            <p:strVal val="#ppt_x"/>
                                          </p:val>
                                        </p:tav>
                                        <p:tav tm="100000">
                                          <p:val>
                                            <p:strVal val="#ppt_x"/>
                                          </p:val>
                                        </p:tav>
                                      </p:tavLst>
                                    </p:anim>
                                    <p:anim calcmode="lin" valueType="num">
                                      <p:cBhvr additive="base">
                                        <p:cTn id="83" dur="3000" fill="hold"/>
                                        <p:tgtEl>
                                          <p:spTgt spid="2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3000" fill="hold"/>
                                        <p:tgtEl>
                                          <p:spTgt spid="27"/>
                                        </p:tgtEl>
                                        <p:attrNameLst>
                                          <p:attrName>ppt_x</p:attrName>
                                        </p:attrNameLst>
                                      </p:cBhvr>
                                      <p:tavLst>
                                        <p:tav tm="0">
                                          <p:val>
                                            <p:strVal val="#ppt_x"/>
                                          </p:val>
                                        </p:tav>
                                        <p:tav tm="100000">
                                          <p:val>
                                            <p:strVal val="#ppt_x"/>
                                          </p:val>
                                        </p:tav>
                                      </p:tavLst>
                                    </p:anim>
                                    <p:anim calcmode="lin" valueType="num">
                                      <p:cBhvr additive="base">
                                        <p:cTn id="87" dur="3000" fill="hold"/>
                                        <p:tgtEl>
                                          <p:spTgt spid="27"/>
                                        </p:tgtEl>
                                        <p:attrNameLst>
                                          <p:attrName>ppt_y</p:attrName>
                                        </p:attrNameLst>
                                      </p:cBhvr>
                                      <p:tavLst>
                                        <p:tav tm="0">
                                          <p:val>
                                            <p:strVal val="1+#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4"/>
                                        </p:tgtEl>
                                        <p:attrNameLst>
                                          <p:attrName>style.visibility</p:attrName>
                                        </p:attrNameLst>
                                      </p:cBhvr>
                                      <p:to>
                                        <p:strVal val="visible"/>
                                      </p:to>
                                    </p:set>
                                    <p:anim calcmode="lin" valueType="num">
                                      <p:cBhvr additive="base">
                                        <p:cTn id="90" dur="3000" fill="hold"/>
                                        <p:tgtEl>
                                          <p:spTgt spid="4"/>
                                        </p:tgtEl>
                                        <p:attrNameLst>
                                          <p:attrName>ppt_x</p:attrName>
                                        </p:attrNameLst>
                                      </p:cBhvr>
                                      <p:tavLst>
                                        <p:tav tm="0">
                                          <p:val>
                                            <p:strVal val="#ppt_x"/>
                                          </p:val>
                                        </p:tav>
                                        <p:tav tm="100000">
                                          <p:val>
                                            <p:strVal val="#ppt_x"/>
                                          </p:val>
                                        </p:tav>
                                      </p:tavLst>
                                    </p:anim>
                                    <p:anim calcmode="lin" valueType="num">
                                      <p:cBhvr additive="base">
                                        <p:cTn id="91" dur="3000" fill="hold"/>
                                        <p:tgtEl>
                                          <p:spTgt spid="4"/>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ppt_x"/>
                                          </p:val>
                                        </p:tav>
                                        <p:tav tm="100000">
                                          <p:val>
                                            <p:strVal val="#ppt_x"/>
                                          </p:val>
                                        </p:tav>
                                      </p:tavLst>
                                    </p:anim>
                                    <p:anim calcmode="lin" valueType="num">
                                      <p:cBhvr additive="base">
                                        <p:cTn id="95" dur="3000" fill="hold"/>
                                        <p:tgtEl>
                                          <p:spTgt spid="6"/>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ppt_x"/>
                                          </p:val>
                                        </p:tav>
                                        <p:tav tm="100000">
                                          <p:val>
                                            <p:strVal val="#ppt_x"/>
                                          </p:val>
                                        </p:tav>
                                      </p:tavLst>
                                    </p:anim>
                                    <p:anim calcmode="lin" valueType="num">
                                      <p:cBhvr additive="base">
                                        <p:cTn id="99" dur="3000" fill="hold"/>
                                        <p:tgtEl>
                                          <p:spTgt spid="8"/>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ppt_x"/>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3000" fill="hold"/>
                                        <p:tgtEl>
                                          <p:spTgt spid="12"/>
                                        </p:tgtEl>
                                        <p:attrNameLst>
                                          <p:attrName>ppt_x</p:attrName>
                                        </p:attrNameLst>
                                      </p:cBhvr>
                                      <p:tavLst>
                                        <p:tav tm="0">
                                          <p:val>
                                            <p:strVal val="#ppt_x"/>
                                          </p:val>
                                        </p:tav>
                                        <p:tav tm="100000">
                                          <p:val>
                                            <p:strVal val="#ppt_x"/>
                                          </p:val>
                                        </p:tav>
                                      </p:tavLst>
                                    </p:anim>
                                    <p:anim calcmode="lin" valueType="num">
                                      <p:cBhvr additive="base">
                                        <p:cTn id="107" dur="3000" fill="hold"/>
                                        <p:tgtEl>
                                          <p:spTgt spid="12"/>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3" presetClass="entr" presetSubtype="10" fill="hold" grpId="1" nodeType="withEffect">
                                  <p:stCondLst>
                                    <p:cond delay="0"/>
                                  </p:stCondLst>
                                  <p:childTnLst>
                                    <p:set>
                                      <p:cBhvr>
                                        <p:cTn id="149" dur="1" fill="hold">
                                          <p:stCondLst>
                                            <p:cond delay="0"/>
                                          </p:stCondLst>
                                        </p:cTn>
                                        <p:tgtEl>
                                          <p:spTgt spid="3"/>
                                        </p:tgtEl>
                                        <p:attrNameLst>
                                          <p:attrName>style.visibility</p:attrName>
                                        </p:attrNameLst>
                                      </p:cBhvr>
                                      <p:to>
                                        <p:strVal val="visible"/>
                                      </p:to>
                                    </p:set>
                                    <p:animEffect transition="in" filter="blinds(horizontal)">
                                      <p:cBhvr>
                                        <p:cTn id="150" dur="3000"/>
                                        <p:tgtEl>
                                          <p:spTgt spid="3"/>
                                        </p:tgtEl>
                                      </p:cBhvr>
                                    </p:animEffect>
                                  </p:childTnLst>
                                </p:cTn>
                              </p:par>
                              <p:par>
                                <p:cTn id="151" presetID="3" presetClass="entr" presetSubtype="10" fill="hold" grpId="1" nodeType="withEffect">
                                  <p:stCondLst>
                                    <p:cond delay="0"/>
                                  </p:stCondLst>
                                  <p:childTnLst>
                                    <p:set>
                                      <p:cBhvr>
                                        <p:cTn id="152" dur="1" fill="hold">
                                          <p:stCondLst>
                                            <p:cond delay="0"/>
                                          </p:stCondLst>
                                        </p:cTn>
                                        <p:tgtEl>
                                          <p:spTgt spid="5"/>
                                        </p:tgtEl>
                                        <p:attrNameLst>
                                          <p:attrName>style.visibility</p:attrName>
                                        </p:attrNameLst>
                                      </p:cBhvr>
                                      <p:to>
                                        <p:strVal val="visible"/>
                                      </p:to>
                                    </p:set>
                                    <p:animEffect transition="in" filter="blinds(horizontal)">
                                      <p:cBhvr>
                                        <p:cTn id="153" dur="3000"/>
                                        <p:tgtEl>
                                          <p:spTgt spid="5"/>
                                        </p:tgtEl>
                                      </p:cBhvr>
                                    </p:animEffect>
                                  </p:childTnLst>
                                </p:cTn>
                              </p:par>
                              <p:par>
                                <p:cTn id="154" presetID="3" presetClass="entr" presetSubtype="10" fill="hold" grpId="1"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blinds(horizontal)">
                                      <p:cBhvr>
                                        <p:cTn id="156" dur="3000"/>
                                        <p:tgtEl>
                                          <p:spTgt spid="7"/>
                                        </p:tgtEl>
                                      </p:cBhvr>
                                    </p:animEffect>
                                  </p:childTnLst>
                                </p:cTn>
                              </p:par>
                              <p:par>
                                <p:cTn id="157" presetID="3" presetClass="entr" presetSubtype="10" fill="hold" grpId="1" nodeType="withEffect">
                                  <p:stCondLst>
                                    <p:cond delay="0"/>
                                  </p:stCondLst>
                                  <p:childTnLst>
                                    <p:set>
                                      <p:cBhvr>
                                        <p:cTn id="158" dur="1" fill="hold">
                                          <p:stCondLst>
                                            <p:cond delay="0"/>
                                          </p:stCondLst>
                                        </p:cTn>
                                        <p:tgtEl>
                                          <p:spTgt spid="9"/>
                                        </p:tgtEl>
                                        <p:attrNameLst>
                                          <p:attrName>style.visibility</p:attrName>
                                        </p:attrNameLst>
                                      </p:cBhvr>
                                      <p:to>
                                        <p:strVal val="visible"/>
                                      </p:to>
                                    </p:set>
                                    <p:animEffect transition="in" filter="blinds(horizontal)">
                                      <p:cBhvr>
                                        <p:cTn id="159" dur="3000"/>
                                        <p:tgtEl>
                                          <p:spTgt spid="9"/>
                                        </p:tgtEl>
                                      </p:cBhvr>
                                    </p:animEffect>
                                  </p:childTnLst>
                                </p:cTn>
                              </p:par>
                              <p:par>
                                <p:cTn id="160" presetID="3" presetClass="entr" presetSubtype="10" fill="hold" grpId="1" nodeType="withEffect">
                                  <p:stCondLst>
                                    <p:cond delay="0"/>
                                  </p:stCondLst>
                                  <p:childTnLst>
                                    <p:set>
                                      <p:cBhvr>
                                        <p:cTn id="161" dur="1" fill="hold">
                                          <p:stCondLst>
                                            <p:cond delay="0"/>
                                          </p:stCondLst>
                                        </p:cTn>
                                        <p:tgtEl>
                                          <p:spTgt spid="11"/>
                                        </p:tgtEl>
                                        <p:attrNameLst>
                                          <p:attrName>style.visibility</p:attrName>
                                        </p:attrNameLst>
                                      </p:cBhvr>
                                      <p:to>
                                        <p:strVal val="visible"/>
                                      </p:to>
                                    </p:set>
                                    <p:animEffect transition="in" filter="blinds(horizontal)">
                                      <p:cBhvr>
                                        <p:cTn id="162" dur="3000"/>
                                        <p:tgtEl>
                                          <p:spTgt spid="11"/>
                                        </p:tgtEl>
                                      </p:cBhvr>
                                    </p:animEffect>
                                  </p:childTnLst>
                                </p:cTn>
                              </p:par>
                              <p:par>
                                <p:cTn id="163" presetID="3" presetClass="entr" presetSubtype="10" fill="hold" grpId="1" nodeType="withEffect">
                                  <p:stCondLst>
                                    <p:cond delay="0"/>
                                  </p:stCondLst>
                                  <p:childTnLst>
                                    <p:set>
                                      <p:cBhvr>
                                        <p:cTn id="164" dur="1" fill="hold">
                                          <p:stCondLst>
                                            <p:cond delay="0"/>
                                          </p:stCondLst>
                                        </p:cTn>
                                        <p:tgtEl>
                                          <p:spTgt spid="13"/>
                                        </p:tgtEl>
                                        <p:attrNameLst>
                                          <p:attrName>style.visibility</p:attrName>
                                        </p:attrNameLst>
                                      </p:cBhvr>
                                      <p:to>
                                        <p:strVal val="visible"/>
                                      </p:to>
                                    </p:set>
                                    <p:animEffect transition="in" filter="blinds(horizontal)">
                                      <p:cBhvr>
                                        <p:cTn id="165" dur="3000"/>
                                        <p:tgtEl>
                                          <p:spTgt spid="13"/>
                                        </p:tgtEl>
                                      </p:cBhvr>
                                    </p:animEffect>
                                  </p:childTnLst>
                                </p:cTn>
                              </p:par>
                              <p:par>
                                <p:cTn id="166" presetID="3" presetClass="entr" presetSubtype="10" fill="hold" grpId="1" nodeType="withEffect">
                                  <p:stCondLst>
                                    <p:cond delay="0"/>
                                  </p:stCondLst>
                                  <p:childTnLst>
                                    <p:set>
                                      <p:cBhvr>
                                        <p:cTn id="167" dur="1" fill="hold">
                                          <p:stCondLst>
                                            <p:cond delay="0"/>
                                          </p:stCondLst>
                                        </p:cTn>
                                        <p:tgtEl>
                                          <p:spTgt spid="14"/>
                                        </p:tgtEl>
                                        <p:attrNameLst>
                                          <p:attrName>style.visibility</p:attrName>
                                        </p:attrNameLst>
                                      </p:cBhvr>
                                      <p:to>
                                        <p:strVal val="visible"/>
                                      </p:to>
                                    </p:set>
                                    <p:animEffect transition="in" filter="blinds(horizontal)">
                                      <p:cBhvr>
                                        <p:cTn id="168" dur="3000"/>
                                        <p:tgtEl>
                                          <p:spTgt spid="14"/>
                                        </p:tgtEl>
                                      </p:cBhvr>
                                    </p:animEffect>
                                  </p:childTnLst>
                                </p:cTn>
                              </p:par>
                              <p:par>
                                <p:cTn id="169" presetID="3" presetClass="entr" presetSubtype="10" fill="hold" grpId="1" nodeType="withEffect">
                                  <p:stCondLst>
                                    <p:cond delay="0"/>
                                  </p:stCondLst>
                                  <p:childTnLst>
                                    <p:set>
                                      <p:cBhvr>
                                        <p:cTn id="170" dur="1" fill="hold">
                                          <p:stCondLst>
                                            <p:cond delay="0"/>
                                          </p:stCondLst>
                                        </p:cTn>
                                        <p:tgtEl>
                                          <p:spTgt spid="15"/>
                                        </p:tgtEl>
                                        <p:attrNameLst>
                                          <p:attrName>style.visibility</p:attrName>
                                        </p:attrNameLst>
                                      </p:cBhvr>
                                      <p:to>
                                        <p:strVal val="visible"/>
                                      </p:to>
                                    </p:set>
                                    <p:animEffect transition="in" filter="blinds(horizontal)">
                                      <p:cBhvr>
                                        <p:cTn id="171" dur="3000"/>
                                        <p:tgtEl>
                                          <p:spTgt spid="15"/>
                                        </p:tgtEl>
                                      </p:cBhvr>
                                    </p:animEffect>
                                  </p:childTnLst>
                                </p:cTn>
                              </p:par>
                              <p:par>
                                <p:cTn id="172" presetID="3" presetClass="entr" presetSubtype="10" fill="hold" grpId="1" nodeType="withEffect">
                                  <p:stCondLst>
                                    <p:cond delay="0"/>
                                  </p:stCondLst>
                                  <p:childTnLst>
                                    <p:set>
                                      <p:cBhvr>
                                        <p:cTn id="173" dur="1" fill="hold">
                                          <p:stCondLst>
                                            <p:cond delay="0"/>
                                          </p:stCondLst>
                                        </p:cTn>
                                        <p:tgtEl>
                                          <p:spTgt spid="16"/>
                                        </p:tgtEl>
                                        <p:attrNameLst>
                                          <p:attrName>style.visibility</p:attrName>
                                        </p:attrNameLst>
                                      </p:cBhvr>
                                      <p:to>
                                        <p:strVal val="visible"/>
                                      </p:to>
                                    </p:set>
                                    <p:animEffect transition="in" filter="blinds(horizontal)">
                                      <p:cBhvr>
                                        <p:cTn id="174" dur="3000"/>
                                        <p:tgtEl>
                                          <p:spTgt spid="16"/>
                                        </p:tgtEl>
                                      </p:cBhvr>
                                    </p:animEffect>
                                  </p:childTnLst>
                                </p:cTn>
                              </p:par>
                              <p:par>
                                <p:cTn id="175" presetID="3" presetClass="entr" presetSubtype="10" fill="hold" grpId="1" nodeType="withEffect">
                                  <p:stCondLst>
                                    <p:cond delay="0"/>
                                  </p:stCondLst>
                                  <p:childTnLst>
                                    <p:set>
                                      <p:cBhvr>
                                        <p:cTn id="176" dur="1" fill="hold">
                                          <p:stCondLst>
                                            <p:cond delay="0"/>
                                          </p:stCondLst>
                                        </p:cTn>
                                        <p:tgtEl>
                                          <p:spTgt spid="17"/>
                                        </p:tgtEl>
                                        <p:attrNameLst>
                                          <p:attrName>style.visibility</p:attrName>
                                        </p:attrNameLst>
                                      </p:cBhvr>
                                      <p:to>
                                        <p:strVal val="visible"/>
                                      </p:to>
                                    </p:set>
                                    <p:animEffect transition="in" filter="blinds(horizontal)">
                                      <p:cBhvr>
                                        <p:cTn id="177" dur="3000"/>
                                        <p:tgtEl>
                                          <p:spTgt spid="17"/>
                                        </p:tgtEl>
                                      </p:cBhvr>
                                    </p:animEffect>
                                  </p:childTnLst>
                                </p:cTn>
                              </p:par>
                              <p:par>
                                <p:cTn id="178" presetID="3" presetClass="entr" presetSubtype="10" fill="hold" grpId="1" nodeType="withEffect">
                                  <p:stCondLst>
                                    <p:cond delay="0"/>
                                  </p:stCondLst>
                                  <p:childTnLst>
                                    <p:set>
                                      <p:cBhvr>
                                        <p:cTn id="179" dur="1" fill="hold">
                                          <p:stCondLst>
                                            <p:cond delay="0"/>
                                          </p:stCondLst>
                                        </p:cTn>
                                        <p:tgtEl>
                                          <p:spTgt spid="18"/>
                                        </p:tgtEl>
                                        <p:attrNameLst>
                                          <p:attrName>style.visibility</p:attrName>
                                        </p:attrNameLst>
                                      </p:cBhvr>
                                      <p:to>
                                        <p:strVal val="visible"/>
                                      </p:to>
                                    </p:set>
                                    <p:animEffect transition="in" filter="blinds(horizontal)">
                                      <p:cBhvr>
                                        <p:cTn id="180" dur="3000"/>
                                        <p:tgtEl>
                                          <p:spTgt spid="18"/>
                                        </p:tgtEl>
                                      </p:cBhvr>
                                    </p:animEffect>
                                  </p:childTnLst>
                                </p:cTn>
                              </p:par>
                              <p:par>
                                <p:cTn id="181" presetID="3" presetClass="entr" presetSubtype="10" fill="hold" grpId="1" nodeType="withEffect">
                                  <p:stCondLst>
                                    <p:cond delay="0"/>
                                  </p:stCondLst>
                                  <p:childTnLst>
                                    <p:set>
                                      <p:cBhvr>
                                        <p:cTn id="182" dur="1" fill="hold">
                                          <p:stCondLst>
                                            <p:cond delay="0"/>
                                          </p:stCondLst>
                                        </p:cTn>
                                        <p:tgtEl>
                                          <p:spTgt spid="19"/>
                                        </p:tgtEl>
                                        <p:attrNameLst>
                                          <p:attrName>style.visibility</p:attrName>
                                        </p:attrNameLst>
                                      </p:cBhvr>
                                      <p:to>
                                        <p:strVal val="visible"/>
                                      </p:to>
                                    </p:set>
                                    <p:animEffect transition="in" filter="blinds(horizontal)">
                                      <p:cBhvr>
                                        <p:cTn id="183" dur="3000"/>
                                        <p:tgtEl>
                                          <p:spTgt spid="19"/>
                                        </p:tgtEl>
                                      </p:cBhvr>
                                    </p:animEffect>
                                  </p:childTnLst>
                                </p:cTn>
                              </p:par>
                              <p:par>
                                <p:cTn id="184" presetID="3" presetClass="entr" presetSubtype="10" fill="hold" grpId="1" nodeType="withEffect">
                                  <p:stCondLst>
                                    <p:cond delay="0"/>
                                  </p:stCondLst>
                                  <p:childTnLst>
                                    <p:set>
                                      <p:cBhvr>
                                        <p:cTn id="185" dur="1" fill="hold">
                                          <p:stCondLst>
                                            <p:cond delay="0"/>
                                          </p:stCondLst>
                                        </p:cTn>
                                        <p:tgtEl>
                                          <p:spTgt spid="20"/>
                                        </p:tgtEl>
                                        <p:attrNameLst>
                                          <p:attrName>style.visibility</p:attrName>
                                        </p:attrNameLst>
                                      </p:cBhvr>
                                      <p:to>
                                        <p:strVal val="visible"/>
                                      </p:to>
                                    </p:set>
                                    <p:animEffect transition="in" filter="blinds(horizontal)">
                                      <p:cBhvr>
                                        <p:cTn id="186" dur="3000"/>
                                        <p:tgtEl>
                                          <p:spTgt spid="20"/>
                                        </p:tgtEl>
                                      </p:cBhvr>
                                    </p:animEffect>
                                  </p:childTnLst>
                                </p:cTn>
                              </p:par>
                              <p:par>
                                <p:cTn id="187" presetID="3" presetClass="entr" presetSubtype="10" fill="hold" grpId="1" nodeType="withEffect">
                                  <p:stCondLst>
                                    <p:cond delay="0"/>
                                  </p:stCondLst>
                                  <p:childTnLst>
                                    <p:set>
                                      <p:cBhvr>
                                        <p:cTn id="188" dur="1" fill="hold">
                                          <p:stCondLst>
                                            <p:cond delay="0"/>
                                          </p:stCondLst>
                                        </p:cTn>
                                        <p:tgtEl>
                                          <p:spTgt spid="21"/>
                                        </p:tgtEl>
                                        <p:attrNameLst>
                                          <p:attrName>style.visibility</p:attrName>
                                        </p:attrNameLst>
                                      </p:cBhvr>
                                      <p:to>
                                        <p:strVal val="visible"/>
                                      </p:to>
                                    </p:set>
                                    <p:animEffect transition="in" filter="blinds(horizontal)">
                                      <p:cBhvr>
                                        <p:cTn id="189" dur="3000"/>
                                        <p:tgtEl>
                                          <p:spTgt spid="21"/>
                                        </p:tgtEl>
                                      </p:cBhvr>
                                    </p:animEffect>
                                  </p:childTnLst>
                                </p:cTn>
                              </p:par>
                              <p:par>
                                <p:cTn id="190" presetID="3" presetClass="entr" presetSubtype="10" fill="hold" grpId="1" nodeType="withEffect">
                                  <p:stCondLst>
                                    <p:cond delay="0"/>
                                  </p:stCondLst>
                                  <p:childTnLst>
                                    <p:set>
                                      <p:cBhvr>
                                        <p:cTn id="191" dur="1" fill="hold">
                                          <p:stCondLst>
                                            <p:cond delay="0"/>
                                          </p:stCondLst>
                                        </p:cTn>
                                        <p:tgtEl>
                                          <p:spTgt spid="22"/>
                                        </p:tgtEl>
                                        <p:attrNameLst>
                                          <p:attrName>style.visibility</p:attrName>
                                        </p:attrNameLst>
                                      </p:cBhvr>
                                      <p:to>
                                        <p:strVal val="visible"/>
                                      </p:to>
                                    </p:set>
                                    <p:animEffect transition="in" filter="blinds(horizontal)">
                                      <p:cBhvr>
                                        <p:cTn id="192" dur="3000"/>
                                        <p:tgtEl>
                                          <p:spTgt spid="22"/>
                                        </p:tgtEl>
                                      </p:cBhvr>
                                    </p:animEffect>
                                  </p:childTnLst>
                                </p:cTn>
                              </p:par>
                              <p:par>
                                <p:cTn id="193" presetID="3" presetClass="entr" presetSubtype="10" fill="hold" grpId="1" nodeType="withEffect">
                                  <p:stCondLst>
                                    <p:cond delay="0"/>
                                  </p:stCondLst>
                                  <p:childTnLst>
                                    <p:set>
                                      <p:cBhvr>
                                        <p:cTn id="194" dur="1" fill="hold">
                                          <p:stCondLst>
                                            <p:cond delay="0"/>
                                          </p:stCondLst>
                                        </p:cTn>
                                        <p:tgtEl>
                                          <p:spTgt spid="23"/>
                                        </p:tgtEl>
                                        <p:attrNameLst>
                                          <p:attrName>style.visibility</p:attrName>
                                        </p:attrNameLst>
                                      </p:cBhvr>
                                      <p:to>
                                        <p:strVal val="visible"/>
                                      </p:to>
                                    </p:set>
                                    <p:animEffect transition="in" filter="blinds(horizontal)">
                                      <p:cBhvr>
                                        <p:cTn id="195" dur="3000"/>
                                        <p:tgtEl>
                                          <p:spTgt spid="23"/>
                                        </p:tgtEl>
                                      </p:cBhvr>
                                    </p:animEffect>
                                  </p:childTnLst>
                                </p:cTn>
                              </p:par>
                              <p:par>
                                <p:cTn id="196" presetID="3" presetClass="entr" presetSubtype="10"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Effect transition="in" filter="blinds(horizontal)">
                                      <p:cBhvr>
                                        <p:cTn id="198" dur="3000"/>
                                        <p:tgtEl>
                                          <p:spTgt spid="24"/>
                                        </p:tgtEl>
                                      </p:cBhvr>
                                    </p:animEffect>
                                  </p:childTnLst>
                                </p:cTn>
                              </p:par>
                              <p:par>
                                <p:cTn id="199" presetID="3" presetClass="entr" presetSubtype="10" fill="hold" grpId="1" nodeType="withEffect">
                                  <p:stCondLst>
                                    <p:cond delay="0"/>
                                  </p:stCondLst>
                                  <p:childTnLst>
                                    <p:set>
                                      <p:cBhvr>
                                        <p:cTn id="200" dur="1" fill="hold">
                                          <p:stCondLst>
                                            <p:cond delay="0"/>
                                          </p:stCondLst>
                                        </p:cTn>
                                        <p:tgtEl>
                                          <p:spTgt spid="25"/>
                                        </p:tgtEl>
                                        <p:attrNameLst>
                                          <p:attrName>style.visibility</p:attrName>
                                        </p:attrNameLst>
                                      </p:cBhvr>
                                      <p:to>
                                        <p:strVal val="visible"/>
                                      </p:to>
                                    </p:set>
                                    <p:animEffect transition="in" filter="blinds(horizontal)">
                                      <p:cBhvr>
                                        <p:cTn id="201" dur="3000"/>
                                        <p:tgtEl>
                                          <p:spTgt spid="25"/>
                                        </p:tgtEl>
                                      </p:cBhvr>
                                    </p:animEffect>
                                  </p:childTnLst>
                                </p:cTn>
                              </p:par>
                              <p:par>
                                <p:cTn id="202" presetID="3" presetClass="entr" presetSubtype="10" fill="hold" grpId="1" nodeType="withEffect">
                                  <p:stCondLst>
                                    <p:cond delay="0"/>
                                  </p:stCondLst>
                                  <p:childTnLst>
                                    <p:set>
                                      <p:cBhvr>
                                        <p:cTn id="203" dur="1" fill="hold">
                                          <p:stCondLst>
                                            <p:cond delay="0"/>
                                          </p:stCondLst>
                                        </p:cTn>
                                        <p:tgtEl>
                                          <p:spTgt spid="26"/>
                                        </p:tgtEl>
                                        <p:attrNameLst>
                                          <p:attrName>style.visibility</p:attrName>
                                        </p:attrNameLst>
                                      </p:cBhvr>
                                      <p:to>
                                        <p:strVal val="visible"/>
                                      </p:to>
                                    </p:set>
                                    <p:animEffect transition="in" filter="blinds(horizontal)">
                                      <p:cBhvr>
                                        <p:cTn id="204" dur="3000"/>
                                        <p:tgtEl>
                                          <p:spTgt spid="26"/>
                                        </p:tgtEl>
                                      </p:cBhvr>
                                    </p:animEffect>
                                  </p:childTnLst>
                                </p:cTn>
                              </p:par>
                              <p:par>
                                <p:cTn id="205" presetID="3" presetClass="entr" presetSubtype="10" fill="hold" grpId="1" nodeType="withEffect">
                                  <p:stCondLst>
                                    <p:cond delay="0"/>
                                  </p:stCondLst>
                                  <p:childTnLst>
                                    <p:set>
                                      <p:cBhvr>
                                        <p:cTn id="206" dur="1" fill="hold">
                                          <p:stCondLst>
                                            <p:cond delay="0"/>
                                          </p:stCondLst>
                                        </p:cTn>
                                        <p:tgtEl>
                                          <p:spTgt spid="27"/>
                                        </p:tgtEl>
                                        <p:attrNameLst>
                                          <p:attrName>style.visibility</p:attrName>
                                        </p:attrNameLst>
                                      </p:cBhvr>
                                      <p:to>
                                        <p:strVal val="visible"/>
                                      </p:to>
                                    </p:set>
                                    <p:animEffect transition="in" filter="blinds(horizontal)">
                                      <p:cBhvr>
                                        <p:cTn id="207" dur="3000"/>
                                        <p:tgtEl>
                                          <p:spTgt spid="27"/>
                                        </p:tgtEl>
                                      </p:cBhvr>
                                    </p:animEffect>
                                  </p:childTnLst>
                                </p:cTn>
                              </p:par>
                              <p:par>
                                <p:cTn id="208" presetID="3" presetClass="entr" presetSubtype="10" fill="hold" grpId="1" nodeType="withEffect">
                                  <p:stCondLst>
                                    <p:cond delay="0"/>
                                  </p:stCondLst>
                                  <p:childTnLst>
                                    <p:set>
                                      <p:cBhvr>
                                        <p:cTn id="209" dur="1" fill="hold">
                                          <p:stCondLst>
                                            <p:cond delay="0"/>
                                          </p:stCondLst>
                                        </p:cTn>
                                        <p:tgtEl>
                                          <p:spTgt spid="4"/>
                                        </p:tgtEl>
                                        <p:attrNameLst>
                                          <p:attrName>style.visibility</p:attrName>
                                        </p:attrNameLst>
                                      </p:cBhvr>
                                      <p:to>
                                        <p:strVal val="visible"/>
                                      </p:to>
                                    </p:set>
                                    <p:animEffect transition="in" filter="blinds(horizontal)">
                                      <p:cBhvr>
                                        <p:cTn id="210" dur="3000"/>
                                        <p:tgtEl>
                                          <p:spTgt spid="4"/>
                                        </p:tgtEl>
                                      </p:cBhvr>
                                    </p:animEffect>
                                  </p:childTnLst>
                                </p:cTn>
                              </p:par>
                              <p:par>
                                <p:cTn id="211" presetID="3" presetClass="entr" presetSubtype="10" fill="hold" grpId="1" nodeType="withEffect">
                                  <p:stCondLst>
                                    <p:cond delay="0"/>
                                  </p:stCondLst>
                                  <p:childTnLst>
                                    <p:set>
                                      <p:cBhvr>
                                        <p:cTn id="212" dur="1" fill="hold">
                                          <p:stCondLst>
                                            <p:cond delay="0"/>
                                          </p:stCondLst>
                                        </p:cTn>
                                        <p:tgtEl>
                                          <p:spTgt spid="6"/>
                                        </p:tgtEl>
                                        <p:attrNameLst>
                                          <p:attrName>style.visibility</p:attrName>
                                        </p:attrNameLst>
                                      </p:cBhvr>
                                      <p:to>
                                        <p:strVal val="visible"/>
                                      </p:to>
                                    </p:set>
                                    <p:animEffect transition="in" filter="blinds(horizontal)">
                                      <p:cBhvr>
                                        <p:cTn id="213" dur="3000"/>
                                        <p:tgtEl>
                                          <p:spTgt spid="6"/>
                                        </p:tgtEl>
                                      </p:cBhvr>
                                    </p:animEffect>
                                  </p:childTnLst>
                                </p:cTn>
                              </p:par>
                              <p:par>
                                <p:cTn id="214" presetID="3" presetClass="entr" presetSubtype="10" fill="hold" grpId="1" nodeType="withEffect">
                                  <p:stCondLst>
                                    <p:cond delay="0"/>
                                  </p:stCondLst>
                                  <p:childTnLst>
                                    <p:set>
                                      <p:cBhvr>
                                        <p:cTn id="215" dur="1" fill="hold">
                                          <p:stCondLst>
                                            <p:cond delay="0"/>
                                          </p:stCondLst>
                                        </p:cTn>
                                        <p:tgtEl>
                                          <p:spTgt spid="8"/>
                                        </p:tgtEl>
                                        <p:attrNameLst>
                                          <p:attrName>style.visibility</p:attrName>
                                        </p:attrNameLst>
                                      </p:cBhvr>
                                      <p:to>
                                        <p:strVal val="visible"/>
                                      </p:to>
                                    </p:set>
                                    <p:animEffect transition="in" filter="blinds(horizontal)">
                                      <p:cBhvr>
                                        <p:cTn id="216" dur="3000"/>
                                        <p:tgtEl>
                                          <p:spTgt spid="8"/>
                                        </p:tgtEl>
                                      </p:cBhvr>
                                    </p:animEffect>
                                  </p:childTnLst>
                                </p:cTn>
                              </p:par>
                              <p:par>
                                <p:cTn id="217" presetID="3" presetClass="entr" presetSubtype="10" fill="hold" grpId="1" nodeType="withEffect">
                                  <p:stCondLst>
                                    <p:cond delay="0"/>
                                  </p:stCondLst>
                                  <p:childTnLst>
                                    <p:set>
                                      <p:cBhvr>
                                        <p:cTn id="218" dur="1" fill="hold">
                                          <p:stCondLst>
                                            <p:cond delay="0"/>
                                          </p:stCondLst>
                                        </p:cTn>
                                        <p:tgtEl>
                                          <p:spTgt spid="10"/>
                                        </p:tgtEl>
                                        <p:attrNameLst>
                                          <p:attrName>style.visibility</p:attrName>
                                        </p:attrNameLst>
                                      </p:cBhvr>
                                      <p:to>
                                        <p:strVal val="visible"/>
                                      </p:to>
                                    </p:set>
                                    <p:animEffect transition="in" filter="blinds(horizontal)">
                                      <p:cBhvr>
                                        <p:cTn id="219" dur="3000"/>
                                        <p:tgtEl>
                                          <p:spTgt spid="10"/>
                                        </p:tgtEl>
                                      </p:cBhvr>
                                    </p:animEffect>
                                  </p:childTnLst>
                                </p:cTn>
                              </p:par>
                              <p:par>
                                <p:cTn id="220" presetID="3" presetClass="entr" presetSubtype="10" fill="hold" grpId="1" nodeType="withEffect">
                                  <p:stCondLst>
                                    <p:cond delay="0"/>
                                  </p:stCondLst>
                                  <p:childTnLst>
                                    <p:set>
                                      <p:cBhvr>
                                        <p:cTn id="221" dur="1" fill="hold">
                                          <p:stCondLst>
                                            <p:cond delay="0"/>
                                          </p:stCondLst>
                                        </p:cTn>
                                        <p:tgtEl>
                                          <p:spTgt spid="12"/>
                                        </p:tgtEl>
                                        <p:attrNameLst>
                                          <p:attrName>style.visibility</p:attrName>
                                        </p:attrNameLst>
                                      </p:cBhvr>
                                      <p:to>
                                        <p:strVal val="visible"/>
                                      </p:to>
                                    </p:set>
                                    <p:animEffect transition="in" filter="blinds(horizontal)">
                                      <p:cBhvr>
                                        <p:cTn id="222" dur="3000"/>
                                        <p:tgtEl>
                                          <p:spTgt spid="12"/>
                                        </p:tgtEl>
                                      </p:cBhvr>
                                    </p:animEffect>
                                  </p:childTnLst>
                                </p:cTn>
                              </p:par>
                              <p:par>
                                <p:cTn id="223" presetID="3" presetClass="entr" presetSubtype="10" fill="hold" grpId="1" nodeType="withEffect">
                                  <p:stCondLst>
                                    <p:cond delay="0"/>
                                  </p:stCondLst>
                                  <p:childTnLst>
                                    <p:set>
                                      <p:cBhvr>
                                        <p:cTn id="224" dur="1" fill="hold">
                                          <p:stCondLst>
                                            <p:cond delay="0"/>
                                          </p:stCondLst>
                                        </p:cTn>
                                        <p:tgtEl>
                                          <p:spTgt spid="28"/>
                                        </p:tgtEl>
                                        <p:attrNameLst>
                                          <p:attrName>style.visibility</p:attrName>
                                        </p:attrNameLst>
                                      </p:cBhvr>
                                      <p:to>
                                        <p:strVal val="visible"/>
                                      </p:to>
                                    </p:set>
                                    <p:animEffect transition="in" filter="blinds(horizontal)">
                                      <p:cBhvr>
                                        <p:cTn id="225" dur="3000"/>
                                        <p:tgtEl>
                                          <p:spTgt spid="28"/>
                                        </p:tgtEl>
                                      </p:cBhvr>
                                    </p:animEffect>
                                  </p:childTnLst>
                                </p:cTn>
                              </p:par>
                              <p:par>
                                <p:cTn id="226" presetID="3" presetClass="entr" presetSubtype="10" fill="hold" grpId="1" nodeType="withEffect">
                                  <p:stCondLst>
                                    <p:cond delay="0"/>
                                  </p:stCondLst>
                                  <p:childTnLst>
                                    <p:set>
                                      <p:cBhvr>
                                        <p:cTn id="227" dur="1" fill="hold">
                                          <p:stCondLst>
                                            <p:cond delay="0"/>
                                          </p:stCondLst>
                                        </p:cTn>
                                        <p:tgtEl>
                                          <p:spTgt spid="29"/>
                                        </p:tgtEl>
                                        <p:attrNameLst>
                                          <p:attrName>style.visibility</p:attrName>
                                        </p:attrNameLst>
                                      </p:cBhvr>
                                      <p:to>
                                        <p:strVal val="visible"/>
                                      </p:to>
                                    </p:set>
                                    <p:animEffect transition="in" filter="blinds(horizontal)">
                                      <p:cBhvr>
                                        <p:cTn id="228" dur="3000"/>
                                        <p:tgtEl>
                                          <p:spTgt spid="29"/>
                                        </p:tgtEl>
                                      </p:cBhvr>
                                    </p:animEffect>
                                  </p:childTnLst>
                                </p:cTn>
                              </p:par>
                              <p:par>
                                <p:cTn id="229" presetID="3" presetClass="entr" presetSubtype="10" fill="hold" grpId="1" nodeType="withEffect">
                                  <p:stCondLst>
                                    <p:cond delay="0"/>
                                  </p:stCondLst>
                                  <p:childTnLst>
                                    <p:set>
                                      <p:cBhvr>
                                        <p:cTn id="230" dur="1" fill="hold">
                                          <p:stCondLst>
                                            <p:cond delay="0"/>
                                          </p:stCondLst>
                                        </p:cTn>
                                        <p:tgtEl>
                                          <p:spTgt spid="30"/>
                                        </p:tgtEl>
                                        <p:attrNameLst>
                                          <p:attrName>style.visibility</p:attrName>
                                        </p:attrNameLst>
                                      </p:cBhvr>
                                      <p:to>
                                        <p:strVal val="visible"/>
                                      </p:to>
                                    </p:set>
                                    <p:animEffect transition="in" filter="blinds(horizontal)">
                                      <p:cBhvr>
                                        <p:cTn id="231" dur="3000"/>
                                        <p:tgtEl>
                                          <p:spTgt spid="30"/>
                                        </p:tgtEl>
                                      </p:cBhvr>
                                    </p:animEffect>
                                  </p:childTnLst>
                                </p:cTn>
                              </p:par>
                              <p:par>
                                <p:cTn id="232" presetID="3" presetClass="entr" presetSubtype="10"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Effect transition="in" filter="blinds(horizontal)">
                                      <p:cBhvr>
                                        <p:cTn id="234" dur="3000"/>
                                        <p:tgtEl>
                                          <p:spTgt spid="31"/>
                                        </p:tgtEl>
                                      </p:cBhvr>
                                    </p:animEffect>
                                  </p:childTnLst>
                                </p:cTn>
                              </p:par>
                              <p:par>
                                <p:cTn id="235" presetID="3" presetClass="entr" presetSubtype="10" fill="hold" grpId="1" nodeType="withEffect">
                                  <p:stCondLst>
                                    <p:cond delay="0"/>
                                  </p:stCondLst>
                                  <p:childTnLst>
                                    <p:set>
                                      <p:cBhvr>
                                        <p:cTn id="236" dur="1" fill="hold">
                                          <p:stCondLst>
                                            <p:cond delay="0"/>
                                          </p:stCondLst>
                                        </p:cTn>
                                        <p:tgtEl>
                                          <p:spTgt spid="32"/>
                                        </p:tgtEl>
                                        <p:attrNameLst>
                                          <p:attrName>style.visibility</p:attrName>
                                        </p:attrNameLst>
                                      </p:cBhvr>
                                      <p:to>
                                        <p:strVal val="visible"/>
                                      </p:to>
                                    </p:set>
                                    <p:animEffect transition="in" filter="blinds(horizontal)">
                                      <p:cBhvr>
                                        <p:cTn id="237" dur="3000"/>
                                        <p:tgtEl>
                                          <p:spTgt spid="32"/>
                                        </p:tgtEl>
                                      </p:cBhvr>
                                    </p:animEffect>
                                  </p:childTnLst>
                                </p:cTn>
                              </p:par>
                              <p:par>
                                <p:cTn id="238" presetID="3" presetClass="entr" presetSubtype="10" fill="hold" grpId="1" nodeType="withEffect">
                                  <p:stCondLst>
                                    <p:cond delay="0"/>
                                  </p:stCondLst>
                                  <p:childTnLst>
                                    <p:set>
                                      <p:cBhvr>
                                        <p:cTn id="239" dur="1" fill="hold">
                                          <p:stCondLst>
                                            <p:cond delay="0"/>
                                          </p:stCondLst>
                                        </p:cTn>
                                        <p:tgtEl>
                                          <p:spTgt spid="33"/>
                                        </p:tgtEl>
                                        <p:attrNameLst>
                                          <p:attrName>style.visibility</p:attrName>
                                        </p:attrNameLst>
                                      </p:cBhvr>
                                      <p:to>
                                        <p:strVal val="visible"/>
                                      </p:to>
                                    </p:set>
                                    <p:animEffect transition="in" filter="blinds(horizontal)">
                                      <p:cBhvr>
                                        <p:cTn id="240" dur="3000"/>
                                        <p:tgtEl>
                                          <p:spTgt spid="33"/>
                                        </p:tgtEl>
                                      </p:cBhvr>
                                    </p:animEffect>
                                  </p:childTnLst>
                                </p:cTn>
                              </p:par>
                              <p:par>
                                <p:cTn id="241" presetID="3" presetClass="entr" presetSubtype="10" fill="hold" grpId="1" nodeType="withEffect">
                                  <p:stCondLst>
                                    <p:cond delay="0"/>
                                  </p:stCondLst>
                                  <p:childTnLst>
                                    <p:set>
                                      <p:cBhvr>
                                        <p:cTn id="242" dur="1" fill="hold">
                                          <p:stCondLst>
                                            <p:cond delay="0"/>
                                          </p:stCondLst>
                                        </p:cTn>
                                        <p:tgtEl>
                                          <p:spTgt spid="34"/>
                                        </p:tgtEl>
                                        <p:attrNameLst>
                                          <p:attrName>style.visibility</p:attrName>
                                        </p:attrNameLst>
                                      </p:cBhvr>
                                      <p:to>
                                        <p:strVal val="visible"/>
                                      </p:to>
                                    </p:set>
                                    <p:animEffect transition="in" filter="blinds(horizontal)">
                                      <p:cBhvr>
                                        <p:cTn id="243" dur="3000"/>
                                        <p:tgtEl>
                                          <p:spTgt spid="34"/>
                                        </p:tgtEl>
                                      </p:cBhvr>
                                    </p:animEffect>
                                  </p:childTnLst>
                                </p:cTn>
                              </p:par>
                              <p:par>
                                <p:cTn id="244" presetID="3" presetClass="entr" presetSubtype="10" fill="hold" grpId="1" nodeType="withEffect">
                                  <p:stCondLst>
                                    <p:cond delay="0"/>
                                  </p:stCondLst>
                                  <p:childTnLst>
                                    <p:set>
                                      <p:cBhvr>
                                        <p:cTn id="245" dur="1" fill="hold">
                                          <p:stCondLst>
                                            <p:cond delay="0"/>
                                          </p:stCondLst>
                                        </p:cTn>
                                        <p:tgtEl>
                                          <p:spTgt spid="35"/>
                                        </p:tgtEl>
                                        <p:attrNameLst>
                                          <p:attrName>style.visibility</p:attrName>
                                        </p:attrNameLst>
                                      </p:cBhvr>
                                      <p:to>
                                        <p:strVal val="visible"/>
                                      </p:to>
                                    </p:set>
                                    <p:animEffect transition="in" filter="blinds(horizontal)">
                                      <p:cBhvr>
                                        <p:cTn id="246" dur="3000"/>
                                        <p:tgtEl>
                                          <p:spTgt spid="35"/>
                                        </p:tgtEl>
                                      </p:cBhvr>
                                    </p:animEffect>
                                  </p:childTnLst>
                                </p:cTn>
                              </p:par>
                              <p:par>
                                <p:cTn id="247" presetID="3" presetClass="entr" presetSubtype="10" fill="hold" grpId="1" nodeType="withEffect">
                                  <p:stCondLst>
                                    <p:cond delay="0"/>
                                  </p:stCondLst>
                                  <p:childTnLst>
                                    <p:set>
                                      <p:cBhvr>
                                        <p:cTn id="248" dur="1" fill="hold">
                                          <p:stCondLst>
                                            <p:cond delay="0"/>
                                          </p:stCondLst>
                                        </p:cTn>
                                        <p:tgtEl>
                                          <p:spTgt spid="36"/>
                                        </p:tgtEl>
                                        <p:attrNameLst>
                                          <p:attrName>style.visibility</p:attrName>
                                        </p:attrNameLst>
                                      </p:cBhvr>
                                      <p:to>
                                        <p:strVal val="visible"/>
                                      </p:to>
                                    </p:set>
                                    <p:animEffect transition="in" filter="blinds(horizontal)">
                                      <p:cBhvr>
                                        <p:cTn id="249" dur="3000"/>
                                        <p:tgtEl>
                                          <p:spTgt spid="36"/>
                                        </p:tgtEl>
                                      </p:cBhvr>
                                    </p:animEffect>
                                  </p:childTnLst>
                                </p:cTn>
                              </p:par>
                              <p:par>
                                <p:cTn id="250" presetID="3" presetClass="entr" presetSubtype="10" fill="hold" grpId="1" nodeType="withEffect">
                                  <p:stCondLst>
                                    <p:cond delay="0"/>
                                  </p:stCondLst>
                                  <p:childTnLst>
                                    <p:set>
                                      <p:cBhvr>
                                        <p:cTn id="251" dur="1" fill="hold">
                                          <p:stCondLst>
                                            <p:cond delay="0"/>
                                          </p:stCondLst>
                                        </p:cTn>
                                        <p:tgtEl>
                                          <p:spTgt spid="37"/>
                                        </p:tgtEl>
                                        <p:attrNameLst>
                                          <p:attrName>style.visibility</p:attrName>
                                        </p:attrNameLst>
                                      </p:cBhvr>
                                      <p:to>
                                        <p:strVal val="visible"/>
                                      </p:to>
                                    </p:set>
                                    <p:animEffect transition="in" filter="blinds(horizontal)">
                                      <p:cBhvr>
                                        <p:cTn id="252" dur="3000"/>
                                        <p:tgtEl>
                                          <p:spTgt spid="37"/>
                                        </p:tgtEl>
                                      </p:cBhvr>
                                    </p:animEffect>
                                  </p:childTnLst>
                                </p:cTn>
                              </p:par>
                              <p:par>
                                <p:cTn id="253" presetID="8" presetClass="emph" presetSubtype="0" fill="hold" grpId="2" nodeType="withEffect">
                                  <p:stCondLst>
                                    <p:cond delay="0"/>
                                  </p:stCondLst>
                                  <p:childTnLst>
                                    <p:animRot by="21600000">
                                      <p:cBhvr>
                                        <p:cTn id="254" dur="3000" fill="hold"/>
                                        <p:tgtEl>
                                          <p:spTgt spid="3"/>
                                        </p:tgtEl>
                                        <p:attrNameLst>
                                          <p:attrName>r</p:attrName>
                                        </p:attrNameLst>
                                      </p:cBhvr>
                                    </p:animRot>
                                  </p:childTnLst>
                                </p:cTn>
                              </p:par>
                              <p:par>
                                <p:cTn id="255" presetID="8" presetClass="emph" presetSubtype="0" fill="hold" grpId="2" nodeType="withEffect">
                                  <p:stCondLst>
                                    <p:cond delay="0"/>
                                  </p:stCondLst>
                                  <p:childTnLst>
                                    <p:animRot by="21600000">
                                      <p:cBhvr>
                                        <p:cTn id="256" dur="3000" fill="hold"/>
                                        <p:tgtEl>
                                          <p:spTgt spid="13"/>
                                        </p:tgtEl>
                                        <p:attrNameLst>
                                          <p:attrName>r</p:attrName>
                                        </p:attrNameLst>
                                      </p:cBhvr>
                                    </p:animRot>
                                  </p:childTnLst>
                                </p:cTn>
                              </p:par>
                              <p:par>
                                <p:cTn id="257" presetID="8" presetClass="emph" presetSubtype="0" fill="hold" grpId="2" nodeType="withEffect">
                                  <p:stCondLst>
                                    <p:cond delay="0"/>
                                  </p:stCondLst>
                                  <p:childTnLst>
                                    <p:animRot by="21600000">
                                      <p:cBhvr>
                                        <p:cTn id="258" dur="3000" fill="hold"/>
                                        <p:tgtEl>
                                          <p:spTgt spid="18"/>
                                        </p:tgtEl>
                                        <p:attrNameLst>
                                          <p:attrName>r</p:attrName>
                                        </p:attrNameLst>
                                      </p:cBhvr>
                                    </p:animRot>
                                  </p:childTnLst>
                                </p:cTn>
                              </p:par>
                              <p:par>
                                <p:cTn id="259" presetID="8" presetClass="emph" presetSubtype="0" fill="hold" grpId="2" nodeType="withEffect">
                                  <p:stCondLst>
                                    <p:cond delay="0"/>
                                  </p:stCondLst>
                                  <p:childTnLst>
                                    <p:animRot by="21600000">
                                      <p:cBhvr>
                                        <p:cTn id="260" dur="3000" fill="hold"/>
                                        <p:tgtEl>
                                          <p:spTgt spid="23"/>
                                        </p:tgtEl>
                                        <p:attrNameLst>
                                          <p:attrName>r</p:attrName>
                                        </p:attrNameLst>
                                      </p:cBhvr>
                                    </p:animRot>
                                  </p:childTnLst>
                                </p:cTn>
                              </p:par>
                              <p:par>
                                <p:cTn id="261" presetID="8" presetClass="emph" presetSubtype="0" fill="hold" grpId="2" nodeType="withEffect">
                                  <p:stCondLst>
                                    <p:cond delay="0"/>
                                  </p:stCondLst>
                                  <p:childTnLst>
                                    <p:animRot by="-21600000">
                                      <p:cBhvr>
                                        <p:cTn id="262" dur="3000" fill="hold"/>
                                        <p:tgtEl>
                                          <p:spTgt spid="4"/>
                                        </p:tgtEl>
                                        <p:attrNameLst>
                                          <p:attrName>r</p:attrName>
                                        </p:attrNameLst>
                                      </p:cBhvr>
                                    </p:animRot>
                                  </p:childTnLst>
                                </p:cTn>
                              </p:par>
                              <p:par>
                                <p:cTn id="263" presetID="8" presetClass="emph" presetSubtype="0" fill="hold" grpId="2" nodeType="withEffect">
                                  <p:stCondLst>
                                    <p:cond delay="0"/>
                                  </p:stCondLst>
                                  <p:childTnLst>
                                    <p:animRot by="-21600000">
                                      <p:cBhvr>
                                        <p:cTn id="264" dur="3000" fill="hold"/>
                                        <p:tgtEl>
                                          <p:spTgt spid="28"/>
                                        </p:tgtEl>
                                        <p:attrNameLst>
                                          <p:attrName>r</p:attrName>
                                        </p:attrNameLst>
                                      </p:cBhvr>
                                    </p:animRot>
                                  </p:childTnLst>
                                </p:cTn>
                              </p:par>
                              <p:par>
                                <p:cTn id="265" presetID="8" presetClass="emph" presetSubtype="0" fill="hold" grpId="2" nodeType="withEffect">
                                  <p:stCondLst>
                                    <p:cond delay="0"/>
                                  </p:stCondLst>
                                  <p:childTnLst>
                                    <p:animRot by="-21600000">
                                      <p:cBhvr>
                                        <p:cTn id="266" dur="3000" fill="hold"/>
                                        <p:tgtEl>
                                          <p:spTgt spid="33"/>
                                        </p:tgtEl>
                                        <p:attrNameLst>
                                          <p:attrName>r</p:attrName>
                                        </p:attrNameLst>
                                      </p:cBhvr>
                                    </p:animRot>
                                  </p:childTnLst>
                                </p:cTn>
                              </p:par>
                              <p:par>
                                <p:cTn id="267" presetID="8" presetClass="emph" presetSubtype="0" fill="hold" grpId="2" nodeType="withEffect">
                                  <p:stCondLst>
                                    <p:cond delay="0"/>
                                  </p:stCondLst>
                                  <p:childTnLst>
                                    <p:animRot by="-21600000">
                                      <p:cBhvr>
                                        <p:cTn id="268" dur="3000" fill="hold"/>
                                        <p:tgtEl>
                                          <p:spTgt spid="5"/>
                                        </p:tgtEl>
                                        <p:attrNameLst>
                                          <p:attrName>r</p:attrName>
                                        </p:attrNameLst>
                                      </p:cBhvr>
                                    </p:animRot>
                                  </p:childTnLst>
                                </p:cTn>
                              </p:par>
                              <p:par>
                                <p:cTn id="269" presetID="8" presetClass="emph" presetSubtype="0" fill="hold" grpId="2" nodeType="withEffect">
                                  <p:stCondLst>
                                    <p:cond delay="0"/>
                                  </p:stCondLst>
                                  <p:childTnLst>
                                    <p:animRot by="-21600000">
                                      <p:cBhvr>
                                        <p:cTn id="270" dur="3000" fill="hold"/>
                                        <p:tgtEl>
                                          <p:spTgt spid="14"/>
                                        </p:tgtEl>
                                        <p:attrNameLst>
                                          <p:attrName>r</p:attrName>
                                        </p:attrNameLst>
                                      </p:cBhvr>
                                    </p:animRot>
                                  </p:childTnLst>
                                </p:cTn>
                              </p:par>
                              <p:par>
                                <p:cTn id="271" presetID="8" presetClass="emph" presetSubtype="0" fill="hold" grpId="2" nodeType="withEffect">
                                  <p:stCondLst>
                                    <p:cond delay="0"/>
                                  </p:stCondLst>
                                  <p:childTnLst>
                                    <p:animRot by="-21600000">
                                      <p:cBhvr>
                                        <p:cTn id="272" dur="3000" fill="hold"/>
                                        <p:tgtEl>
                                          <p:spTgt spid="19"/>
                                        </p:tgtEl>
                                        <p:attrNameLst>
                                          <p:attrName>r</p:attrName>
                                        </p:attrNameLst>
                                      </p:cBhvr>
                                    </p:animRot>
                                  </p:childTnLst>
                                </p:cTn>
                              </p:par>
                              <p:par>
                                <p:cTn id="273" presetID="8" presetClass="emph" presetSubtype="0" fill="hold" grpId="2" nodeType="withEffect">
                                  <p:stCondLst>
                                    <p:cond delay="0"/>
                                  </p:stCondLst>
                                  <p:childTnLst>
                                    <p:animRot by="-21600000">
                                      <p:cBhvr>
                                        <p:cTn id="274" dur="3000" fill="hold"/>
                                        <p:tgtEl>
                                          <p:spTgt spid="24"/>
                                        </p:tgtEl>
                                        <p:attrNameLst>
                                          <p:attrName>r</p:attrName>
                                        </p:attrNameLst>
                                      </p:cBhvr>
                                    </p:animRot>
                                  </p:childTnLst>
                                </p:cTn>
                              </p:par>
                              <p:par>
                                <p:cTn id="275" presetID="8" presetClass="emph" presetSubtype="0" fill="hold" grpId="2" nodeType="withEffect">
                                  <p:stCondLst>
                                    <p:cond delay="0"/>
                                  </p:stCondLst>
                                  <p:childTnLst>
                                    <p:animRot by="21600000">
                                      <p:cBhvr>
                                        <p:cTn id="276" dur="3000" fill="hold"/>
                                        <p:tgtEl>
                                          <p:spTgt spid="6"/>
                                        </p:tgtEl>
                                        <p:attrNameLst>
                                          <p:attrName>r</p:attrName>
                                        </p:attrNameLst>
                                      </p:cBhvr>
                                    </p:animRot>
                                  </p:childTnLst>
                                </p:cTn>
                              </p:par>
                              <p:par>
                                <p:cTn id="277" presetID="8" presetClass="emph" presetSubtype="0" fill="hold" grpId="2" nodeType="withEffect">
                                  <p:stCondLst>
                                    <p:cond delay="0"/>
                                  </p:stCondLst>
                                  <p:childTnLst>
                                    <p:animRot by="21600000">
                                      <p:cBhvr>
                                        <p:cTn id="278" dur="3000" fill="hold"/>
                                        <p:tgtEl>
                                          <p:spTgt spid="29"/>
                                        </p:tgtEl>
                                        <p:attrNameLst>
                                          <p:attrName>r</p:attrName>
                                        </p:attrNameLst>
                                      </p:cBhvr>
                                    </p:animRot>
                                  </p:childTnLst>
                                </p:cTn>
                              </p:par>
                              <p:par>
                                <p:cTn id="279" presetID="8" presetClass="emph" presetSubtype="0" fill="hold" grpId="2" nodeType="withEffect">
                                  <p:stCondLst>
                                    <p:cond delay="0"/>
                                  </p:stCondLst>
                                  <p:childTnLst>
                                    <p:animRot by="21600000">
                                      <p:cBhvr>
                                        <p:cTn id="280" dur="3000" fill="hold"/>
                                        <p:tgtEl>
                                          <p:spTgt spid="34"/>
                                        </p:tgtEl>
                                        <p:attrNameLst>
                                          <p:attrName>r</p:attrName>
                                        </p:attrNameLst>
                                      </p:cBhvr>
                                    </p:animRot>
                                  </p:childTnLst>
                                </p:cTn>
                              </p:par>
                              <p:par>
                                <p:cTn id="281" presetID="8" presetClass="emph" presetSubtype="0" fill="hold" grpId="2" nodeType="withEffect">
                                  <p:stCondLst>
                                    <p:cond delay="0"/>
                                  </p:stCondLst>
                                  <p:childTnLst>
                                    <p:animRot by="21600000">
                                      <p:cBhvr>
                                        <p:cTn id="282" dur="3000" fill="hold"/>
                                        <p:tgtEl>
                                          <p:spTgt spid="7"/>
                                        </p:tgtEl>
                                        <p:attrNameLst>
                                          <p:attrName>r</p:attrName>
                                        </p:attrNameLst>
                                      </p:cBhvr>
                                    </p:animRot>
                                  </p:childTnLst>
                                </p:cTn>
                              </p:par>
                              <p:par>
                                <p:cTn id="283" presetID="8" presetClass="emph" presetSubtype="0" fill="hold" grpId="2" nodeType="withEffect">
                                  <p:stCondLst>
                                    <p:cond delay="0"/>
                                  </p:stCondLst>
                                  <p:childTnLst>
                                    <p:animRot by="21600000">
                                      <p:cBhvr>
                                        <p:cTn id="284" dur="3000" fill="hold"/>
                                        <p:tgtEl>
                                          <p:spTgt spid="15"/>
                                        </p:tgtEl>
                                        <p:attrNameLst>
                                          <p:attrName>r</p:attrName>
                                        </p:attrNameLst>
                                      </p:cBhvr>
                                    </p:animRot>
                                  </p:childTnLst>
                                </p:cTn>
                              </p:par>
                              <p:par>
                                <p:cTn id="285" presetID="8" presetClass="emph" presetSubtype="0" fill="hold" grpId="2" nodeType="withEffect">
                                  <p:stCondLst>
                                    <p:cond delay="0"/>
                                  </p:stCondLst>
                                  <p:childTnLst>
                                    <p:animRot by="21600000">
                                      <p:cBhvr>
                                        <p:cTn id="286" dur="3000" fill="hold"/>
                                        <p:tgtEl>
                                          <p:spTgt spid="20"/>
                                        </p:tgtEl>
                                        <p:attrNameLst>
                                          <p:attrName>r</p:attrName>
                                        </p:attrNameLst>
                                      </p:cBhvr>
                                    </p:animRot>
                                  </p:childTnLst>
                                </p:cTn>
                              </p:par>
                              <p:par>
                                <p:cTn id="287" presetID="8" presetClass="emph" presetSubtype="0" fill="hold" grpId="2" nodeType="withEffect">
                                  <p:stCondLst>
                                    <p:cond delay="0"/>
                                  </p:stCondLst>
                                  <p:childTnLst>
                                    <p:animRot by="21600000">
                                      <p:cBhvr>
                                        <p:cTn id="288" dur="3000" fill="hold"/>
                                        <p:tgtEl>
                                          <p:spTgt spid="25"/>
                                        </p:tgtEl>
                                        <p:attrNameLst>
                                          <p:attrName>r</p:attrName>
                                        </p:attrNameLst>
                                      </p:cBhvr>
                                    </p:animRot>
                                  </p:childTnLst>
                                </p:cTn>
                              </p:par>
                              <p:par>
                                <p:cTn id="289" presetID="8" presetClass="emph" presetSubtype="0" fill="hold" grpId="2" nodeType="withEffect">
                                  <p:stCondLst>
                                    <p:cond delay="0"/>
                                  </p:stCondLst>
                                  <p:childTnLst>
                                    <p:animRot by="-21600000">
                                      <p:cBhvr>
                                        <p:cTn id="290" dur="3000" fill="hold"/>
                                        <p:tgtEl>
                                          <p:spTgt spid="8"/>
                                        </p:tgtEl>
                                        <p:attrNameLst>
                                          <p:attrName>r</p:attrName>
                                        </p:attrNameLst>
                                      </p:cBhvr>
                                    </p:animRot>
                                  </p:childTnLst>
                                </p:cTn>
                              </p:par>
                              <p:par>
                                <p:cTn id="291" presetID="8" presetClass="emph" presetSubtype="0" fill="hold" grpId="2" nodeType="withEffect">
                                  <p:stCondLst>
                                    <p:cond delay="0"/>
                                  </p:stCondLst>
                                  <p:childTnLst>
                                    <p:animRot by="-21600000">
                                      <p:cBhvr>
                                        <p:cTn id="292" dur="3000" fill="hold"/>
                                        <p:tgtEl>
                                          <p:spTgt spid="30"/>
                                        </p:tgtEl>
                                        <p:attrNameLst>
                                          <p:attrName>r</p:attrName>
                                        </p:attrNameLst>
                                      </p:cBhvr>
                                    </p:animRot>
                                  </p:childTnLst>
                                </p:cTn>
                              </p:par>
                              <p:par>
                                <p:cTn id="293" presetID="8" presetClass="emph" presetSubtype="0" fill="hold" grpId="2" nodeType="withEffect">
                                  <p:stCondLst>
                                    <p:cond delay="0"/>
                                  </p:stCondLst>
                                  <p:childTnLst>
                                    <p:animRot by="-21600000">
                                      <p:cBhvr>
                                        <p:cTn id="294" dur="3000" fill="hold"/>
                                        <p:tgtEl>
                                          <p:spTgt spid="35"/>
                                        </p:tgtEl>
                                        <p:attrNameLst>
                                          <p:attrName>r</p:attrName>
                                        </p:attrNameLst>
                                      </p:cBhvr>
                                    </p:animRot>
                                  </p:childTnLst>
                                </p:cTn>
                              </p:par>
                              <p:par>
                                <p:cTn id="295" presetID="8" presetClass="emph" presetSubtype="0" fill="hold" grpId="2" nodeType="withEffect">
                                  <p:stCondLst>
                                    <p:cond delay="0"/>
                                  </p:stCondLst>
                                  <p:childTnLst>
                                    <p:animRot by="-21600000">
                                      <p:cBhvr>
                                        <p:cTn id="296" dur="3000" fill="hold"/>
                                        <p:tgtEl>
                                          <p:spTgt spid="9"/>
                                        </p:tgtEl>
                                        <p:attrNameLst>
                                          <p:attrName>r</p:attrName>
                                        </p:attrNameLst>
                                      </p:cBhvr>
                                    </p:animRot>
                                  </p:childTnLst>
                                </p:cTn>
                              </p:par>
                              <p:par>
                                <p:cTn id="297" presetID="8" presetClass="emph" presetSubtype="0" fill="hold" grpId="2" nodeType="withEffect">
                                  <p:stCondLst>
                                    <p:cond delay="0"/>
                                  </p:stCondLst>
                                  <p:childTnLst>
                                    <p:animRot by="-21600000">
                                      <p:cBhvr>
                                        <p:cTn id="298" dur="3000" fill="hold"/>
                                        <p:tgtEl>
                                          <p:spTgt spid="16"/>
                                        </p:tgtEl>
                                        <p:attrNameLst>
                                          <p:attrName>r</p:attrName>
                                        </p:attrNameLst>
                                      </p:cBhvr>
                                    </p:animRot>
                                  </p:childTnLst>
                                </p:cTn>
                              </p:par>
                              <p:par>
                                <p:cTn id="299" presetID="8" presetClass="emph" presetSubtype="0" fill="hold" grpId="2" nodeType="withEffect">
                                  <p:stCondLst>
                                    <p:cond delay="0"/>
                                  </p:stCondLst>
                                  <p:childTnLst>
                                    <p:animRot by="-21600000">
                                      <p:cBhvr>
                                        <p:cTn id="300" dur="3000" fill="hold"/>
                                        <p:tgtEl>
                                          <p:spTgt spid="21"/>
                                        </p:tgtEl>
                                        <p:attrNameLst>
                                          <p:attrName>r</p:attrName>
                                        </p:attrNameLst>
                                      </p:cBhvr>
                                    </p:animRot>
                                  </p:childTnLst>
                                </p:cTn>
                              </p:par>
                              <p:par>
                                <p:cTn id="301" presetID="8" presetClass="emph" presetSubtype="0" fill="hold" grpId="2" nodeType="withEffect">
                                  <p:stCondLst>
                                    <p:cond delay="0"/>
                                  </p:stCondLst>
                                  <p:childTnLst>
                                    <p:animRot by="-21600000">
                                      <p:cBhvr>
                                        <p:cTn id="302" dur="3000" fill="hold"/>
                                        <p:tgtEl>
                                          <p:spTgt spid="26"/>
                                        </p:tgtEl>
                                        <p:attrNameLst>
                                          <p:attrName>r</p:attrName>
                                        </p:attrNameLst>
                                      </p:cBhvr>
                                    </p:animRot>
                                  </p:childTnLst>
                                </p:cTn>
                              </p:par>
                              <p:par>
                                <p:cTn id="303" presetID="8" presetClass="emph" presetSubtype="0" fill="hold" grpId="2" nodeType="withEffect">
                                  <p:stCondLst>
                                    <p:cond delay="0"/>
                                  </p:stCondLst>
                                  <p:childTnLst>
                                    <p:animRot by="21600000">
                                      <p:cBhvr>
                                        <p:cTn id="304" dur="3000" fill="hold"/>
                                        <p:tgtEl>
                                          <p:spTgt spid="10"/>
                                        </p:tgtEl>
                                        <p:attrNameLst>
                                          <p:attrName>r</p:attrName>
                                        </p:attrNameLst>
                                      </p:cBhvr>
                                    </p:animRot>
                                  </p:childTnLst>
                                </p:cTn>
                              </p:par>
                              <p:par>
                                <p:cTn id="305" presetID="8" presetClass="emph" presetSubtype="0" fill="hold" grpId="2" nodeType="withEffect">
                                  <p:stCondLst>
                                    <p:cond delay="0"/>
                                  </p:stCondLst>
                                  <p:childTnLst>
                                    <p:animRot by="21600000">
                                      <p:cBhvr>
                                        <p:cTn id="306" dur="3000" fill="hold"/>
                                        <p:tgtEl>
                                          <p:spTgt spid="31"/>
                                        </p:tgtEl>
                                        <p:attrNameLst>
                                          <p:attrName>r</p:attrName>
                                        </p:attrNameLst>
                                      </p:cBhvr>
                                    </p:animRot>
                                  </p:childTnLst>
                                </p:cTn>
                              </p:par>
                              <p:par>
                                <p:cTn id="307" presetID="8" presetClass="emph" presetSubtype="0" fill="hold" grpId="2" nodeType="withEffect">
                                  <p:stCondLst>
                                    <p:cond delay="0"/>
                                  </p:stCondLst>
                                  <p:childTnLst>
                                    <p:animRot by="21600000">
                                      <p:cBhvr>
                                        <p:cTn id="308" dur="3000" fill="hold"/>
                                        <p:tgtEl>
                                          <p:spTgt spid="36"/>
                                        </p:tgtEl>
                                        <p:attrNameLst>
                                          <p:attrName>r</p:attrName>
                                        </p:attrNameLst>
                                      </p:cBhvr>
                                    </p:animRot>
                                  </p:childTnLst>
                                </p:cTn>
                              </p:par>
                              <p:par>
                                <p:cTn id="309" presetID="8" presetClass="emph" presetSubtype="0" fill="hold" grpId="2" nodeType="withEffect">
                                  <p:stCondLst>
                                    <p:cond delay="0"/>
                                  </p:stCondLst>
                                  <p:childTnLst>
                                    <p:animRot by="21600000">
                                      <p:cBhvr>
                                        <p:cTn id="310" dur="3000" fill="hold"/>
                                        <p:tgtEl>
                                          <p:spTgt spid="11"/>
                                        </p:tgtEl>
                                        <p:attrNameLst>
                                          <p:attrName>r</p:attrName>
                                        </p:attrNameLst>
                                      </p:cBhvr>
                                    </p:animRot>
                                  </p:childTnLst>
                                </p:cTn>
                              </p:par>
                              <p:par>
                                <p:cTn id="311" presetID="8" presetClass="emph" presetSubtype="0" fill="hold" grpId="2" nodeType="withEffect">
                                  <p:stCondLst>
                                    <p:cond delay="0"/>
                                  </p:stCondLst>
                                  <p:childTnLst>
                                    <p:animRot by="21600000">
                                      <p:cBhvr>
                                        <p:cTn id="312" dur="3000" fill="hold"/>
                                        <p:tgtEl>
                                          <p:spTgt spid="17"/>
                                        </p:tgtEl>
                                        <p:attrNameLst>
                                          <p:attrName>r</p:attrName>
                                        </p:attrNameLst>
                                      </p:cBhvr>
                                    </p:animRot>
                                  </p:childTnLst>
                                </p:cTn>
                              </p:par>
                              <p:par>
                                <p:cTn id="313" presetID="8" presetClass="emph" presetSubtype="0" fill="hold" grpId="2" nodeType="withEffect">
                                  <p:stCondLst>
                                    <p:cond delay="0"/>
                                  </p:stCondLst>
                                  <p:childTnLst>
                                    <p:animRot by="21600000">
                                      <p:cBhvr>
                                        <p:cTn id="314" dur="3000" fill="hold"/>
                                        <p:tgtEl>
                                          <p:spTgt spid="22"/>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27"/>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12"/>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32"/>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37"/>
                                        </p:tgtEl>
                                        <p:attrNameLst>
                                          <p:attrName>r</p:attrName>
                                        </p:attrNameLst>
                                      </p:cBhvr>
                                    </p:animRot>
                                  </p:childTnLst>
                                </p:cTn>
                              </p:par>
                            </p:childTnLst>
                          </p:cTn>
                        </p:par>
                        <p:par>
                          <p:cTn id="323" fill="hold">
                            <p:stCondLst>
                              <p:cond delay="3000"/>
                            </p:stCondLst>
                            <p:childTnLst>
                              <p:par>
                                <p:cTn id="324" presetID="2" presetClass="exit" presetSubtype="4" fill="hold" grpId="3" nodeType="afterEffect">
                                  <p:stCondLst>
                                    <p:cond delay="0"/>
                                  </p:stCondLst>
                                  <p:childTnLst>
                                    <p:anim calcmode="lin" valueType="num">
                                      <p:cBhvr additive="base">
                                        <p:cTn id="325" dur="3000"/>
                                        <p:tgtEl>
                                          <p:spTgt spid="3"/>
                                        </p:tgtEl>
                                        <p:attrNameLst>
                                          <p:attrName>ppt_x</p:attrName>
                                        </p:attrNameLst>
                                      </p:cBhvr>
                                      <p:tavLst>
                                        <p:tav tm="0">
                                          <p:val>
                                            <p:strVal val="ppt_x"/>
                                          </p:val>
                                        </p:tav>
                                        <p:tav tm="100000">
                                          <p:val>
                                            <p:strVal val="ppt_x"/>
                                          </p:val>
                                        </p:tav>
                                      </p:tavLst>
                                    </p:anim>
                                    <p:anim calcmode="lin" valueType="num">
                                      <p:cBhvr additive="base">
                                        <p:cTn id="326" dur="3000"/>
                                        <p:tgtEl>
                                          <p:spTgt spid="3"/>
                                        </p:tgtEl>
                                        <p:attrNameLst>
                                          <p:attrName>ppt_y</p:attrName>
                                        </p:attrNameLst>
                                      </p:cBhvr>
                                      <p:tavLst>
                                        <p:tav tm="0">
                                          <p:val>
                                            <p:strVal val="ppt_y"/>
                                          </p:val>
                                        </p:tav>
                                        <p:tav tm="100000">
                                          <p:val>
                                            <p:strVal val="1+ppt_h/2"/>
                                          </p:val>
                                        </p:tav>
                                      </p:tavLst>
                                    </p:anim>
                                    <p:set>
                                      <p:cBhvr>
                                        <p:cTn id="327" dur="1" fill="hold">
                                          <p:stCondLst>
                                            <p:cond delay="2999"/>
                                          </p:stCondLst>
                                        </p:cTn>
                                        <p:tgtEl>
                                          <p:spTgt spid="3"/>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3000"/>
                                        <p:tgtEl>
                                          <p:spTgt spid="5"/>
                                        </p:tgtEl>
                                        <p:attrNameLst>
                                          <p:attrName>ppt_x</p:attrName>
                                        </p:attrNameLst>
                                      </p:cBhvr>
                                      <p:tavLst>
                                        <p:tav tm="0">
                                          <p:val>
                                            <p:strVal val="ppt_x"/>
                                          </p:val>
                                        </p:tav>
                                        <p:tav tm="100000">
                                          <p:val>
                                            <p:strVal val="ppt_x"/>
                                          </p:val>
                                        </p:tav>
                                      </p:tavLst>
                                    </p:anim>
                                    <p:anim calcmode="lin" valueType="num">
                                      <p:cBhvr additive="base">
                                        <p:cTn id="330" dur="3000"/>
                                        <p:tgtEl>
                                          <p:spTgt spid="5"/>
                                        </p:tgtEl>
                                        <p:attrNameLst>
                                          <p:attrName>ppt_y</p:attrName>
                                        </p:attrNameLst>
                                      </p:cBhvr>
                                      <p:tavLst>
                                        <p:tav tm="0">
                                          <p:val>
                                            <p:strVal val="ppt_y"/>
                                          </p:val>
                                        </p:tav>
                                        <p:tav tm="100000">
                                          <p:val>
                                            <p:strVal val="1+ppt_h/2"/>
                                          </p:val>
                                        </p:tav>
                                      </p:tavLst>
                                    </p:anim>
                                    <p:set>
                                      <p:cBhvr>
                                        <p:cTn id="331" dur="1" fill="hold">
                                          <p:stCondLst>
                                            <p:cond delay="2999"/>
                                          </p:stCondLst>
                                        </p:cTn>
                                        <p:tgtEl>
                                          <p:spTgt spid="5"/>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3000"/>
                                        <p:tgtEl>
                                          <p:spTgt spid="7"/>
                                        </p:tgtEl>
                                        <p:attrNameLst>
                                          <p:attrName>ppt_x</p:attrName>
                                        </p:attrNameLst>
                                      </p:cBhvr>
                                      <p:tavLst>
                                        <p:tav tm="0">
                                          <p:val>
                                            <p:strVal val="ppt_x"/>
                                          </p:val>
                                        </p:tav>
                                        <p:tav tm="100000">
                                          <p:val>
                                            <p:strVal val="ppt_x"/>
                                          </p:val>
                                        </p:tav>
                                      </p:tavLst>
                                    </p:anim>
                                    <p:anim calcmode="lin" valueType="num">
                                      <p:cBhvr additive="base">
                                        <p:cTn id="334" dur="3000"/>
                                        <p:tgtEl>
                                          <p:spTgt spid="7"/>
                                        </p:tgtEl>
                                        <p:attrNameLst>
                                          <p:attrName>ppt_y</p:attrName>
                                        </p:attrNameLst>
                                      </p:cBhvr>
                                      <p:tavLst>
                                        <p:tav tm="0">
                                          <p:val>
                                            <p:strVal val="ppt_y"/>
                                          </p:val>
                                        </p:tav>
                                        <p:tav tm="100000">
                                          <p:val>
                                            <p:strVal val="1+ppt_h/2"/>
                                          </p:val>
                                        </p:tav>
                                      </p:tavLst>
                                    </p:anim>
                                    <p:set>
                                      <p:cBhvr>
                                        <p:cTn id="335" dur="1" fill="hold">
                                          <p:stCondLst>
                                            <p:cond delay="2999"/>
                                          </p:stCondLst>
                                        </p:cTn>
                                        <p:tgtEl>
                                          <p:spTgt spid="7"/>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3000"/>
                                        <p:tgtEl>
                                          <p:spTgt spid="9"/>
                                        </p:tgtEl>
                                        <p:attrNameLst>
                                          <p:attrName>ppt_x</p:attrName>
                                        </p:attrNameLst>
                                      </p:cBhvr>
                                      <p:tavLst>
                                        <p:tav tm="0">
                                          <p:val>
                                            <p:strVal val="ppt_x"/>
                                          </p:val>
                                        </p:tav>
                                        <p:tav tm="100000">
                                          <p:val>
                                            <p:strVal val="ppt_x"/>
                                          </p:val>
                                        </p:tav>
                                      </p:tavLst>
                                    </p:anim>
                                    <p:anim calcmode="lin" valueType="num">
                                      <p:cBhvr additive="base">
                                        <p:cTn id="338" dur="3000"/>
                                        <p:tgtEl>
                                          <p:spTgt spid="9"/>
                                        </p:tgtEl>
                                        <p:attrNameLst>
                                          <p:attrName>ppt_y</p:attrName>
                                        </p:attrNameLst>
                                      </p:cBhvr>
                                      <p:tavLst>
                                        <p:tav tm="0">
                                          <p:val>
                                            <p:strVal val="ppt_y"/>
                                          </p:val>
                                        </p:tav>
                                        <p:tav tm="100000">
                                          <p:val>
                                            <p:strVal val="1+ppt_h/2"/>
                                          </p:val>
                                        </p:tav>
                                      </p:tavLst>
                                    </p:anim>
                                    <p:set>
                                      <p:cBhvr>
                                        <p:cTn id="339" dur="1" fill="hold">
                                          <p:stCondLst>
                                            <p:cond delay="2999"/>
                                          </p:stCondLst>
                                        </p:cTn>
                                        <p:tgtEl>
                                          <p:spTgt spid="9"/>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3000"/>
                                        <p:tgtEl>
                                          <p:spTgt spid="11"/>
                                        </p:tgtEl>
                                        <p:attrNameLst>
                                          <p:attrName>ppt_x</p:attrName>
                                        </p:attrNameLst>
                                      </p:cBhvr>
                                      <p:tavLst>
                                        <p:tav tm="0">
                                          <p:val>
                                            <p:strVal val="ppt_x"/>
                                          </p:val>
                                        </p:tav>
                                        <p:tav tm="100000">
                                          <p:val>
                                            <p:strVal val="ppt_x"/>
                                          </p:val>
                                        </p:tav>
                                      </p:tavLst>
                                    </p:anim>
                                    <p:anim calcmode="lin" valueType="num">
                                      <p:cBhvr additive="base">
                                        <p:cTn id="342" dur="3000"/>
                                        <p:tgtEl>
                                          <p:spTgt spid="11"/>
                                        </p:tgtEl>
                                        <p:attrNameLst>
                                          <p:attrName>ppt_y</p:attrName>
                                        </p:attrNameLst>
                                      </p:cBhvr>
                                      <p:tavLst>
                                        <p:tav tm="0">
                                          <p:val>
                                            <p:strVal val="ppt_y"/>
                                          </p:val>
                                        </p:tav>
                                        <p:tav tm="100000">
                                          <p:val>
                                            <p:strVal val="1+ppt_h/2"/>
                                          </p:val>
                                        </p:tav>
                                      </p:tavLst>
                                    </p:anim>
                                    <p:set>
                                      <p:cBhvr>
                                        <p:cTn id="343" dur="1" fill="hold">
                                          <p:stCondLst>
                                            <p:cond delay="2999"/>
                                          </p:stCondLst>
                                        </p:cTn>
                                        <p:tgtEl>
                                          <p:spTgt spid="11"/>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3000"/>
                                        <p:tgtEl>
                                          <p:spTgt spid="13"/>
                                        </p:tgtEl>
                                        <p:attrNameLst>
                                          <p:attrName>ppt_x</p:attrName>
                                        </p:attrNameLst>
                                      </p:cBhvr>
                                      <p:tavLst>
                                        <p:tav tm="0">
                                          <p:val>
                                            <p:strVal val="ppt_x"/>
                                          </p:val>
                                        </p:tav>
                                        <p:tav tm="100000">
                                          <p:val>
                                            <p:strVal val="ppt_x"/>
                                          </p:val>
                                        </p:tav>
                                      </p:tavLst>
                                    </p:anim>
                                    <p:anim calcmode="lin" valueType="num">
                                      <p:cBhvr additive="base">
                                        <p:cTn id="346" dur="3000"/>
                                        <p:tgtEl>
                                          <p:spTgt spid="13"/>
                                        </p:tgtEl>
                                        <p:attrNameLst>
                                          <p:attrName>ppt_y</p:attrName>
                                        </p:attrNameLst>
                                      </p:cBhvr>
                                      <p:tavLst>
                                        <p:tav tm="0">
                                          <p:val>
                                            <p:strVal val="ppt_y"/>
                                          </p:val>
                                        </p:tav>
                                        <p:tav tm="100000">
                                          <p:val>
                                            <p:strVal val="1+ppt_h/2"/>
                                          </p:val>
                                        </p:tav>
                                      </p:tavLst>
                                    </p:anim>
                                    <p:set>
                                      <p:cBhvr>
                                        <p:cTn id="347" dur="1" fill="hold">
                                          <p:stCondLst>
                                            <p:cond delay="2999"/>
                                          </p:stCondLst>
                                        </p:cTn>
                                        <p:tgtEl>
                                          <p:spTgt spid="13"/>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3000"/>
                                        <p:tgtEl>
                                          <p:spTgt spid="14"/>
                                        </p:tgtEl>
                                        <p:attrNameLst>
                                          <p:attrName>ppt_x</p:attrName>
                                        </p:attrNameLst>
                                      </p:cBhvr>
                                      <p:tavLst>
                                        <p:tav tm="0">
                                          <p:val>
                                            <p:strVal val="ppt_x"/>
                                          </p:val>
                                        </p:tav>
                                        <p:tav tm="100000">
                                          <p:val>
                                            <p:strVal val="ppt_x"/>
                                          </p:val>
                                        </p:tav>
                                      </p:tavLst>
                                    </p:anim>
                                    <p:anim calcmode="lin" valueType="num">
                                      <p:cBhvr additive="base">
                                        <p:cTn id="350" dur="3000"/>
                                        <p:tgtEl>
                                          <p:spTgt spid="14"/>
                                        </p:tgtEl>
                                        <p:attrNameLst>
                                          <p:attrName>ppt_y</p:attrName>
                                        </p:attrNameLst>
                                      </p:cBhvr>
                                      <p:tavLst>
                                        <p:tav tm="0">
                                          <p:val>
                                            <p:strVal val="ppt_y"/>
                                          </p:val>
                                        </p:tav>
                                        <p:tav tm="100000">
                                          <p:val>
                                            <p:strVal val="1+ppt_h/2"/>
                                          </p:val>
                                        </p:tav>
                                      </p:tavLst>
                                    </p:anim>
                                    <p:set>
                                      <p:cBhvr>
                                        <p:cTn id="351" dur="1" fill="hold">
                                          <p:stCondLst>
                                            <p:cond delay="2999"/>
                                          </p:stCondLst>
                                        </p:cTn>
                                        <p:tgtEl>
                                          <p:spTgt spid="14"/>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3000"/>
                                        <p:tgtEl>
                                          <p:spTgt spid="15"/>
                                        </p:tgtEl>
                                        <p:attrNameLst>
                                          <p:attrName>ppt_x</p:attrName>
                                        </p:attrNameLst>
                                      </p:cBhvr>
                                      <p:tavLst>
                                        <p:tav tm="0">
                                          <p:val>
                                            <p:strVal val="ppt_x"/>
                                          </p:val>
                                        </p:tav>
                                        <p:tav tm="100000">
                                          <p:val>
                                            <p:strVal val="ppt_x"/>
                                          </p:val>
                                        </p:tav>
                                      </p:tavLst>
                                    </p:anim>
                                    <p:anim calcmode="lin" valueType="num">
                                      <p:cBhvr additive="base">
                                        <p:cTn id="354" dur="3000"/>
                                        <p:tgtEl>
                                          <p:spTgt spid="15"/>
                                        </p:tgtEl>
                                        <p:attrNameLst>
                                          <p:attrName>ppt_y</p:attrName>
                                        </p:attrNameLst>
                                      </p:cBhvr>
                                      <p:tavLst>
                                        <p:tav tm="0">
                                          <p:val>
                                            <p:strVal val="ppt_y"/>
                                          </p:val>
                                        </p:tav>
                                        <p:tav tm="100000">
                                          <p:val>
                                            <p:strVal val="1+ppt_h/2"/>
                                          </p:val>
                                        </p:tav>
                                      </p:tavLst>
                                    </p:anim>
                                    <p:set>
                                      <p:cBhvr>
                                        <p:cTn id="355" dur="1" fill="hold">
                                          <p:stCondLst>
                                            <p:cond delay="2999"/>
                                          </p:stCondLst>
                                        </p:cTn>
                                        <p:tgtEl>
                                          <p:spTgt spid="15"/>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3000"/>
                                        <p:tgtEl>
                                          <p:spTgt spid="16"/>
                                        </p:tgtEl>
                                        <p:attrNameLst>
                                          <p:attrName>ppt_x</p:attrName>
                                        </p:attrNameLst>
                                      </p:cBhvr>
                                      <p:tavLst>
                                        <p:tav tm="0">
                                          <p:val>
                                            <p:strVal val="ppt_x"/>
                                          </p:val>
                                        </p:tav>
                                        <p:tav tm="100000">
                                          <p:val>
                                            <p:strVal val="ppt_x"/>
                                          </p:val>
                                        </p:tav>
                                      </p:tavLst>
                                    </p:anim>
                                    <p:anim calcmode="lin" valueType="num">
                                      <p:cBhvr additive="base">
                                        <p:cTn id="358" dur="3000"/>
                                        <p:tgtEl>
                                          <p:spTgt spid="16"/>
                                        </p:tgtEl>
                                        <p:attrNameLst>
                                          <p:attrName>ppt_y</p:attrName>
                                        </p:attrNameLst>
                                      </p:cBhvr>
                                      <p:tavLst>
                                        <p:tav tm="0">
                                          <p:val>
                                            <p:strVal val="ppt_y"/>
                                          </p:val>
                                        </p:tav>
                                        <p:tav tm="100000">
                                          <p:val>
                                            <p:strVal val="1+ppt_h/2"/>
                                          </p:val>
                                        </p:tav>
                                      </p:tavLst>
                                    </p:anim>
                                    <p:set>
                                      <p:cBhvr>
                                        <p:cTn id="359" dur="1" fill="hold">
                                          <p:stCondLst>
                                            <p:cond delay="2999"/>
                                          </p:stCondLst>
                                        </p:cTn>
                                        <p:tgtEl>
                                          <p:spTgt spid="16"/>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3000"/>
                                        <p:tgtEl>
                                          <p:spTgt spid="17"/>
                                        </p:tgtEl>
                                        <p:attrNameLst>
                                          <p:attrName>ppt_x</p:attrName>
                                        </p:attrNameLst>
                                      </p:cBhvr>
                                      <p:tavLst>
                                        <p:tav tm="0">
                                          <p:val>
                                            <p:strVal val="ppt_x"/>
                                          </p:val>
                                        </p:tav>
                                        <p:tav tm="100000">
                                          <p:val>
                                            <p:strVal val="ppt_x"/>
                                          </p:val>
                                        </p:tav>
                                      </p:tavLst>
                                    </p:anim>
                                    <p:anim calcmode="lin" valueType="num">
                                      <p:cBhvr additive="base">
                                        <p:cTn id="362" dur="3000"/>
                                        <p:tgtEl>
                                          <p:spTgt spid="17"/>
                                        </p:tgtEl>
                                        <p:attrNameLst>
                                          <p:attrName>ppt_y</p:attrName>
                                        </p:attrNameLst>
                                      </p:cBhvr>
                                      <p:tavLst>
                                        <p:tav tm="0">
                                          <p:val>
                                            <p:strVal val="ppt_y"/>
                                          </p:val>
                                        </p:tav>
                                        <p:tav tm="100000">
                                          <p:val>
                                            <p:strVal val="1+ppt_h/2"/>
                                          </p:val>
                                        </p:tav>
                                      </p:tavLst>
                                    </p:anim>
                                    <p:set>
                                      <p:cBhvr>
                                        <p:cTn id="363" dur="1" fill="hold">
                                          <p:stCondLst>
                                            <p:cond delay="2999"/>
                                          </p:stCondLst>
                                        </p:cTn>
                                        <p:tgtEl>
                                          <p:spTgt spid="17"/>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3000"/>
                                        <p:tgtEl>
                                          <p:spTgt spid="18"/>
                                        </p:tgtEl>
                                        <p:attrNameLst>
                                          <p:attrName>ppt_x</p:attrName>
                                        </p:attrNameLst>
                                      </p:cBhvr>
                                      <p:tavLst>
                                        <p:tav tm="0">
                                          <p:val>
                                            <p:strVal val="ppt_x"/>
                                          </p:val>
                                        </p:tav>
                                        <p:tav tm="100000">
                                          <p:val>
                                            <p:strVal val="ppt_x"/>
                                          </p:val>
                                        </p:tav>
                                      </p:tavLst>
                                    </p:anim>
                                    <p:anim calcmode="lin" valueType="num">
                                      <p:cBhvr additive="base">
                                        <p:cTn id="366" dur="3000"/>
                                        <p:tgtEl>
                                          <p:spTgt spid="18"/>
                                        </p:tgtEl>
                                        <p:attrNameLst>
                                          <p:attrName>ppt_y</p:attrName>
                                        </p:attrNameLst>
                                      </p:cBhvr>
                                      <p:tavLst>
                                        <p:tav tm="0">
                                          <p:val>
                                            <p:strVal val="ppt_y"/>
                                          </p:val>
                                        </p:tav>
                                        <p:tav tm="100000">
                                          <p:val>
                                            <p:strVal val="1+ppt_h/2"/>
                                          </p:val>
                                        </p:tav>
                                      </p:tavLst>
                                    </p:anim>
                                    <p:set>
                                      <p:cBhvr>
                                        <p:cTn id="367" dur="1" fill="hold">
                                          <p:stCondLst>
                                            <p:cond delay="2999"/>
                                          </p:stCondLst>
                                        </p:cTn>
                                        <p:tgtEl>
                                          <p:spTgt spid="18"/>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3000"/>
                                        <p:tgtEl>
                                          <p:spTgt spid="19"/>
                                        </p:tgtEl>
                                        <p:attrNameLst>
                                          <p:attrName>ppt_x</p:attrName>
                                        </p:attrNameLst>
                                      </p:cBhvr>
                                      <p:tavLst>
                                        <p:tav tm="0">
                                          <p:val>
                                            <p:strVal val="ppt_x"/>
                                          </p:val>
                                        </p:tav>
                                        <p:tav tm="100000">
                                          <p:val>
                                            <p:strVal val="ppt_x"/>
                                          </p:val>
                                        </p:tav>
                                      </p:tavLst>
                                    </p:anim>
                                    <p:anim calcmode="lin" valueType="num">
                                      <p:cBhvr additive="base">
                                        <p:cTn id="370" dur="3000"/>
                                        <p:tgtEl>
                                          <p:spTgt spid="19"/>
                                        </p:tgtEl>
                                        <p:attrNameLst>
                                          <p:attrName>ppt_y</p:attrName>
                                        </p:attrNameLst>
                                      </p:cBhvr>
                                      <p:tavLst>
                                        <p:tav tm="0">
                                          <p:val>
                                            <p:strVal val="ppt_y"/>
                                          </p:val>
                                        </p:tav>
                                        <p:tav tm="100000">
                                          <p:val>
                                            <p:strVal val="1+ppt_h/2"/>
                                          </p:val>
                                        </p:tav>
                                      </p:tavLst>
                                    </p:anim>
                                    <p:set>
                                      <p:cBhvr>
                                        <p:cTn id="371" dur="1" fill="hold">
                                          <p:stCondLst>
                                            <p:cond delay="2999"/>
                                          </p:stCondLst>
                                        </p:cTn>
                                        <p:tgtEl>
                                          <p:spTgt spid="19"/>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3000"/>
                                        <p:tgtEl>
                                          <p:spTgt spid="20"/>
                                        </p:tgtEl>
                                        <p:attrNameLst>
                                          <p:attrName>ppt_x</p:attrName>
                                        </p:attrNameLst>
                                      </p:cBhvr>
                                      <p:tavLst>
                                        <p:tav tm="0">
                                          <p:val>
                                            <p:strVal val="ppt_x"/>
                                          </p:val>
                                        </p:tav>
                                        <p:tav tm="100000">
                                          <p:val>
                                            <p:strVal val="ppt_x"/>
                                          </p:val>
                                        </p:tav>
                                      </p:tavLst>
                                    </p:anim>
                                    <p:anim calcmode="lin" valueType="num">
                                      <p:cBhvr additive="base">
                                        <p:cTn id="374" dur="3000"/>
                                        <p:tgtEl>
                                          <p:spTgt spid="20"/>
                                        </p:tgtEl>
                                        <p:attrNameLst>
                                          <p:attrName>ppt_y</p:attrName>
                                        </p:attrNameLst>
                                      </p:cBhvr>
                                      <p:tavLst>
                                        <p:tav tm="0">
                                          <p:val>
                                            <p:strVal val="ppt_y"/>
                                          </p:val>
                                        </p:tav>
                                        <p:tav tm="100000">
                                          <p:val>
                                            <p:strVal val="1+ppt_h/2"/>
                                          </p:val>
                                        </p:tav>
                                      </p:tavLst>
                                    </p:anim>
                                    <p:set>
                                      <p:cBhvr>
                                        <p:cTn id="375" dur="1" fill="hold">
                                          <p:stCondLst>
                                            <p:cond delay="2999"/>
                                          </p:stCondLst>
                                        </p:cTn>
                                        <p:tgtEl>
                                          <p:spTgt spid="20"/>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3000"/>
                                        <p:tgtEl>
                                          <p:spTgt spid="21"/>
                                        </p:tgtEl>
                                        <p:attrNameLst>
                                          <p:attrName>ppt_x</p:attrName>
                                        </p:attrNameLst>
                                      </p:cBhvr>
                                      <p:tavLst>
                                        <p:tav tm="0">
                                          <p:val>
                                            <p:strVal val="ppt_x"/>
                                          </p:val>
                                        </p:tav>
                                        <p:tav tm="100000">
                                          <p:val>
                                            <p:strVal val="ppt_x"/>
                                          </p:val>
                                        </p:tav>
                                      </p:tavLst>
                                    </p:anim>
                                    <p:anim calcmode="lin" valueType="num">
                                      <p:cBhvr additive="base">
                                        <p:cTn id="378" dur="3000"/>
                                        <p:tgtEl>
                                          <p:spTgt spid="21"/>
                                        </p:tgtEl>
                                        <p:attrNameLst>
                                          <p:attrName>ppt_y</p:attrName>
                                        </p:attrNameLst>
                                      </p:cBhvr>
                                      <p:tavLst>
                                        <p:tav tm="0">
                                          <p:val>
                                            <p:strVal val="ppt_y"/>
                                          </p:val>
                                        </p:tav>
                                        <p:tav tm="100000">
                                          <p:val>
                                            <p:strVal val="1+ppt_h/2"/>
                                          </p:val>
                                        </p:tav>
                                      </p:tavLst>
                                    </p:anim>
                                    <p:set>
                                      <p:cBhvr>
                                        <p:cTn id="379" dur="1" fill="hold">
                                          <p:stCondLst>
                                            <p:cond delay="2999"/>
                                          </p:stCondLst>
                                        </p:cTn>
                                        <p:tgtEl>
                                          <p:spTgt spid="21"/>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3000"/>
                                        <p:tgtEl>
                                          <p:spTgt spid="22"/>
                                        </p:tgtEl>
                                        <p:attrNameLst>
                                          <p:attrName>ppt_x</p:attrName>
                                        </p:attrNameLst>
                                      </p:cBhvr>
                                      <p:tavLst>
                                        <p:tav tm="0">
                                          <p:val>
                                            <p:strVal val="ppt_x"/>
                                          </p:val>
                                        </p:tav>
                                        <p:tav tm="100000">
                                          <p:val>
                                            <p:strVal val="ppt_x"/>
                                          </p:val>
                                        </p:tav>
                                      </p:tavLst>
                                    </p:anim>
                                    <p:anim calcmode="lin" valueType="num">
                                      <p:cBhvr additive="base">
                                        <p:cTn id="382" dur="3000"/>
                                        <p:tgtEl>
                                          <p:spTgt spid="22"/>
                                        </p:tgtEl>
                                        <p:attrNameLst>
                                          <p:attrName>ppt_y</p:attrName>
                                        </p:attrNameLst>
                                      </p:cBhvr>
                                      <p:tavLst>
                                        <p:tav tm="0">
                                          <p:val>
                                            <p:strVal val="ppt_y"/>
                                          </p:val>
                                        </p:tav>
                                        <p:tav tm="100000">
                                          <p:val>
                                            <p:strVal val="1+ppt_h/2"/>
                                          </p:val>
                                        </p:tav>
                                      </p:tavLst>
                                    </p:anim>
                                    <p:set>
                                      <p:cBhvr>
                                        <p:cTn id="383" dur="1" fill="hold">
                                          <p:stCondLst>
                                            <p:cond delay="2999"/>
                                          </p:stCondLst>
                                        </p:cTn>
                                        <p:tgtEl>
                                          <p:spTgt spid="22"/>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3000"/>
                                        <p:tgtEl>
                                          <p:spTgt spid="23"/>
                                        </p:tgtEl>
                                        <p:attrNameLst>
                                          <p:attrName>ppt_x</p:attrName>
                                        </p:attrNameLst>
                                      </p:cBhvr>
                                      <p:tavLst>
                                        <p:tav tm="0">
                                          <p:val>
                                            <p:strVal val="ppt_x"/>
                                          </p:val>
                                        </p:tav>
                                        <p:tav tm="100000">
                                          <p:val>
                                            <p:strVal val="ppt_x"/>
                                          </p:val>
                                        </p:tav>
                                      </p:tavLst>
                                    </p:anim>
                                    <p:anim calcmode="lin" valueType="num">
                                      <p:cBhvr additive="base">
                                        <p:cTn id="386" dur="3000"/>
                                        <p:tgtEl>
                                          <p:spTgt spid="23"/>
                                        </p:tgtEl>
                                        <p:attrNameLst>
                                          <p:attrName>ppt_y</p:attrName>
                                        </p:attrNameLst>
                                      </p:cBhvr>
                                      <p:tavLst>
                                        <p:tav tm="0">
                                          <p:val>
                                            <p:strVal val="ppt_y"/>
                                          </p:val>
                                        </p:tav>
                                        <p:tav tm="100000">
                                          <p:val>
                                            <p:strVal val="1+ppt_h/2"/>
                                          </p:val>
                                        </p:tav>
                                      </p:tavLst>
                                    </p:anim>
                                    <p:set>
                                      <p:cBhvr>
                                        <p:cTn id="387" dur="1" fill="hold">
                                          <p:stCondLst>
                                            <p:cond delay="2999"/>
                                          </p:stCondLst>
                                        </p:cTn>
                                        <p:tgtEl>
                                          <p:spTgt spid="23"/>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3000"/>
                                        <p:tgtEl>
                                          <p:spTgt spid="24"/>
                                        </p:tgtEl>
                                        <p:attrNameLst>
                                          <p:attrName>ppt_x</p:attrName>
                                        </p:attrNameLst>
                                      </p:cBhvr>
                                      <p:tavLst>
                                        <p:tav tm="0">
                                          <p:val>
                                            <p:strVal val="ppt_x"/>
                                          </p:val>
                                        </p:tav>
                                        <p:tav tm="100000">
                                          <p:val>
                                            <p:strVal val="ppt_x"/>
                                          </p:val>
                                        </p:tav>
                                      </p:tavLst>
                                    </p:anim>
                                    <p:anim calcmode="lin" valueType="num">
                                      <p:cBhvr additive="base">
                                        <p:cTn id="390" dur="3000"/>
                                        <p:tgtEl>
                                          <p:spTgt spid="24"/>
                                        </p:tgtEl>
                                        <p:attrNameLst>
                                          <p:attrName>ppt_y</p:attrName>
                                        </p:attrNameLst>
                                      </p:cBhvr>
                                      <p:tavLst>
                                        <p:tav tm="0">
                                          <p:val>
                                            <p:strVal val="ppt_y"/>
                                          </p:val>
                                        </p:tav>
                                        <p:tav tm="100000">
                                          <p:val>
                                            <p:strVal val="1+ppt_h/2"/>
                                          </p:val>
                                        </p:tav>
                                      </p:tavLst>
                                    </p:anim>
                                    <p:set>
                                      <p:cBhvr>
                                        <p:cTn id="391" dur="1" fill="hold">
                                          <p:stCondLst>
                                            <p:cond delay="2999"/>
                                          </p:stCondLst>
                                        </p:cTn>
                                        <p:tgtEl>
                                          <p:spTgt spid="24"/>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3000"/>
                                        <p:tgtEl>
                                          <p:spTgt spid="25"/>
                                        </p:tgtEl>
                                        <p:attrNameLst>
                                          <p:attrName>ppt_x</p:attrName>
                                        </p:attrNameLst>
                                      </p:cBhvr>
                                      <p:tavLst>
                                        <p:tav tm="0">
                                          <p:val>
                                            <p:strVal val="ppt_x"/>
                                          </p:val>
                                        </p:tav>
                                        <p:tav tm="100000">
                                          <p:val>
                                            <p:strVal val="ppt_x"/>
                                          </p:val>
                                        </p:tav>
                                      </p:tavLst>
                                    </p:anim>
                                    <p:anim calcmode="lin" valueType="num">
                                      <p:cBhvr additive="base">
                                        <p:cTn id="394" dur="3000"/>
                                        <p:tgtEl>
                                          <p:spTgt spid="25"/>
                                        </p:tgtEl>
                                        <p:attrNameLst>
                                          <p:attrName>ppt_y</p:attrName>
                                        </p:attrNameLst>
                                      </p:cBhvr>
                                      <p:tavLst>
                                        <p:tav tm="0">
                                          <p:val>
                                            <p:strVal val="ppt_y"/>
                                          </p:val>
                                        </p:tav>
                                        <p:tav tm="100000">
                                          <p:val>
                                            <p:strVal val="1+ppt_h/2"/>
                                          </p:val>
                                        </p:tav>
                                      </p:tavLst>
                                    </p:anim>
                                    <p:set>
                                      <p:cBhvr>
                                        <p:cTn id="395" dur="1" fill="hold">
                                          <p:stCondLst>
                                            <p:cond delay="2999"/>
                                          </p:stCondLst>
                                        </p:cTn>
                                        <p:tgtEl>
                                          <p:spTgt spid="25"/>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3000"/>
                                        <p:tgtEl>
                                          <p:spTgt spid="26"/>
                                        </p:tgtEl>
                                        <p:attrNameLst>
                                          <p:attrName>ppt_x</p:attrName>
                                        </p:attrNameLst>
                                      </p:cBhvr>
                                      <p:tavLst>
                                        <p:tav tm="0">
                                          <p:val>
                                            <p:strVal val="ppt_x"/>
                                          </p:val>
                                        </p:tav>
                                        <p:tav tm="100000">
                                          <p:val>
                                            <p:strVal val="ppt_x"/>
                                          </p:val>
                                        </p:tav>
                                      </p:tavLst>
                                    </p:anim>
                                    <p:anim calcmode="lin" valueType="num">
                                      <p:cBhvr additive="base">
                                        <p:cTn id="398" dur="3000"/>
                                        <p:tgtEl>
                                          <p:spTgt spid="26"/>
                                        </p:tgtEl>
                                        <p:attrNameLst>
                                          <p:attrName>ppt_y</p:attrName>
                                        </p:attrNameLst>
                                      </p:cBhvr>
                                      <p:tavLst>
                                        <p:tav tm="0">
                                          <p:val>
                                            <p:strVal val="ppt_y"/>
                                          </p:val>
                                        </p:tav>
                                        <p:tav tm="100000">
                                          <p:val>
                                            <p:strVal val="1+ppt_h/2"/>
                                          </p:val>
                                        </p:tav>
                                      </p:tavLst>
                                    </p:anim>
                                    <p:set>
                                      <p:cBhvr>
                                        <p:cTn id="399" dur="1" fill="hold">
                                          <p:stCondLst>
                                            <p:cond delay="2999"/>
                                          </p:stCondLst>
                                        </p:cTn>
                                        <p:tgtEl>
                                          <p:spTgt spid="26"/>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3000"/>
                                        <p:tgtEl>
                                          <p:spTgt spid="27"/>
                                        </p:tgtEl>
                                        <p:attrNameLst>
                                          <p:attrName>ppt_x</p:attrName>
                                        </p:attrNameLst>
                                      </p:cBhvr>
                                      <p:tavLst>
                                        <p:tav tm="0">
                                          <p:val>
                                            <p:strVal val="ppt_x"/>
                                          </p:val>
                                        </p:tav>
                                        <p:tav tm="100000">
                                          <p:val>
                                            <p:strVal val="ppt_x"/>
                                          </p:val>
                                        </p:tav>
                                      </p:tavLst>
                                    </p:anim>
                                    <p:anim calcmode="lin" valueType="num">
                                      <p:cBhvr additive="base">
                                        <p:cTn id="402" dur="3000"/>
                                        <p:tgtEl>
                                          <p:spTgt spid="27"/>
                                        </p:tgtEl>
                                        <p:attrNameLst>
                                          <p:attrName>ppt_y</p:attrName>
                                        </p:attrNameLst>
                                      </p:cBhvr>
                                      <p:tavLst>
                                        <p:tav tm="0">
                                          <p:val>
                                            <p:strVal val="ppt_y"/>
                                          </p:val>
                                        </p:tav>
                                        <p:tav tm="100000">
                                          <p:val>
                                            <p:strVal val="1+ppt_h/2"/>
                                          </p:val>
                                        </p:tav>
                                      </p:tavLst>
                                    </p:anim>
                                    <p:set>
                                      <p:cBhvr>
                                        <p:cTn id="403" dur="1" fill="hold">
                                          <p:stCondLst>
                                            <p:cond delay="2999"/>
                                          </p:stCondLst>
                                        </p:cTn>
                                        <p:tgtEl>
                                          <p:spTgt spid="27"/>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3000"/>
                                        <p:tgtEl>
                                          <p:spTgt spid="4"/>
                                        </p:tgtEl>
                                        <p:attrNameLst>
                                          <p:attrName>ppt_x</p:attrName>
                                        </p:attrNameLst>
                                      </p:cBhvr>
                                      <p:tavLst>
                                        <p:tav tm="0">
                                          <p:val>
                                            <p:strVal val="ppt_x"/>
                                          </p:val>
                                        </p:tav>
                                        <p:tav tm="100000">
                                          <p:val>
                                            <p:strVal val="ppt_x"/>
                                          </p:val>
                                        </p:tav>
                                      </p:tavLst>
                                    </p:anim>
                                    <p:anim calcmode="lin" valueType="num">
                                      <p:cBhvr additive="base">
                                        <p:cTn id="406" dur="3000"/>
                                        <p:tgtEl>
                                          <p:spTgt spid="4"/>
                                        </p:tgtEl>
                                        <p:attrNameLst>
                                          <p:attrName>ppt_y</p:attrName>
                                        </p:attrNameLst>
                                      </p:cBhvr>
                                      <p:tavLst>
                                        <p:tav tm="0">
                                          <p:val>
                                            <p:strVal val="ppt_y"/>
                                          </p:val>
                                        </p:tav>
                                        <p:tav tm="100000">
                                          <p:val>
                                            <p:strVal val="0-ppt_h/2"/>
                                          </p:val>
                                        </p:tav>
                                      </p:tavLst>
                                    </p:anim>
                                    <p:set>
                                      <p:cBhvr>
                                        <p:cTn id="407" dur="1" fill="hold">
                                          <p:stCondLst>
                                            <p:cond delay="2999"/>
                                          </p:stCondLst>
                                        </p:cTn>
                                        <p:tgtEl>
                                          <p:spTgt spid="4"/>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3000"/>
                                        <p:tgtEl>
                                          <p:spTgt spid="6"/>
                                        </p:tgtEl>
                                        <p:attrNameLst>
                                          <p:attrName>ppt_x</p:attrName>
                                        </p:attrNameLst>
                                      </p:cBhvr>
                                      <p:tavLst>
                                        <p:tav tm="0">
                                          <p:val>
                                            <p:strVal val="ppt_x"/>
                                          </p:val>
                                        </p:tav>
                                        <p:tav tm="100000">
                                          <p:val>
                                            <p:strVal val="ppt_x"/>
                                          </p:val>
                                        </p:tav>
                                      </p:tavLst>
                                    </p:anim>
                                    <p:anim calcmode="lin" valueType="num">
                                      <p:cBhvr additive="base">
                                        <p:cTn id="410" dur="3000"/>
                                        <p:tgtEl>
                                          <p:spTgt spid="6"/>
                                        </p:tgtEl>
                                        <p:attrNameLst>
                                          <p:attrName>ppt_y</p:attrName>
                                        </p:attrNameLst>
                                      </p:cBhvr>
                                      <p:tavLst>
                                        <p:tav tm="0">
                                          <p:val>
                                            <p:strVal val="ppt_y"/>
                                          </p:val>
                                        </p:tav>
                                        <p:tav tm="100000">
                                          <p:val>
                                            <p:strVal val="0-ppt_h/2"/>
                                          </p:val>
                                        </p:tav>
                                      </p:tavLst>
                                    </p:anim>
                                    <p:set>
                                      <p:cBhvr>
                                        <p:cTn id="411" dur="1" fill="hold">
                                          <p:stCondLst>
                                            <p:cond delay="2999"/>
                                          </p:stCondLst>
                                        </p:cTn>
                                        <p:tgtEl>
                                          <p:spTgt spid="6"/>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3000"/>
                                        <p:tgtEl>
                                          <p:spTgt spid="8"/>
                                        </p:tgtEl>
                                        <p:attrNameLst>
                                          <p:attrName>ppt_x</p:attrName>
                                        </p:attrNameLst>
                                      </p:cBhvr>
                                      <p:tavLst>
                                        <p:tav tm="0">
                                          <p:val>
                                            <p:strVal val="ppt_x"/>
                                          </p:val>
                                        </p:tav>
                                        <p:tav tm="100000">
                                          <p:val>
                                            <p:strVal val="ppt_x"/>
                                          </p:val>
                                        </p:tav>
                                      </p:tavLst>
                                    </p:anim>
                                    <p:anim calcmode="lin" valueType="num">
                                      <p:cBhvr additive="base">
                                        <p:cTn id="414" dur="3000"/>
                                        <p:tgtEl>
                                          <p:spTgt spid="8"/>
                                        </p:tgtEl>
                                        <p:attrNameLst>
                                          <p:attrName>ppt_y</p:attrName>
                                        </p:attrNameLst>
                                      </p:cBhvr>
                                      <p:tavLst>
                                        <p:tav tm="0">
                                          <p:val>
                                            <p:strVal val="ppt_y"/>
                                          </p:val>
                                        </p:tav>
                                        <p:tav tm="100000">
                                          <p:val>
                                            <p:strVal val="0-ppt_h/2"/>
                                          </p:val>
                                        </p:tav>
                                      </p:tavLst>
                                    </p:anim>
                                    <p:set>
                                      <p:cBhvr>
                                        <p:cTn id="415" dur="1" fill="hold">
                                          <p:stCondLst>
                                            <p:cond delay="2999"/>
                                          </p:stCondLst>
                                        </p:cTn>
                                        <p:tgtEl>
                                          <p:spTgt spid="8"/>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3000"/>
                                        <p:tgtEl>
                                          <p:spTgt spid="10"/>
                                        </p:tgtEl>
                                        <p:attrNameLst>
                                          <p:attrName>ppt_x</p:attrName>
                                        </p:attrNameLst>
                                      </p:cBhvr>
                                      <p:tavLst>
                                        <p:tav tm="0">
                                          <p:val>
                                            <p:strVal val="ppt_x"/>
                                          </p:val>
                                        </p:tav>
                                        <p:tav tm="100000">
                                          <p:val>
                                            <p:strVal val="ppt_x"/>
                                          </p:val>
                                        </p:tav>
                                      </p:tavLst>
                                    </p:anim>
                                    <p:anim calcmode="lin" valueType="num">
                                      <p:cBhvr additive="base">
                                        <p:cTn id="418" dur="3000"/>
                                        <p:tgtEl>
                                          <p:spTgt spid="10"/>
                                        </p:tgtEl>
                                        <p:attrNameLst>
                                          <p:attrName>ppt_y</p:attrName>
                                        </p:attrNameLst>
                                      </p:cBhvr>
                                      <p:tavLst>
                                        <p:tav tm="0">
                                          <p:val>
                                            <p:strVal val="ppt_y"/>
                                          </p:val>
                                        </p:tav>
                                        <p:tav tm="100000">
                                          <p:val>
                                            <p:strVal val="0-ppt_h/2"/>
                                          </p:val>
                                        </p:tav>
                                      </p:tavLst>
                                    </p:anim>
                                    <p:set>
                                      <p:cBhvr>
                                        <p:cTn id="419" dur="1" fill="hold">
                                          <p:stCondLst>
                                            <p:cond delay="2999"/>
                                          </p:stCondLst>
                                        </p:cTn>
                                        <p:tgtEl>
                                          <p:spTgt spid="10"/>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3000"/>
                                        <p:tgtEl>
                                          <p:spTgt spid="12"/>
                                        </p:tgtEl>
                                        <p:attrNameLst>
                                          <p:attrName>ppt_x</p:attrName>
                                        </p:attrNameLst>
                                      </p:cBhvr>
                                      <p:tavLst>
                                        <p:tav tm="0">
                                          <p:val>
                                            <p:strVal val="ppt_x"/>
                                          </p:val>
                                        </p:tav>
                                        <p:tav tm="100000">
                                          <p:val>
                                            <p:strVal val="ppt_x"/>
                                          </p:val>
                                        </p:tav>
                                      </p:tavLst>
                                    </p:anim>
                                    <p:anim calcmode="lin" valueType="num">
                                      <p:cBhvr additive="base">
                                        <p:cTn id="422" dur="3000"/>
                                        <p:tgtEl>
                                          <p:spTgt spid="12"/>
                                        </p:tgtEl>
                                        <p:attrNameLst>
                                          <p:attrName>ppt_y</p:attrName>
                                        </p:attrNameLst>
                                      </p:cBhvr>
                                      <p:tavLst>
                                        <p:tav tm="0">
                                          <p:val>
                                            <p:strVal val="ppt_y"/>
                                          </p:val>
                                        </p:tav>
                                        <p:tav tm="100000">
                                          <p:val>
                                            <p:strVal val="0-ppt_h/2"/>
                                          </p:val>
                                        </p:tav>
                                      </p:tavLst>
                                    </p:anim>
                                    <p:set>
                                      <p:cBhvr>
                                        <p:cTn id="423" dur="1" fill="hold">
                                          <p:stCondLst>
                                            <p:cond delay="2999"/>
                                          </p:stCondLst>
                                        </p:cTn>
                                        <p:tgtEl>
                                          <p:spTgt spid="12"/>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3000"/>
                                        <p:tgtEl>
                                          <p:spTgt spid="28"/>
                                        </p:tgtEl>
                                        <p:attrNameLst>
                                          <p:attrName>ppt_x</p:attrName>
                                        </p:attrNameLst>
                                      </p:cBhvr>
                                      <p:tavLst>
                                        <p:tav tm="0">
                                          <p:val>
                                            <p:strVal val="ppt_x"/>
                                          </p:val>
                                        </p:tav>
                                        <p:tav tm="100000">
                                          <p:val>
                                            <p:strVal val="ppt_x"/>
                                          </p:val>
                                        </p:tav>
                                      </p:tavLst>
                                    </p:anim>
                                    <p:anim calcmode="lin" valueType="num">
                                      <p:cBhvr additive="base">
                                        <p:cTn id="426" dur="3000"/>
                                        <p:tgtEl>
                                          <p:spTgt spid="28"/>
                                        </p:tgtEl>
                                        <p:attrNameLst>
                                          <p:attrName>ppt_y</p:attrName>
                                        </p:attrNameLst>
                                      </p:cBhvr>
                                      <p:tavLst>
                                        <p:tav tm="0">
                                          <p:val>
                                            <p:strVal val="ppt_y"/>
                                          </p:val>
                                        </p:tav>
                                        <p:tav tm="100000">
                                          <p:val>
                                            <p:strVal val="0-ppt_h/2"/>
                                          </p:val>
                                        </p:tav>
                                      </p:tavLst>
                                    </p:anim>
                                    <p:set>
                                      <p:cBhvr>
                                        <p:cTn id="427" dur="1" fill="hold">
                                          <p:stCondLst>
                                            <p:cond delay="2999"/>
                                          </p:stCondLst>
                                        </p:cTn>
                                        <p:tgtEl>
                                          <p:spTgt spid="28"/>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3000"/>
                                        <p:tgtEl>
                                          <p:spTgt spid="29"/>
                                        </p:tgtEl>
                                        <p:attrNameLst>
                                          <p:attrName>ppt_x</p:attrName>
                                        </p:attrNameLst>
                                      </p:cBhvr>
                                      <p:tavLst>
                                        <p:tav tm="0">
                                          <p:val>
                                            <p:strVal val="ppt_x"/>
                                          </p:val>
                                        </p:tav>
                                        <p:tav tm="100000">
                                          <p:val>
                                            <p:strVal val="ppt_x"/>
                                          </p:val>
                                        </p:tav>
                                      </p:tavLst>
                                    </p:anim>
                                    <p:anim calcmode="lin" valueType="num">
                                      <p:cBhvr additive="base">
                                        <p:cTn id="430" dur="3000"/>
                                        <p:tgtEl>
                                          <p:spTgt spid="29"/>
                                        </p:tgtEl>
                                        <p:attrNameLst>
                                          <p:attrName>ppt_y</p:attrName>
                                        </p:attrNameLst>
                                      </p:cBhvr>
                                      <p:tavLst>
                                        <p:tav tm="0">
                                          <p:val>
                                            <p:strVal val="ppt_y"/>
                                          </p:val>
                                        </p:tav>
                                        <p:tav tm="100000">
                                          <p:val>
                                            <p:strVal val="0-ppt_h/2"/>
                                          </p:val>
                                        </p:tav>
                                      </p:tavLst>
                                    </p:anim>
                                    <p:set>
                                      <p:cBhvr>
                                        <p:cTn id="431" dur="1" fill="hold">
                                          <p:stCondLst>
                                            <p:cond delay="2999"/>
                                          </p:stCondLst>
                                        </p:cTn>
                                        <p:tgtEl>
                                          <p:spTgt spid="29"/>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3000"/>
                                        <p:tgtEl>
                                          <p:spTgt spid="30"/>
                                        </p:tgtEl>
                                        <p:attrNameLst>
                                          <p:attrName>ppt_x</p:attrName>
                                        </p:attrNameLst>
                                      </p:cBhvr>
                                      <p:tavLst>
                                        <p:tav tm="0">
                                          <p:val>
                                            <p:strVal val="ppt_x"/>
                                          </p:val>
                                        </p:tav>
                                        <p:tav tm="100000">
                                          <p:val>
                                            <p:strVal val="ppt_x"/>
                                          </p:val>
                                        </p:tav>
                                      </p:tavLst>
                                    </p:anim>
                                    <p:anim calcmode="lin" valueType="num">
                                      <p:cBhvr additive="base">
                                        <p:cTn id="434" dur="3000"/>
                                        <p:tgtEl>
                                          <p:spTgt spid="30"/>
                                        </p:tgtEl>
                                        <p:attrNameLst>
                                          <p:attrName>ppt_y</p:attrName>
                                        </p:attrNameLst>
                                      </p:cBhvr>
                                      <p:tavLst>
                                        <p:tav tm="0">
                                          <p:val>
                                            <p:strVal val="ppt_y"/>
                                          </p:val>
                                        </p:tav>
                                        <p:tav tm="100000">
                                          <p:val>
                                            <p:strVal val="0-ppt_h/2"/>
                                          </p:val>
                                        </p:tav>
                                      </p:tavLst>
                                    </p:anim>
                                    <p:set>
                                      <p:cBhvr>
                                        <p:cTn id="435" dur="1" fill="hold">
                                          <p:stCondLst>
                                            <p:cond delay="2999"/>
                                          </p:stCondLst>
                                        </p:cTn>
                                        <p:tgtEl>
                                          <p:spTgt spid="30"/>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3000"/>
                                        <p:tgtEl>
                                          <p:spTgt spid="31"/>
                                        </p:tgtEl>
                                        <p:attrNameLst>
                                          <p:attrName>ppt_x</p:attrName>
                                        </p:attrNameLst>
                                      </p:cBhvr>
                                      <p:tavLst>
                                        <p:tav tm="0">
                                          <p:val>
                                            <p:strVal val="ppt_x"/>
                                          </p:val>
                                        </p:tav>
                                        <p:tav tm="100000">
                                          <p:val>
                                            <p:strVal val="ppt_x"/>
                                          </p:val>
                                        </p:tav>
                                      </p:tavLst>
                                    </p:anim>
                                    <p:anim calcmode="lin" valueType="num">
                                      <p:cBhvr additive="base">
                                        <p:cTn id="438" dur="3000"/>
                                        <p:tgtEl>
                                          <p:spTgt spid="31"/>
                                        </p:tgtEl>
                                        <p:attrNameLst>
                                          <p:attrName>ppt_y</p:attrName>
                                        </p:attrNameLst>
                                      </p:cBhvr>
                                      <p:tavLst>
                                        <p:tav tm="0">
                                          <p:val>
                                            <p:strVal val="ppt_y"/>
                                          </p:val>
                                        </p:tav>
                                        <p:tav tm="100000">
                                          <p:val>
                                            <p:strVal val="0-ppt_h/2"/>
                                          </p:val>
                                        </p:tav>
                                      </p:tavLst>
                                    </p:anim>
                                    <p:set>
                                      <p:cBhvr>
                                        <p:cTn id="439" dur="1" fill="hold">
                                          <p:stCondLst>
                                            <p:cond delay="2999"/>
                                          </p:stCondLst>
                                        </p:cTn>
                                        <p:tgtEl>
                                          <p:spTgt spid="31"/>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3000"/>
                                        <p:tgtEl>
                                          <p:spTgt spid="32"/>
                                        </p:tgtEl>
                                        <p:attrNameLst>
                                          <p:attrName>ppt_x</p:attrName>
                                        </p:attrNameLst>
                                      </p:cBhvr>
                                      <p:tavLst>
                                        <p:tav tm="0">
                                          <p:val>
                                            <p:strVal val="ppt_x"/>
                                          </p:val>
                                        </p:tav>
                                        <p:tav tm="100000">
                                          <p:val>
                                            <p:strVal val="ppt_x"/>
                                          </p:val>
                                        </p:tav>
                                      </p:tavLst>
                                    </p:anim>
                                    <p:anim calcmode="lin" valueType="num">
                                      <p:cBhvr additive="base">
                                        <p:cTn id="442" dur="3000"/>
                                        <p:tgtEl>
                                          <p:spTgt spid="32"/>
                                        </p:tgtEl>
                                        <p:attrNameLst>
                                          <p:attrName>ppt_y</p:attrName>
                                        </p:attrNameLst>
                                      </p:cBhvr>
                                      <p:tavLst>
                                        <p:tav tm="0">
                                          <p:val>
                                            <p:strVal val="ppt_y"/>
                                          </p:val>
                                        </p:tav>
                                        <p:tav tm="100000">
                                          <p:val>
                                            <p:strVal val="0-ppt_h/2"/>
                                          </p:val>
                                        </p:tav>
                                      </p:tavLst>
                                    </p:anim>
                                    <p:set>
                                      <p:cBhvr>
                                        <p:cTn id="443" dur="1" fill="hold">
                                          <p:stCondLst>
                                            <p:cond delay="2999"/>
                                          </p:stCondLst>
                                        </p:cTn>
                                        <p:tgtEl>
                                          <p:spTgt spid="32"/>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3000"/>
                                        <p:tgtEl>
                                          <p:spTgt spid="33"/>
                                        </p:tgtEl>
                                        <p:attrNameLst>
                                          <p:attrName>ppt_x</p:attrName>
                                        </p:attrNameLst>
                                      </p:cBhvr>
                                      <p:tavLst>
                                        <p:tav tm="0">
                                          <p:val>
                                            <p:strVal val="ppt_x"/>
                                          </p:val>
                                        </p:tav>
                                        <p:tav tm="100000">
                                          <p:val>
                                            <p:strVal val="ppt_x"/>
                                          </p:val>
                                        </p:tav>
                                      </p:tavLst>
                                    </p:anim>
                                    <p:anim calcmode="lin" valueType="num">
                                      <p:cBhvr additive="base">
                                        <p:cTn id="446" dur="3000"/>
                                        <p:tgtEl>
                                          <p:spTgt spid="33"/>
                                        </p:tgtEl>
                                        <p:attrNameLst>
                                          <p:attrName>ppt_y</p:attrName>
                                        </p:attrNameLst>
                                      </p:cBhvr>
                                      <p:tavLst>
                                        <p:tav tm="0">
                                          <p:val>
                                            <p:strVal val="ppt_y"/>
                                          </p:val>
                                        </p:tav>
                                        <p:tav tm="100000">
                                          <p:val>
                                            <p:strVal val="0-ppt_h/2"/>
                                          </p:val>
                                        </p:tav>
                                      </p:tavLst>
                                    </p:anim>
                                    <p:set>
                                      <p:cBhvr>
                                        <p:cTn id="447" dur="1" fill="hold">
                                          <p:stCondLst>
                                            <p:cond delay="2999"/>
                                          </p:stCondLst>
                                        </p:cTn>
                                        <p:tgtEl>
                                          <p:spTgt spid="33"/>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3000"/>
                                        <p:tgtEl>
                                          <p:spTgt spid="34"/>
                                        </p:tgtEl>
                                        <p:attrNameLst>
                                          <p:attrName>ppt_x</p:attrName>
                                        </p:attrNameLst>
                                      </p:cBhvr>
                                      <p:tavLst>
                                        <p:tav tm="0">
                                          <p:val>
                                            <p:strVal val="ppt_x"/>
                                          </p:val>
                                        </p:tav>
                                        <p:tav tm="100000">
                                          <p:val>
                                            <p:strVal val="ppt_x"/>
                                          </p:val>
                                        </p:tav>
                                      </p:tavLst>
                                    </p:anim>
                                    <p:anim calcmode="lin" valueType="num">
                                      <p:cBhvr additive="base">
                                        <p:cTn id="450" dur="3000"/>
                                        <p:tgtEl>
                                          <p:spTgt spid="34"/>
                                        </p:tgtEl>
                                        <p:attrNameLst>
                                          <p:attrName>ppt_y</p:attrName>
                                        </p:attrNameLst>
                                      </p:cBhvr>
                                      <p:tavLst>
                                        <p:tav tm="0">
                                          <p:val>
                                            <p:strVal val="ppt_y"/>
                                          </p:val>
                                        </p:tav>
                                        <p:tav tm="100000">
                                          <p:val>
                                            <p:strVal val="0-ppt_h/2"/>
                                          </p:val>
                                        </p:tav>
                                      </p:tavLst>
                                    </p:anim>
                                    <p:set>
                                      <p:cBhvr>
                                        <p:cTn id="451" dur="1" fill="hold">
                                          <p:stCondLst>
                                            <p:cond delay="2999"/>
                                          </p:stCondLst>
                                        </p:cTn>
                                        <p:tgtEl>
                                          <p:spTgt spid="34"/>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3000"/>
                                        <p:tgtEl>
                                          <p:spTgt spid="35"/>
                                        </p:tgtEl>
                                        <p:attrNameLst>
                                          <p:attrName>ppt_x</p:attrName>
                                        </p:attrNameLst>
                                      </p:cBhvr>
                                      <p:tavLst>
                                        <p:tav tm="0">
                                          <p:val>
                                            <p:strVal val="ppt_x"/>
                                          </p:val>
                                        </p:tav>
                                        <p:tav tm="100000">
                                          <p:val>
                                            <p:strVal val="ppt_x"/>
                                          </p:val>
                                        </p:tav>
                                      </p:tavLst>
                                    </p:anim>
                                    <p:anim calcmode="lin" valueType="num">
                                      <p:cBhvr additive="base">
                                        <p:cTn id="454" dur="3000"/>
                                        <p:tgtEl>
                                          <p:spTgt spid="35"/>
                                        </p:tgtEl>
                                        <p:attrNameLst>
                                          <p:attrName>ppt_y</p:attrName>
                                        </p:attrNameLst>
                                      </p:cBhvr>
                                      <p:tavLst>
                                        <p:tav tm="0">
                                          <p:val>
                                            <p:strVal val="ppt_y"/>
                                          </p:val>
                                        </p:tav>
                                        <p:tav tm="100000">
                                          <p:val>
                                            <p:strVal val="0-ppt_h/2"/>
                                          </p:val>
                                        </p:tav>
                                      </p:tavLst>
                                    </p:anim>
                                    <p:set>
                                      <p:cBhvr>
                                        <p:cTn id="455" dur="1" fill="hold">
                                          <p:stCondLst>
                                            <p:cond delay="2999"/>
                                          </p:stCondLst>
                                        </p:cTn>
                                        <p:tgtEl>
                                          <p:spTgt spid="35"/>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3000"/>
                                        <p:tgtEl>
                                          <p:spTgt spid="36"/>
                                        </p:tgtEl>
                                        <p:attrNameLst>
                                          <p:attrName>ppt_x</p:attrName>
                                        </p:attrNameLst>
                                      </p:cBhvr>
                                      <p:tavLst>
                                        <p:tav tm="0">
                                          <p:val>
                                            <p:strVal val="ppt_x"/>
                                          </p:val>
                                        </p:tav>
                                        <p:tav tm="100000">
                                          <p:val>
                                            <p:strVal val="ppt_x"/>
                                          </p:val>
                                        </p:tav>
                                      </p:tavLst>
                                    </p:anim>
                                    <p:anim calcmode="lin" valueType="num">
                                      <p:cBhvr additive="base">
                                        <p:cTn id="458" dur="3000"/>
                                        <p:tgtEl>
                                          <p:spTgt spid="36"/>
                                        </p:tgtEl>
                                        <p:attrNameLst>
                                          <p:attrName>ppt_y</p:attrName>
                                        </p:attrNameLst>
                                      </p:cBhvr>
                                      <p:tavLst>
                                        <p:tav tm="0">
                                          <p:val>
                                            <p:strVal val="ppt_y"/>
                                          </p:val>
                                        </p:tav>
                                        <p:tav tm="100000">
                                          <p:val>
                                            <p:strVal val="0-ppt_h/2"/>
                                          </p:val>
                                        </p:tav>
                                      </p:tavLst>
                                    </p:anim>
                                    <p:set>
                                      <p:cBhvr>
                                        <p:cTn id="459" dur="1" fill="hold">
                                          <p:stCondLst>
                                            <p:cond delay="2999"/>
                                          </p:stCondLst>
                                        </p:cTn>
                                        <p:tgtEl>
                                          <p:spTgt spid="36"/>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3000"/>
                                        <p:tgtEl>
                                          <p:spTgt spid="37"/>
                                        </p:tgtEl>
                                        <p:attrNameLst>
                                          <p:attrName>ppt_x</p:attrName>
                                        </p:attrNameLst>
                                      </p:cBhvr>
                                      <p:tavLst>
                                        <p:tav tm="0">
                                          <p:val>
                                            <p:strVal val="ppt_x"/>
                                          </p:val>
                                        </p:tav>
                                        <p:tav tm="100000">
                                          <p:val>
                                            <p:strVal val="ppt_x"/>
                                          </p:val>
                                        </p:tav>
                                      </p:tavLst>
                                    </p:anim>
                                    <p:anim calcmode="lin" valueType="num">
                                      <p:cBhvr additive="base">
                                        <p:cTn id="462" dur="3000"/>
                                        <p:tgtEl>
                                          <p:spTgt spid="37"/>
                                        </p:tgtEl>
                                        <p:attrNameLst>
                                          <p:attrName>ppt_y</p:attrName>
                                        </p:attrNameLst>
                                      </p:cBhvr>
                                      <p:tavLst>
                                        <p:tav tm="0">
                                          <p:val>
                                            <p:strVal val="ppt_y"/>
                                          </p:val>
                                        </p:tav>
                                        <p:tav tm="100000">
                                          <p:val>
                                            <p:strVal val="0-ppt_h/2"/>
                                          </p:val>
                                        </p:tav>
                                      </p:tavLst>
                                    </p:anim>
                                    <p:set>
                                      <p:cBhvr>
                                        <p:cTn id="463" dur="1" fill="hold">
                                          <p:stCondLst>
                                            <p:cond delay="2999"/>
                                          </p:stCondLst>
                                        </p:cTn>
                                        <p:tgtEl>
                                          <p:spTgt spid="37"/>
                                        </p:tgtEl>
                                        <p:attrNameLst>
                                          <p:attrName>style.visibility</p:attrName>
                                        </p:attrNameLst>
                                      </p:cBhvr>
                                      <p:to>
                                        <p:strVal val="hidden"/>
                                      </p:to>
                                    </p:set>
                                  </p:childTnLst>
                                </p:cTn>
                              </p:par>
                              <p:par>
                                <p:cTn id="464" presetID="3" presetClass="exit" presetSubtype="10" fill="hold" grpId="4" nodeType="withEffect">
                                  <p:stCondLst>
                                    <p:cond delay="0"/>
                                  </p:stCondLst>
                                  <p:childTnLst>
                                    <p:animEffect transition="out" filter="blinds(horizontal)">
                                      <p:cBhvr>
                                        <p:cTn id="465" dur="3000"/>
                                        <p:tgtEl>
                                          <p:spTgt spid="3"/>
                                        </p:tgtEl>
                                      </p:cBhvr>
                                    </p:animEffect>
                                    <p:set>
                                      <p:cBhvr>
                                        <p:cTn id="466" dur="1" fill="hold">
                                          <p:stCondLst>
                                            <p:cond delay="2999"/>
                                          </p:stCondLst>
                                        </p:cTn>
                                        <p:tgtEl>
                                          <p:spTgt spid="3"/>
                                        </p:tgtEl>
                                        <p:attrNameLst>
                                          <p:attrName>style.visibility</p:attrName>
                                        </p:attrNameLst>
                                      </p:cBhvr>
                                      <p:to>
                                        <p:strVal val="hidden"/>
                                      </p:to>
                                    </p:set>
                                  </p:childTnLst>
                                </p:cTn>
                              </p:par>
                              <p:par>
                                <p:cTn id="467" presetID="3" presetClass="exit" presetSubtype="10" fill="hold" grpId="4" nodeType="withEffect">
                                  <p:stCondLst>
                                    <p:cond delay="0"/>
                                  </p:stCondLst>
                                  <p:childTnLst>
                                    <p:animEffect transition="out" filter="blinds(horizontal)">
                                      <p:cBhvr>
                                        <p:cTn id="468" dur="3000"/>
                                        <p:tgtEl>
                                          <p:spTgt spid="5"/>
                                        </p:tgtEl>
                                      </p:cBhvr>
                                    </p:animEffect>
                                    <p:set>
                                      <p:cBhvr>
                                        <p:cTn id="469" dur="1" fill="hold">
                                          <p:stCondLst>
                                            <p:cond delay="2999"/>
                                          </p:stCondLst>
                                        </p:cTn>
                                        <p:tgtEl>
                                          <p:spTgt spid="5"/>
                                        </p:tgtEl>
                                        <p:attrNameLst>
                                          <p:attrName>style.visibility</p:attrName>
                                        </p:attrNameLst>
                                      </p:cBhvr>
                                      <p:to>
                                        <p:strVal val="hidden"/>
                                      </p:to>
                                    </p:set>
                                  </p:childTnLst>
                                </p:cTn>
                              </p:par>
                              <p:par>
                                <p:cTn id="470" presetID="3" presetClass="exit" presetSubtype="10" fill="hold" grpId="4" nodeType="withEffect">
                                  <p:stCondLst>
                                    <p:cond delay="0"/>
                                  </p:stCondLst>
                                  <p:childTnLst>
                                    <p:animEffect transition="out" filter="blinds(horizontal)">
                                      <p:cBhvr>
                                        <p:cTn id="471" dur="3000"/>
                                        <p:tgtEl>
                                          <p:spTgt spid="7"/>
                                        </p:tgtEl>
                                      </p:cBhvr>
                                    </p:animEffect>
                                    <p:set>
                                      <p:cBhvr>
                                        <p:cTn id="472" dur="1" fill="hold">
                                          <p:stCondLst>
                                            <p:cond delay="2999"/>
                                          </p:stCondLst>
                                        </p:cTn>
                                        <p:tgtEl>
                                          <p:spTgt spid="7"/>
                                        </p:tgtEl>
                                        <p:attrNameLst>
                                          <p:attrName>style.visibility</p:attrName>
                                        </p:attrNameLst>
                                      </p:cBhvr>
                                      <p:to>
                                        <p:strVal val="hidden"/>
                                      </p:to>
                                    </p:set>
                                  </p:childTnLst>
                                </p:cTn>
                              </p:par>
                              <p:par>
                                <p:cTn id="473" presetID="3" presetClass="exit" presetSubtype="10" fill="hold" grpId="4" nodeType="withEffect">
                                  <p:stCondLst>
                                    <p:cond delay="0"/>
                                  </p:stCondLst>
                                  <p:childTnLst>
                                    <p:animEffect transition="out" filter="blinds(horizontal)">
                                      <p:cBhvr>
                                        <p:cTn id="474" dur="3000"/>
                                        <p:tgtEl>
                                          <p:spTgt spid="9"/>
                                        </p:tgtEl>
                                      </p:cBhvr>
                                    </p:animEffect>
                                    <p:set>
                                      <p:cBhvr>
                                        <p:cTn id="475" dur="1" fill="hold">
                                          <p:stCondLst>
                                            <p:cond delay="2999"/>
                                          </p:stCondLst>
                                        </p:cTn>
                                        <p:tgtEl>
                                          <p:spTgt spid="9"/>
                                        </p:tgtEl>
                                        <p:attrNameLst>
                                          <p:attrName>style.visibility</p:attrName>
                                        </p:attrNameLst>
                                      </p:cBhvr>
                                      <p:to>
                                        <p:strVal val="hidden"/>
                                      </p:to>
                                    </p:set>
                                  </p:childTnLst>
                                </p:cTn>
                              </p:par>
                              <p:par>
                                <p:cTn id="476" presetID="3" presetClass="exit" presetSubtype="10" fill="hold" grpId="4" nodeType="withEffect">
                                  <p:stCondLst>
                                    <p:cond delay="0"/>
                                  </p:stCondLst>
                                  <p:childTnLst>
                                    <p:animEffect transition="out" filter="blinds(horizontal)">
                                      <p:cBhvr>
                                        <p:cTn id="477" dur="3000"/>
                                        <p:tgtEl>
                                          <p:spTgt spid="11"/>
                                        </p:tgtEl>
                                      </p:cBhvr>
                                    </p:animEffect>
                                    <p:set>
                                      <p:cBhvr>
                                        <p:cTn id="478" dur="1" fill="hold">
                                          <p:stCondLst>
                                            <p:cond delay="2999"/>
                                          </p:stCondLst>
                                        </p:cTn>
                                        <p:tgtEl>
                                          <p:spTgt spid="11"/>
                                        </p:tgtEl>
                                        <p:attrNameLst>
                                          <p:attrName>style.visibility</p:attrName>
                                        </p:attrNameLst>
                                      </p:cBhvr>
                                      <p:to>
                                        <p:strVal val="hidden"/>
                                      </p:to>
                                    </p:set>
                                  </p:childTnLst>
                                </p:cTn>
                              </p:par>
                              <p:par>
                                <p:cTn id="479" presetID="3" presetClass="exit" presetSubtype="10" fill="hold" grpId="4" nodeType="withEffect">
                                  <p:stCondLst>
                                    <p:cond delay="0"/>
                                  </p:stCondLst>
                                  <p:childTnLst>
                                    <p:animEffect transition="out" filter="blinds(horizontal)">
                                      <p:cBhvr>
                                        <p:cTn id="480" dur="3000"/>
                                        <p:tgtEl>
                                          <p:spTgt spid="13"/>
                                        </p:tgtEl>
                                      </p:cBhvr>
                                    </p:animEffect>
                                    <p:set>
                                      <p:cBhvr>
                                        <p:cTn id="481" dur="1" fill="hold">
                                          <p:stCondLst>
                                            <p:cond delay="2999"/>
                                          </p:stCondLst>
                                        </p:cTn>
                                        <p:tgtEl>
                                          <p:spTgt spid="13"/>
                                        </p:tgtEl>
                                        <p:attrNameLst>
                                          <p:attrName>style.visibility</p:attrName>
                                        </p:attrNameLst>
                                      </p:cBhvr>
                                      <p:to>
                                        <p:strVal val="hidden"/>
                                      </p:to>
                                    </p:set>
                                  </p:childTnLst>
                                </p:cTn>
                              </p:par>
                              <p:par>
                                <p:cTn id="482" presetID="3" presetClass="exit" presetSubtype="10" fill="hold" grpId="4" nodeType="withEffect">
                                  <p:stCondLst>
                                    <p:cond delay="0"/>
                                  </p:stCondLst>
                                  <p:childTnLst>
                                    <p:animEffect transition="out" filter="blinds(horizontal)">
                                      <p:cBhvr>
                                        <p:cTn id="483" dur="3000"/>
                                        <p:tgtEl>
                                          <p:spTgt spid="14"/>
                                        </p:tgtEl>
                                      </p:cBhvr>
                                    </p:animEffect>
                                    <p:set>
                                      <p:cBhvr>
                                        <p:cTn id="484" dur="1" fill="hold">
                                          <p:stCondLst>
                                            <p:cond delay="2999"/>
                                          </p:stCondLst>
                                        </p:cTn>
                                        <p:tgtEl>
                                          <p:spTgt spid="14"/>
                                        </p:tgtEl>
                                        <p:attrNameLst>
                                          <p:attrName>style.visibility</p:attrName>
                                        </p:attrNameLst>
                                      </p:cBhvr>
                                      <p:to>
                                        <p:strVal val="hidden"/>
                                      </p:to>
                                    </p:set>
                                  </p:childTnLst>
                                </p:cTn>
                              </p:par>
                              <p:par>
                                <p:cTn id="485" presetID="3" presetClass="exit" presetSubtype="10" fill="hold" grpId="4" nodeType="withEffect">
                                  <p:stCondLst>
                                    <p:cond delay="0"/>
                                  </p:stCondLst>
                                  <p:childTnLst>
                                    <p:animEffect transition="out" filter="blinds(horizontal)">
                                      <p:cBhvr>
                                        <p:cTn id="486" dur="3000"/>
                                        <p:tgtEl>
                                          <p:spTgt spid="15"/>
                                        </p:tgtEl>
                                      </p:cBhvr>
                                    </p:animEffect>
                                    <p:set>
                                      <p:cBhvr>
                                        <p:cTn id="487" dur="1" fill="hold">
                                          <p:stCondLst>
                                            <p:cond delay="2999"/>
                                          </p:stCondLst>
                                        </p:cTn>
                                        <p:tgtEl>
                                          <p:spTgt spid="15"/>
                                        </p:tgtEl>
                                        <p:attrNameLst>
                                          <p:attrName>style.visibility</p:attrName>
                                        </p:attrNameLst>
                                      </p:cBhvr>
                                      <p:to>
                                        <p:strVal val="hidden"/>
                                      </p:to>
                                    </p:set>
                                  </p:childTnLst>
                                </p:cTn>
                              </p:par>
                              <p:par>
                                <p:cTn id="488" presetID="3" presetClass="exit" presetSubtype="10" fill="hold" grpId="4" nodeType="withEffect">
                                  <p:stCondLst>
                                    <p:cond delay="0"/>
                                  </p:stCondLst>
                                  <p:childTnLst>
                                    <p:animEffect transition="out" filter="blinds(horizontal)">
                                      <p:cBhvr>
                                        <p:cTn id="489" dur="3000"/>
                                        <p:tgtEl>
                                          <p:spTgt spid="16"/>
                                        </p:tgtEl>
                                      </p:cBhvr>
                                    </p:animEffect>
                                    <p:set>
                                      <p:cBhvr>
                                        <p:cTn id="490" dur="1" fill="hold">
                                          <p:stCondLst>
                                            <p:cond delay="2999"/>
                                          </p:stCondLst>
                                        </p:cTn>
                                        <p:tgtEl>
                                          <p:spTgt spid="16"/>
                                        </p:tgtEl>
                                        <p:attrNameLst>
                                          <p:attrName>style.visibility</p:attrName>
                                        </p:attrNameLst>
                                      </p:cBhvr>
                                      <p:to>
                                        <p:strVal val="hidden"/>
                                      </p:to>
                                    </p:set>
                                  </p:childTnLst>
                                </p:cTn>
                              </p:par>
                              <p:par>
                                <p:cTn id="491" presetID="3" presetClass="exit" presetSubtype="10" fill="hold" grpId="4" nodeType="withEffect">
                                  <p:stCondLst>
                                    <p:cond delay="0"/>
                                  </p:stCondLst>
                                  <p:childTnLst>
                                    <p:animEffect transition="out" filter="blinds(horizontal)">
                                      <p:cBhvr>
                                        <p:cTn id="492" dur="3000"/>
                                        <p:tgtEl>
                                          <p:spTgt spid="17"/>
                                        </p:tgtEl>
                                      </p:cBhvr>
                                    </p:animEffect>
                                    <p:set>
                                      <p:cBhvr>
                                        <p:cTn id="493" dur="1" fill="hold">
                                          <p:stCondLst>
                                            <p:cond delay="2999"/>
                                          </p:stCondLst>
                                        </p:cTn>
                                        <p:tgtEl>
                                          <p:spTgt spid="17"/>
                                        </p:tgtEl>
                                        <p:attrNameLst>
                                          <p:attrName>style.visibility</p:attrName>
                                        </p:attrNameLst>
                                      </p:cBhvr>
                                      <p:to>
                                        <p:strVal val="hidden"/>
                                      </p:to>
                                    </p:set>
                                  </p:childTnLst>
                                </p:cTn>
                              </p:par>
                              <p:par>
                                <p:cTn id="494" presetID="3" presetClass="exit" presetSubtype="10" fill="hold" grpId="4" nodeType="withEffect">
                                  <p:stCondLst>
                                    <p:cond delay="0"/>
                                  </p:stCondLst>
                                  <p:childTnLst>
                                    <p:animEffect transition="out" filter="blinds(horizontal)">
                                      <p:cBhvr>
                                        <p:cTn id="495" dur="3000"/>
                                        <p:tgtEl>
                                          <p:spTgt spid="18"/>
                                        </p:tgtEl>
                                      </p:cBhvr>
                                    </p:animEffect>
                                    <p:set>
                                      <p:cBhvr>
                                        <p:cTn id="496" dur="1" fill="hold">
                                          <p:stCondLst>
                                            <p:cond delay="2999"/>
                                          </p:stCondLst>
                                        </p:cTn>
                                        <p:tgtEl>
                                          <p:spTgt spid="18"/>
                                        </p:tgtEl>
                                        <p:attrNameLst>
                                          <p:attrName>style.visibility</p:attrName>
                                        </p:attrNameLst>
                                      </p:cBhvr>
                                      <p:to>
                                        <p:strVal val="hidden"/>
                                      </p:to>
                                    </p:set>
                                  </p:childTnLst>
                                </p:cTn>
                              </p:par>
                              <p:par>
                                <p:cTn id="497" presetID="3" presetClass="exit" presetSubtype="10" fill="hold" grpId="4" nodeType="withEffect">
                                  <p:stCondLst>
                                    <p:cond delay="0"/>
                                  </p:stCondLst>
                                  <p:childTnLst>
                                    <p:animEffect transition="out" filter="blinds(horizontal)">
                                      <p:cBhvr>
                                        <p:cTn id="498" dur="3000"/>
                                        <p:tgtEl>
                                          <p:spTgt spid="19"/>
                                        </p:tgtEl>
                                      </p:cBhvr>
                                    </p:animEffect>
                                    <p:set>
                                      <p:cBhvr>
                                        <p:cTn id="499" dur="1" fill="hold">
                                          <p:stCondLst>
                                            <p:cond delay="2999"/>
                                          </p:stCondLst>
                                        </p:cTn>
                                        <p:tgtEl>
                                          <p:spTgt spid="19"/>
                                        </p:tgtEl>
                                        <p:attrNameLst>
                                          <p:attrName>style.visibility</p:attrName>
                                        </p:attrNameLst>
                                      </p:cBhvr>
                                      <p:to>
                                        <p:strVal val="hidden"/>
                                      </p:to>
                                    </p:set>
                                  </p:childTnLst>
                                </p:cTn>
                              </p:par>
                              <p:par>
                                <p:cTn id="500" presetID="3" presetClass="exit" presetSubtype="10" fill="hold" grpId="4" nodeType="withEffect">
                                  <p:stCondLst>
                                    <p:cond delay="0"/>
                                  </p:stCondLst>
                                  <p:childTnLst>
                                    <p:animEffect transition="out" filter="blinds(horizontal)">
                                      <p:cBhvr>
                                        <p:cTn id="501" dur="3000"/>
                                        <p:tgtEl>
                                          <p:spTgt spid="20"/>
                                        </p:tgtEl>
                                      </p:cBhvr>
                                    </p:animEffect>
                                    <p:set>
                                      <p:cBhvr>
                                        <p:cTn id="502" dur="1" fill="hold">
                                          <p:stCondLst>
                                            <p:cond delay="2999"/>
                                          </p:stCondLst>
                                        </p:cTn>
                                        <p:tgtEl>
                                          <p:spTgt spid="20"/>
                                        </p:tgtEl>
                                        <p:attrNameLst>
                                          <p:attrName>style.visibility</p:attrName>
                                        </p:attrNameLst>
                                      </p:cBhvr>
                                      <p:to>
                                        <p:strVal val="hidden"/>
                                      </p:to>
                                    </p:set>
                                  </p:childTnLst>
                                </p:cTn>
                              </p:par>
                              <p:par>
                                <p:cTn id="503" presetID="3" presetClass="exit" presetSubtype="10" fill="hold" grpId="4" nodeType="withEffect">
                                  <p:stCondLst>
                                    <p:cond delay="0"/>
                                  </p:stCondLst>
                                  <p:childTnLst>
                                    <p:animEffect transition="out" filter="blinds(horizontal)">
                                      <p:cBhvr>
                                        <p:cTn id="504" dur="3000"/>
                                        <p:tgtEl>
                                          <p:spTgt spid="21"/>
                                        </p:tgtEl>
                                      </p:cBhvr>
                                    </p:animEffect>
                                    <p:set>
                                      <p:cBhvr>
                                        <p:cTn id="505" dur="1" fill="hold">
                                          <p:stCondLst>
                                            <p:cond delay="2999"/>
                                          </p:stCondLst>
                                        </p:cTn>
                                        <p:tgtEl>
                                          <p:spTgt spid="21"/>
                                        </p:tgtEl>
                                        <p:attrNameLst>
                                          <p:attrName>style.visibility</p:attrName>
                                        </p:attrNameLst>
                                      </p:cBhvr>
                                      <p:to>
                                        <p:strVal val="hidden"/>
                                      </p:to>
                                    </p:set>
                                  </p:childTnLst>
                                </p:cTn>
                              </p:par>
                              <p:par>
                                <p:cTn id="506" presetID="3" presetClass="exit" presetSubtype="10" fill="hold" grpId="4" nodeType="withEffect">
                                  <p:stCondLst>
                                    <p:cond delay="0"/>
                                  </p:stCondLst>
                                  <p:childTnLst>
                                    <p:animEffect transition="out" filter="blinds(horizontal)">
                                      <p:cBhvr>
                                        <p:cTn id="507" dur="3000"/>
                                        <p:tgtEl>
                                          <p:spTgt spid="22"/>
                                        </p:tgtEl>
                                      </p:cBhvr>
                                    </p:animEffect>
                                    <p:set>
                                      <p:cBhvr>
                                        <p:cTn id="508" dur="1" fill="hold">
                                          <p:stCondLst>
                                            <p:cond delay="2999"/>
                                          </p:stCondLst>
                                        </p:cTn>
                                        <p:tgtEl>
                                          <p:spTgt spid="22"/>
                                        </p:tgtEl>
                                        <p:attrNameLst>
                                          <p:attrName>style.visibility</p:attrName>
                                        </p:attrNameLst>
                                      </p:cBhvr>
                                      <p:to>
                                        <p:strVal val="hidden"/>
                                      </p:to>
                                    </p:set>
                                  </p:childTnLst>
                                </p:cTn>
                              </p:par>
                              <p:par>
                                <p:cTn id="509" presetID="3" presetClass="exit" presetSubtype="10" fill="hold" grpId="4" nodeType="withEffect">
                                  <p:stCondLst>
                                    <p:cond delay="0"/>
                                  </p:stCondLst>
                                  <p:childTnLst>
                                    <p:animEffect transition="out" filter="blinds(horizontal)">
                                      <p:cBhvr>
                                        <p:cTn id="510" dur="3000"/>
                                        <p:tgtEl>
                                          <p:spTgt spid="23"/>
                                        </p:tgtEl>
                                      </p:cBhvr>
                                    </p:animEffect>
                                    <p:set>
                                      <p:cBhvr>
                                        <p:cTn id="511" dur="1" fill="hold">
                                          <p:stCondLst>
                                            <p:cond delay="2999"/>
                                          </p:stCondLst>
                                        </p:cTn>
                                        <p:tgtEl>
                                          <p:spTgt spid="23"/>
                                        </p:tgtEl>
                                        <p:attrNameLst>
                                          <p:attrName>style.visibility</p:attrName>
                                        </p:attrNameLst>
                                      </p:cBhvr>
                                      <p:to>
                                        <p:strVal val="hidden"/>
                                      </p:to>
                                    </p:set>
                                  </p:childTnLst>
                                </p:cTn>
                              </p:par>
                              <p:par>
                                <p:cTn id="512" presetID="3" presetClass="exit" presetSubtype="10" fill="hold" grpId="4" nodeType="withEffect">
                                  <p:stCondLst>
                                    <p:cond delay="0"/>
                                  </p:stCondLst>
                                  <p:childTnLst>
                                    <p:animEffect transition="out" filter="blinds(horizontal)">
                                      <p:cBhvr>
                                        <p:cTn id="513" dur="3000"/>
                                        <p:tgtEl>
                                          <p:spTgt spid="24"/>
                                        </p:tgtEl>
                                      </p:cBhvr>
                                    </p:animEffect>
                                    <p:set>
                                      <p:cBhvr>
                                        <p:cTn id="514" dur="1" fill="hold">
                                          <p:stCondLst>
                                            <p:cond delay="2999"/>
                                          </p:stCondLst>
                                        </p:cTn>
                                        <p:tgtEl>
                                          <p:spTgt spid="24"/>
                                        </p:tgtEl>
                                        <p:attrNameLst>
                                          <p:attrName>style.visibility</p:attrName>
                                        </p:attrNameLst>
                                      </p:cBhvr>
                                      <p:to>
                                        <p:strVal val="hidden"/>
                                      </p:to>
                                    </p:set>
                                  </p:childTnLst>
                                </p:cTn>
                              </p:par>
                              <p:par>
                                <p:cTn id="515" presetID="3" presetClass="exit" presetSubtype="10" fill="hold" grpId="4" nodeType="withEffect">
                                  <p:stCondLst>
                                    <p:cond delay="0"/>
                                  </p:stCondLst>
                                  <p:childTnLst>
                                    <p:animEffect transition="out" filter="blinds(horizontal)">
                                      <p:cBhvr>
                                        <p:cTn id="516" dur="3000"/>
                                        <p:tgtEl>
                                          <p:spTgt spid="25"/>
                                        </p:tgtEl>
                                      </p:cBhvr>
                                    </p:animEffect>
                                    <p:set>
                                      <p:cBhvr>
                                        <p:cTn id="517" dur="1" fill="hold">
                                          <p:stCondLst>
                                            <p:cond delay="2999"/>
                                          </p:stCondLst>
                                        </p:cTn>
                                        <p:tgtEl>
                                          <p:spTgt spid="25"/>
                                        </p:tgtEl>
                                        <p:attrNameLst>
                                          <p:attrName>style.visibility</p:attrName>
                                        </p:attrNameLst>
                                      </p:cBhvr>
                                      <p:to>
                                        <p:strVal val="hidden"/>
                                      </p:to>
                                    </p:set>
                                  </p:childTnLst>
                                </p:cTn>
                              </p:par>
                              <p:par>
                                <p:cTn id="518" presetID="3" presetClass="exit" presetSubtype="10" fill="hold" grpId="4" nodeType="withEffect">
                                  <p:stCondLst>
                                    <p:cond delay="0"/>
                                  </p:stCondLst>
                                  <p:childTnLst>
                                    <p:animEffect transition="out" filter="blinds(horizontal)">
                                      <p:cBhvr>
                                        <p:cTn id="519" dur="3000"/>
                                        <p:tgtEl>
                                          <p:spTgt spid="26"/>
                                        </p:tgtEl>
                                      </p:cBhvr>
                                    </p:animEffect>
                                    <p:set>
                                      <p:cBhvr>
                                        <p:cTn id="520" dur="1" fill="hold">
                                          <p:stCondLst>
                                            <p:cond delay="2999"/>
                                          </p:stCondLst>
                                        </p:cTn>
                                        <p:tgtEl>
                                          <p:spTgt spid="26"/>
                                        </p:tgtEl>
                                        <p:attrNameLst>
                                          <p:attrName>style.visibility</p:attrName>
                                        </p:attrNameLst>
                                      </p:cBhvr>
                                      <p:to>
                                        <p:strVal val="hidden"/>
                                      </p:to>
                                    </p:set>
                                  </p:childTnLst>
                                </p:cTn>
                              </p:par>
                              <p:par>
                                <p:cTn id="521" presetID="3" presetClass="exit" presetSubtype="10" fill="hold" grpId="4" nodeType="withEffect">
                                  <p:stCondLst>
                                    <p:cond delay="0"/>
                                  </p:stCondLst>
                                  <p:childTnLst>
                                    <p:animEffect transition="out" filter="blinds(horizontal)">
                                      <p:cBhvr>
                                        <p:cTn id="522" dur="3000"/>
                                        <p:tgtEl>
                                          <p:spTgt spid="27"/>
                                        </p:tgtEl>
                                      </p:cBhvr>
                                    </p:animEffect>
                                    <p:set>
                                      <p:cBhvr>
                                        <p:cTn id="523" dur="1" fill="hold">
                                          <p:stCondLst>
                                            <p:cond delay="2999"/>
                                          </p:stCondLst>
                                        </p:cTn>
                                        <p:tgtEl>
                                          <p:spTgt spid="27"/>
                                        </p:tgtEl>
                                        <p:attrNameLst>
                                          <p:attrName>style.visibility</p:attrName>
                                        </p:attrNameLst>
                                      </p:cBhvr>
                                      <p:to>
                                        <p:strVal val="hidden"/>
                                      </p:to>
                                    </p:set>
                                  </p:childTnLst>
                                </p:cTn>
                              </p:par>
                              <p:par>
                                <p:cTn id="524" presetID="3" presetClass="exit" presetSubtype="10" fill="hold" grpId="4" nodeType="withEffect">
                                  <p:stCondLst>
                                    <p:cond delay="0"/>
                                  </p:stCondLst>
                                  <p:childTnLst>
                                    <p:animEffect transition="out" filter="blinds(horizontal)">
                                      <p:cBhvr>
                                        <p:cTn id="525" dur="3000"/>
                                        <p:tgtEl>
                                          <p:spTgt spid="4"/>
                                        </p:tgtEl>
                                      </p:cBhvr>
                                    </p:animEffect>
                                    <p:set>
                                      <p:cBhvr>
                                        <p:cTn id="526" dur="1" fill="hold">
                                          <p:stCondLst>
                                            <p:cond delay="2999"/>
                                          </p:stCondLst>
                                        </p:cTn>
                                        <p:tgtEl>
                                          <p:spTgt spid="4"/>
                                        </p:tgtEl>
                                        <p:attrNameLst>
                                          <p:attrName>style.visibility</p:attrName>
                                        </p:attrNameLst>
                                      </p:cBhvr>
                                      <p:to>
                                        <p:strVal val="hidden"/>
                                      </p:to>
                                    </p:set>
                                  </p:childTnLst>
                                </p:cTn>
                              </p:par>
                              <p:par>
                                <p:cTn id="527" presetID="3" presetClass="exit" presetSubtype="10" fill="hold" grpId="4" nodeType="withEffect">
                                  <p:stCondLst>
                                    <p:cond delay="0"/>
                                  </p:stCondLst>
                                  <p:childTnLst>
                                    <p:animEffect transition="out" filter="blinds(horizontal)">
                                      <p:cBhvr>
                                        <p:cTn id="528" dur="3000"/>
                                        <p:tgtEl>
                                          <p:spTgt spid="6"/>
                                        </p:tgtEl>
                                      </p:cBhvr>
                                    </p:animEffect>
                                    <p:set>
                                      <p:cBhvr>
                                        <p:cTn id="529" dur="1" fill="hold">
                                          <p:stCondLst>
                                            <p:cond delay="2999"/>
                                          </p:stCondLst>
                                        </p:cTn>
                                        <p:tgtEl>
                                          <p:spTgt spid="6"/>
                                        </p:tgtEl>
                                        <p:attrNameLst>
                                          <p:attrName>style.visibility</p:attrName>
                                        </p:attrNameLst>
                                      </p:cBhvr>
                                      <p:to>
                                        <p:strVal val="hidden"/>
                                      </p:to>
                                    </p:set>
                                  </p:childTnLst>
                                </p:cTn>
                              </p:par>
                              <p:par>
                                <p:cTn id="530" presetID="3" presetClass="exit" presetSubtype="10" fill="hold" grpId="4" nodeType="withEffect">
                                  <p:stCondLst>
                                    <p:cond delay="0"/>
                                  </p:stCondLst>
                                  <p:childTnLst>
                                    <p:animEffect transition="out" filter="blinds(horizontal)">
                                      <p:cBhvr>
                                        <p:cTn id="531" dur="3000"/>
                                        <p:tgtEl>
                                          <p:spTgt spid="8"/>
                                        </p:tgtEl>
                                      </p:cBhvr>
                                    </p:animEffect>
                                    <p:set>
                                      <p:cBhvr>
                                        <p:cTn id="532" dur="1" fill="hold">
                                          <p:stCondLst>
                                            <p:cond delay="2999"/>
                                          </p:stCondLst>
                                        </p:cTn>
                                        <p:tgtEl>
                                          <p:spTgt spid="8"/>
                                        </p:tgtEl>
                                        <p:attrNameLst>
                                          <p:attrName>style.visibility</p:attrName>
                                        </p:attrNameLst>
                                      </p:cBhvr>
                                      <p:to>
                                        <p:strVal val="hidden"/>
                                      </p:to>
                                    </p:set>
                                  </p:childTnLst>
                                </p:cTn>
                              </p:par>
                              <p:par>
                                <p:cTn id="533" presetID="3" presetClass="exit" presetSubtype="10" fill="hold" grpId="4" nodeType="withEffect">
                                  <p:stCondLst>
                                    <p:cond delay="0"/>
                                  </p:stCondLst>
                                  <p:childTnLst>
                                    <p:animEffect transition="out" filter="blinds(horizontal)">
                                      <p:cBhvr>
                                        <p:cTn id="534" dur="3000"/>
                                        <p:tgtEl>
                                          <p:spTgt spid="10"/>
                                        </p:tgtEl>
                                      </p:cBhvr>
                                    </p:animEffect>
                                    <p:set>
                                      <p:cBhvr>
                                        <p:cTn id="535" dur="1" fill="hold">
                                          <p:stCondLst>
                                            <p:cond delay="2999"/>
                                          </p:stCondLst>
                                        </p:cTn>
                                        <p:tgtEl>
                                          <p:spTgt spid="10"/>
                                        </p:tgtEl>
                                        <p:attrNameLst>
                                          <p:attrName>style.visibility</p:attrName>
                                        </p:attrNameLst>
                                      </p:cBhvr>
                                      <p:to>
                                        <p:strVal val="hidden"/>
                                      </p:to>
                                    </p:set>
                                  </p:childTnLst>
                                </p:cTn>
                              </p:par>
                              <p:par>
                                <p:cTn id="536" presetID="3" presetClass="exit" presetSubtype="10" fill="hold" grpId="4" nodeType="withEffect">
                                  <p:stCondLst>
                                    <p:cond delay="0"/>
                                  </p:stCondLst>
                                  <p:childTnLst>
                                    <p:animEffect transition="out" filter="blinds(horizontal)">
                                      <p:cBhvr>
                                        <p:cTn id="537" dur="3000"/>
                                        <p:tgtEl>
                                          <p:spTgt spid="12"/>
                                        </p:tgtEl>
                                      </p:cBhvr>
                                    </p:animEffect>
                                    <p:set>
                                      <p:cBhvr>
                                        <p:cTn id="538" dur="1" fill="hold">
                                          <p:stCondLst>
                                            <p:cond delay="2999"/>
                                          </p:stCondLst>
                                        </p:cTn>
                                        <p:tgtEl>
                                          <p:spTgt spid="12"/>
                                        </p:tgtEl>
                                        <p:attrNameLst>
                                          <p:attrName>style.visibility</p:attrName>
                                        </p:attrNameLst>
                                      </p:cBhvr>
                                      <p:to>
                                        <p:strVal val="hidden"/>
                                      </p:to>
                                    </p:set>
                                  </p:childTnLst>
                                </p:cTn>
                              </p:par>
                              <p:par>
                                <p:cTn id="539" presetID="3" presetClass="exit" presetSubtype="10" fill="hold" grpId="4" nodeType="withEffect">
                                  <p:stCondLst>
                                    <p:cond delay="0"/>
                                  </p:stCondLst>
                                  <p:childTnLst>
                                    <p:animEffect transition="out" filter="blinds(horizontal)">
                                      <p:cBhvr>
                                        <p:cTn id="540" dur="3000"/>
                                        <p:tgtEl>
                                          <p:spTgt spid="28"/>
                                        </p:tgtEl>
                                      </p:cBhvr>
                                    </p:animEffect>
                                    <p:set>
                                      <p:cBhvr>
                                        <p:cTn id="541" dur="1" fill="hold">
                                          <p:stCondLst>
                                            <p:cond delay="2999"/>
                                          </p:stCondLst>
                                        </p:cTn>
                                        <p:tgtEl>
                                          <p:spTgt spid="28"/>
                                        </p:tgtEl>
                                        <p:attrNameLst>
                                          <p:attrName>style.visibility</p:attrName>
                                        </p:attrNameLst>
                                      </p:cBhvr>
                                      <p:to>
                                        <p:strVal val="hidden"/>
                                      </p:to>
                                    </p:set>
                                  </p:childTnLst>
                                </p:cTn>
                              </p:par>
                              <p:par>
                                <p:cTn id="542" presetID="3" presetClass="exit" presetSubtype="10" fill="hold" grpId="4" nodeType="withEffect">
                                  <p:stCondLst>
                                    <p:cond delay="0"/>
                                  </p:stCondLst>
                                  <p:childTnLst>
                                    <p:animEffect transition="out" filter="blinds(horizontal)">
                                      <p:cBhvr>
                                        <p:cTn id="543" dur="3000"/>
                                        <p:tgtEl>
                                          <p:spTgt spid="29"/>
                                        </p:tgtEl>
                                      </p:cBhvr>
                                    </p:animEffect>
                                    <p:set>
                                      <p:cBhvr>
                                        <p:cTn id="544" dur="1" fill="hold">
                                          <p:stCondLst>
                                            <p:cond delay="2999"/>
                                          </p:stCondLst>
                                        </p:cTn>
                                        <p:tgtEl>
                                          <p:spTgt spid="29"/>
                                        </p:tgtEl>
                                        <p:attrNameLst>
                                          <p:attrName>style.visibility</p:attrName>
                                        </p:attrNameLst>
                                      </p:cBhvr>
                                      <p:to>
                                        <p:strVal val="hidden"/>
                                      </p:to>
                                    </p:set>
                                  </p:childTnLst>
                                </p:cTn>
                              </p:par>
                              <p:par>
                                <p:cTn id="545" presetID="3" presetClass="exit" presetSubtype="10" fill="hold" grpId="4" nodeType="withEffect">
                                  <p:stCondLst>
                                    <p:cond delay="0"/>
                                  </p:stCondLst>
                                  <p:childTnLst>
                                    <p:animEffect transition="out" filter="blinds(horizontal)">
                                      <p:cBhvr>
                                        <p:cTn id="546" dur="3000"/>
                                        <p:tgtEl>
                                          <p:spTgt spid="30"/>
                                        </p:tgtEl>
                                      </p:cBhvr>
                                    </p:animEffect>
                                    <p:set>
                                      <p:cBhvr>
                                        <p:cTn id="547" dur="1" fill="hold">
                                          <p:stCondLst>
                                            <p:cond delay="2999"/>
                                          </p:stCondLst>
                                        </p:cTn>
                                        <p:tgtEl>
                                          <p:spTgt spid="30"/>
                                        </p:tgtEl>
                                        <p:attrNameLst>
                                          <p:attrName>style.visibility</p:attrName>
                                        </p:attrNameLst>
                                      </p:cBhvr>
                                      <p:to>
                                        <p:strVal val="hidden"/>
                                      </p:to>
                                    </p:set>
                                  </p:childTnLst>
                                </p:cTn>
                              </p:par>
                              <p:par>
                                <p:cTn id="548" presetID="3" presetClass="exit" presetSubtype="10" fill="hold" grpId="4" nodeType="withEffect">
                                  <p:stCondLst>
                                    <p:cond delay="0"/>
                                  </p:stCondLst>
                                  <p:childTnLst>
                                    <p:animEffect transition="out" filter="blinds(horizontal)">
                                      <p:cBhvr>
                                        <p:cTn id="549" dur="3000"/>
                                        <p:tgtEl>
                                          <p:spTgt spid="31"/>
                                        </p:tgtEl>
                                      </p:cBhvr>
                                    </p:animEffect>
                                    <p:set>
                                      <p:cBhvr>
                                        <p:cTn id="550" dur="1" fill="hold">
                                          <p:stCondLst>
                                            <p:cond delay="2999"/>
                                          </p:stCondLst>
                                        </p:cTn>
                                        <p:tgtEl>
                                          <p:spTgt spid="31"/>
                                        </p:tgtEl>
                                        <p:attrNameLst>
                                          <p:attrName>style.visibility</p:attrName>
                                        </p:attrNameLst>
                                      </p:cBhvr>
                                      <p:to>
                                        <p:strVal val="hidden"/>
                                      </p:to>
                                    </p:set>
                                  </p:childTnLst>
                                </p:cTn>
                              </p:par>
                              <p:par>
                                <p:cTn id="551" presetID="3" presetClass="exit" presetSubtype="10" fill="hold" grpId="4" nodeType="withEffect">
                                  <p:stCondLst>
                                    <p:cond delay="0"/>
                                  </p:stCondLst>
                                  <p:childTnLst>
                                    <p:animEffect transition="out" filter="blinds(horizontal)">
                                      <p:cBhvr>
                                        <p:cTn id="552" dur="3000"/>
                                        <p:tgtEl>
                                          <p:spTgt spid="32"/>
                                        </p:tgtEl>
                                      </p:cBhvr>
                                    </p:animEffect>
                                    <p:set>
                                      <p:cBhvr>
                                        <p:cTn id="553" dur="1" fill="hold">
                                          <p:stCondLst>
                                            <p:cond delay="2999"/>
                                          </p:stCondLst>
                                        </p:cTn>
                                        <p:tgtEl>
                                          <p:spTgt spid="32"/>
                                        </p:tgtEl>
                                        <p:attrNameLst>
                                          <p:attrName>style.visibility</p:attrName>
                                        </p:attrNameLst>
                                      </p:cBhvr>
                                      <p:to>
                                        <p:strVal val="hidden"/>
                                      </p:to>
                                    </p:set>
                                  </p:childTnLst>
                                </p:cTn>
                              </p:par>
                              <p:par>
                                <p:cTn id="554" presetID="3" presetClass="exit" presetSubtype="10" fill="hold" grpId="4" nodeType="withEffect">
                                  <p:stCondLst>
                                    <p:cond delay="0"/>
                                  </p:stCondLst>
                                  <p:childTnLst>
                                    <p:animEffect transition="out" filter="blinds(horizontal)">
                                      <p:cBhvr>
                                        <p:cTn id="555" dur="3000"/>
                                        <p:tgtEl>
                                          <p:spTgt spid="33"/>
                                        </p:tgtEl>
                                      </p:cBhvr>
                                    </p:animEffect>
                                    <p:set>
                                      <p:cBhvr>
                                        <p:cTn id="556" dur="1" fill="hold">
                                          <p:stCondLst>
                                            <p:cond delay="2999"/>
                                          </p:stCondLst>
                                        </p:cTn>
                                        <p:tgtEl>
                                          <p:spTgt spid="33"/>
                                        </p:tgtEl>
                                        <p:attrNameLst>
                                          <p:attrName>style.visibility</p:attrName>
                                        </p:attrNameLst>
                                      </p:cBhvr>
                                      <p:to>
                                        <p:strVal val="hidden"/>
                                      </p:to>
                                    </p:set>
                                  </p:childTnLst>
                                </p:cTn>
                              </p:par>
                              <p:par>
                                <p:cTn id="557" presetID="3" presetClass="exit" presetSubtype="10" fill="hold" grpId="4" nodeType="withEffect">
                                  <p:stCondLst>
                                    <p:cond delay="0"/>
                                  </p:stCondLst>
                                  <p:childTnLst>
                                    <p:animEffect transition="out" filter="blinds(horizontal)">
                                      <p:cBhvr>
                                        <p:cTn id="558" dur="3000"/>
                                        <p:tgtEl>
                                          <p:spTgt spid="34"/>
                                        </p:tgtEl>
                                      </p:cBhvr>
                                    </p:animEffect>
                                    <p:set>
                                      <p:cBhvr>
                                        <p:cTn id="559" dur="1" fill="hold">
                                          <p:stCondLst>
                                            <p:cond delay="2999"/>
                                          </p:stCondLst>
                                        </p:cTn>
                                        <p:tgtEl>
                                          <p:spTgt spid="34"/>
                                        </p:tgtEl>
                                        <p:attrNameLst>
                                          <p:attrName>style.visibility</p:attrName>
                                        </p:attrNameLst>
                                      </p:cBhvr>
                                      <p:to>
                                        <p:strVal val="hidden"/>
                                      </p:to>
                                    </p:set>
                                  </p:childTnLst>
                                </p:cTn>
                              </p:par>
                              <p:par>
                                <p:cTn id="560" presetID="3" presetClass="exit" presetSubtype="10" fill="hold" grpId="4" nodeType="withEffect">
                                  <p:stCondLst>
                                    <p:cond delay="0"/>
                                  </p:stCondLst>
                                  <p:childTnLst>
                                    <p:animEffect transition="out" filter="blinds(horizontal)">
                                      <p:cBhvr>
                                        <p:cTn id="561" dur="3000"/>
                                        <p:tgtEl>
                                          <p:spTgt spid="35"/>
                                        </p:tgtEl>
                                      </p:cBhvr>
                                    </p:animEffect>
                                    <p:set>
                                      <p:cBhvr>
                                        <p:cTn id="562" dur="1" fill="hold">
                                          <p:stCondLst>
                                            <p:cond delay="2999"/>
                                          </p:stCondLst>
                                        </p:cTn>
                                        <p:tgtEl>
                                          <p:spTgt spid="35"/>
                                        </p:tgtEl>
                                        <p:attrNameLst>
                                          <p:attrName>style.visibility</p:attrName>
                                        </p:attrNameLst>
                                      </p:cBhvr>
                                      <p:to>
                                        <p:strVal val="hidden"/>
                                      </p:to>
                                    </p:set>
                                  </p:childTnLst>
                                </p:cTn>
                              </p:par>
                              <p:par>
                                <p:cTn id="563" presetID="3" presetClass="exit" presetSubtype="10" fill="hold" grpId="4" nodeType="withEffect">
                                  <p:stCondLst>
                                    <p:cond delay="0"/>
                                  </p:stCondLst>
                                  <p:childTnLst>
                                    <p:animEffect transition="out" filter="blinds(horizontal)">
                                      <p:cBhvr>
                                        <p:cTn id="564" dur="3000"/>
                                        <p:tgtEl>
                                          <p:spTgt spid="36"/>
                                        </p:tgtEl>
                                      </p:cBhvr>
                                    </p:animEffect>
                                    <p:set>
                                      <p:cBhvr>
                                        <p:cTn id="565" dur="1" fill="hold">
                                          <p:stCondLst>
                                            <p:cond delay="2999"/>
                                          </p:stCondLst>
                                        </p:cTn>
                                        <p:tgtEl>
                                          <p:spTgt spid="36"/>
                                        </p:tgtEl>
                                        <p:attrNameLst>
                                          <p:attrName>style.visibility</p:attrName>
                                        </p:attrNameLst>
                                      </p:cBhvr>
                                      <p:to>
                                        <p:strVal val="hidden"/>
                                      </p:to>
                                    </p:set>
                                  </p:childTnLst>
                                </p:cTn>
                              </p:par>
                              <p:par>
                                <p:cTn id="566" presetID="3" presetClass="exit" presetSubtype="10" fill="hold" grpId="4" nodeType="withEffect">
                                  <p:stCondLst>
                                    <p:cond delay="0"/>
                                  </p:stCondLst>
                                  <p:childTnLst>
                                    <p:animEffect transition="out" filter="blinds(horizontal)">
                                      <p:cBhvr>
                                        <p:cTn id="567" dur="3000"/>
                                        <p:tgtEl>
                                          <p:spTgt spid="37"/>
                                        </p:tgtEl>
                                      </p:cBhvr>
                                    </p:animEffect>
                                    <p:set>
                                      <p:cBhvr>
                                        <p:cTn id="568" dur="1" fill="hold">
                                          <p:stCondLst>
                                            <p:cond delay="2999"/>
                                          </p:stCondLst>
                                        </p:cTn>
                                        <p:tgtEl>
                                          <p:spTgt spid="37"/>
                                        </p:tgtEl>
                                        <p:attrNameLst>
                                          <p:attrName>style.visibility</p:attrName>
                                        </p:attrNameLst>
                                      </p:cBhvr>
                                      <p:to>
                                        <p:strVal val="hidden"/>
                                      </p:to>
                                    </p:set>
                                  </p:childTnLst>
                                </p:cTn>
                              </p:par>
                              <p:par>
                                <p:cTn id="569" presetID="8" presetClass="emph" presetSubtype="0" fill="hold" grpId="5" nodeType="withEffect">
                                  <p:stCondLst>
                                    <p:cond delay="0"/>
                                  </p:stCondLst>
                                  <p:childTnLst>
                                    <p:animRot by="21600000">
                                      <p:cBhvr>
                                        <p:cTn id="570" dur="3000" fill="hold"/>
                                        <p:tgtEl>
                                          <p:spTgt spid="3"/>
                                        </p:tgtEl>
                                        <p:attrNameLst>
                                          <p:attrName>r</p:attrName>
                                        </p:attrNameLst>
                                      </p:cBhvr>
                                    </p:animRot>
                                  </p:childTnLst>
                                </p:cTn>
                              </p:par>
                              <p:par>
                                <p:cTn id="571" presetID="8" presetClass="emph" presetSubtype="0" fill="hold" grpId="5" nodeType="withEffect">
                                  <p:stCondLst>
                                    <p:cond delay="0"/>
                                  </p:stCondLst>
                                  <p:childTnLst>
                                    <p:animRot by="21600000">
                                      <p:cBhvr>
                                        <p:cTn id="572" dur="3000" fill="hold"/>
                                        <p:tgtEl>
                                          <p:spTgt spid="13"/>
                                        </p:tgtEl>
                                        <p:attrNameLst>
                                          <p:attrName>r</p:attrName>
                                        </p:attrNameLst>
                                      </p:cBhvr>
                                    </p:animRot>
                                  </p:childTnLst>
                                </p:cTn>
                              </p:par>
                              <p:par>
                                <p:cTn id="573" presetID="8" presetClass="emph" presetSubtype="0" fill="hold" grpId="5" nodeType="withEffect">
                                  <p:stCondLst>
                                    <p:cond delay="0"/>
                                  </p:stCondLst>
                                  <p:childTnLst>
                                    <p:animRot by="21600000">
                                      <p:cBhvr>
                                        <p:cTn id="574" dur="3000" fill="hold"/>
                                        <p:tgtEl>
                                          <p:spTgt spid="18"/>
                                        </p:tgtEl>
                                        <p:attrNameLst>
                                          <p:attrName>r</p:attrName>
                                        </p:attrNameLst>
                                      </p:cBhvr>
                                    </p:animRot>
                                  </p:childTnLst>
                                </p:cTn>
                              </p:par>
                              <p:par>
                                <p:cTn id="575" presetID="8" presetClass="emph" presetSubtype="0" fill="hold" grpId="5" nodeType="withEffect">
                                  <p:stCondLst>
                                    <p:cond delay="0"/>
                                  </p:stCondLst>
                                  <p:childTnLst>
                                    <p:animRot by="21600000">
                                      <p:cBhvr>
                                        <p:cTn id="576" dur="3000" fill="hold"/>
                                        <p:tgtEl>
                                          <p:spTgt spid="23"/>
                                        </p:tgtEl>
                                        <p:attrNameLst>
                                          <p:attrName>r</p:attrName>
                                        </p:attrNameLst>
                                      </p:cBhvr>
                                    </p:animRot>
                                  </p:childTnLst>
                                </p:cTn>
                              </p:par>
                              <p:par>
                                <p:cTn id="577" presetID="8" presetClass="emph" presetSubtype="0" fill="hold" grpId="5" nodeType="withEffect">
                                  <p:stCondLst>
                                    <p:cond delay="0"/>
                                  </p:stCondLst>
                                  <p:childTnLst>
                                    <p:animRot by="-21600000">
                                      <p:cBhvr>
                                        <p:cTn id="578" dur="3000" fill="hold"/>
                                        <p:tgtEl>
                                          <p:spTgt spid="4"/>
                                        </p:tgtEl>
                                        <p:attrNameLst>
                                          <p:attrName>r</p:attrName>
                                        </p:attrNameLst>
                                      </p:cBhvr>
                                    </p:animRot>
                                  </p:childTnLst>
                                </p:cTn>
                              </p:par>
                              <p:par>
                                <p:cTn id="579" presetID="8" presetClass="emph" presetSubtype="0" fill="hold" grpId="5" nodeType="withEffect">
                                  <p:stCondLst>
                                    <p:cond delay="0"/>
                                  </p:stCondLst>
                                  <p:childTnLst>
                                    <p:animRot by="-21600000">
                                      <p:cBhvr>
                                        <p:cTn id="580" dur="3000" fill="hold"/>
                                        <p:tgtEl>
                                          <p:spTgt spid="28"/>
                                        </p:tgtEl>
                                        <p:attrNameLst>
                                          <p:attrName>r</p:attrName>
                                        </p:attrNameLst>
                                      </p:cBhvr>
                                    </p:animRot>
                                  </p:childTnLst>
                                </p:cTn>
                              </p:par>
                              <p:par>
                                <p:cTn id="581" presetID="8" presetClass="emph" presetSubtype="0" fill="hold" grpId="5" nodeType="withEffect">
                                  <p:stCondLst>
                                    <p:cond delay="0"/>
                                  </p:stCondLst>
                                  <p:childTnLst>
                                    <p:animRot by="-21600000">
                                      <p:cBhvr>
                                        <p:cTn id="582" dur="3000" fill="hold"/>
                                        <p:tgtEl>
                                          <p:spTgt spid="33"/>
                                        </p:tgtEl>
                                        <p:attrNameLst>
                                          <p:attrName>r</p:attrName>
                                        </p:attrNameLst>
                                      </p:cBhvr>
                                    </p:animRot>
                                  </p:childTnLst>
                                </p:cTn>
                              </p:par>
                              <p:par>
                                <p:cTn id="583" presetID="8" presetClass="emph" presetSubtype="0" fill="hold" grpId="5" nodeType="withEffect">
                                  <p:stCondLst>
                                    <p:cond delay="0"/>
                                  </p:stCondLst>
                                  <p:childTnLst>
                                    <p:animRot by="-21600000">
                                      <p:cBhvr>
                                        <p:cTn id="584" dur="3000" fill="hold"/>
                                        <p:tgtEl>
                                          <p:spTgt spid="5"/>
                                        </p:tgtEl>
                                        <p:attrNameLst>
                                          <p:attrName>r</p:attrName>
                                        </p:attrNameLst>
                                      </p:cBhvr>
                                    </p:animRot>
                                  </p:childTnLst>
                                </p:cTn>
                              </p:par>
                              <p:par>
                                <p:cTn id="585" presetID="8" presetClass="emph" presetSubtype="0" fill="hold" grpId="5" nodeType="withEffect">
                                  <p:stCondLst>
                                    <p:cond delay="0"/>
                                  </p:stCondLst>
                                  <p:childTnLst>
                                    <p:animRot by="-21600000">
                                      <p:cBhvr>
                                        <p:cTn id="586" dur="3000" fill="hold"/>
                                        <p:tgtEl>
                                          <p:spTgt spid="14"/>
                                        </p:tgtEl>
                                        <p:attrNameLst>
                                          <p:attrName>r</p:attrName>
                                        </p:attrNameLst>
                                      </p:cBhvr>
                                    </p:animRot>
                                  </p:childTnLst>
                                </p:cTn>
                              </p:par>
                              <p:par>
                                <p:cTn id="587" presetID="8" presetClass="emph" presetSubtype="0" fill="hold" grpId="5" nodeType="withEffect">
                                  <p:stCondLst>
                                    <p:cond delay="0"/>
                                  </p:stCondLst>
                                  <p:childTnLst>
                                    <p:animRot by="-21600000">
                                      <p:cBhvr>
                                        <p:cTn id="588" dur="3000" fill="hold"/>
                                        <p:tgtEl>
                                          <p:spTgt spid="19"/>
                                        </p:tgtEl>
                                        <p:attrNameLst>
                                          <p:attrName>r</p:attrName>
                                        </p:attrNameLst>
                                      </p:cBhvr>
                                    </p:animRot>
                                  </p:childTnLst>
                                </p:cTn>
                              </p:par>
                              <p:par>
                                <p:cTn id="589" presetID="8" presetClass="emph" presetSubtype="0" fill="hold" grpId="5" nodeType="withEffect">
                                  <p:stCondLst>
                                    <p:cond delay="0"/>
                                  </p:stCondLst>
                                  <p:childTnLst>
                                    <p:animRot by="-21600000">
                                      <p:cBhvr>
                                        <p:cTn id="590" dur="3000" fill="hold"/>
                                        <p:tgtEl>
                                          <p:spTgt spid="24"/>
                                        </p:tgtEl>
                                        <p:attrNameLst>
                                          <p:attrName>r</p:attrName>
                                        </p:attrNameLst>
                                      </p:cBhvr>
                                    </p:animRot>
                                  </p:childTnLst>
                                </p:cTn>
                              </p:par>
                              <p:par>
                                <p:cTn id="591" presetID="8" presetClass="emph" presetSubtype="0" fill="hold" grpId="5" nodeType="withEffect">
                                  <p:stCondLst>
                                    <p:cond delay="0"/>
                                  </p:stCondLst>
                                  <p:childTnLst>
                                    <p:animRot by="21600000">
                                      <p:cBhvr>
                                        <p:cTn id="592" dur="3000" fill="hold"/>
                                        <p:tgtEl>
                                          <p:spTgt spid="6"/>
                                        </p:tgtEl>
                                        <p:attrNameLst>
                                          <p:attrName>r</p:attrName>
                                        </p:attrNameLst>
                                      </p:cBhvr>
                                    </p:animRot>
                                  </p:childTnLst>
                                </p:cTn>
                              </p:par>
                              <p:par>
                                <p:cTn id="593" presetID="8" presetClass="emph" presetSubtype="0" fill="hold" grpId="5" nodeType="withEffect">
                                  <p:stCondLst>
                                    <p:cond delay="0"/>
                                  </p:stCondLst>
                                  <p:childTnLst>
                                    <p:animRot by="21600000">
                                      <p:cBhvr>
                                        <p:cTn id="594" dur="3000" fill="hold"/>
                                        <p:tgtEl>
                                          <p:spTgt spid="29"/>
                                        </p:tgtEl>
                                        <p:attrNameLst>
                                          <p:attrName>r</p:attrName>
                                        </p:attrNameLst>
                                      </p:cBhvr>
                                    </p:animRot>
                                  </p:childTnLst>
                                </p:cTn>
                              </p:par>
                              <p:par>
                                <p:cTn id="595" presetID="8" presetClass="emph" presetSubtype="0" fill="hold" grpId="5" nodeType="withEffect">
                                  <p:stCondLst>
                                    <p:cond delay="0"/>
                                  </p:stCondLst>
                                  <p:childTnLst>
                                    <p:animRot by="21600000">
                                      <p:cBhvr>
                                        <p:cTn id="596" dur="3000" fill="hold"/>
                                        <p:tgtEl>
                                          <p:spTgt spid="34"/>
                                        </p:tgtEl>
                                        <p:attrNameLst>
                                          <p:attrName>r</p:attrName>
                                        </p:attrNameLst>
                                      </p:cBhvr>
                                    </p:animRot>
                                  </p:childTnLst>
                                </p:cTn>
                              </p:par>
                              <p:par>
                                <p:cTn id="597" presetID="8" presetClass="emph" presetSubtype="0" fill="hold" grpId="5" nodeType="withEffect">
                                  <p:stCondLst>
                                    <p:cond delay="0"/>
                                  </p:stCondLst>
                                  <p:childTnLst>
                                    <p:animRot by="21600000">
                                      <p:cBhvr>
                                        <p:cTn id="598" dur="3000" fill="hold"/>
                                        <p:tgtEl>
                                          <p:spTgt spid="7"/>
                                        </p:tgtEl>
                                        <p:attrNameLst>
                                          <p:attrName>r</p:attrName>
                                        </p:attrNameLst>
                                      </p:cBhvr>
                                    </p:animRot>
                                  </p:childTnLst>
                                </p:cTn>
                              </p:par>
                              <p:par>
                                <p:cTn id="599" presetID="8" presetClass="emph" presetSubtype="0" fill="hold" grpId="5" nodeType="withEffect">
                                  <p:stCondLst>
                                    <p:cond delay="0"/>
                                  </p:stCondLst>
                                  <p:childTnLst>
                                    <p:animRot by="21600000">
                                      <p:cBhvr>
                                        <p:cTn id="600" dur="3000" fill="hold"/>
                                        <p:tgtEl>
                                          <p:spTgt spid="15"/>
                                        </p:tgtEl>
                                        <p:attrNameLst>
                                          <p:attrName>r</p:attrName>
                                        </p:attrNameLst>
                                      </p:cBhvr>
                                    </p:animRot>
                                  </p:childTnLst>
                                </p:cTn>
                              </p:par>
                              <p:par>
                                <p:cTn id="601" presetID="8" presetClass="emph" presetSubtype="0" fill="hold" grpId="5" nodeType="withEffect">
                                  <p:stCondLst>
                                    <p:cond delay="0"/>
                                  </p:stCondLst>
                                  <p:childTnLst>
                                    <p:animRot by="21600000">
                                      <p:cBhvr>
                                        <p:cTn id="602" dur="3000" fill="hold"/>
                                        <p:tgtEl>
                                          <p:spTgt spid="20"/>
                                        </p:tgtEl>
                                        <p:attrNameLst>
                                          <p:attrName>r</p:attrName>
                                        </p:attrNameLst>
                                      </p:cBhvr>
                                    </p:animRot>
                                  </p:childTnLst>
                                </p:cTn>
                              </p:par>
                              <p:par>
                                <p:cTn id="603" presetID="8" presetClass="emph" presetSubtype="0" fill="hold" grpId="5" nodeType="withEffect">
                                  <p:stCondLst>
                                    <p:cond delay="0"/>
                                  </p:stCondLst>
                                  <p:childTnLst>
                                    <p:animRot by="21600000">
                                      <p:cBhvr>
                                        <p:cTn id="604" dur="3000" fill="hold"/>
                                        <p:tgtEl>
                                          <p:spTgt spid="25"/>
                                        </p:tgtEl>
                                        <p:attrNameLst>
                                          <p:attrName>r</p:attrName>
                                        </p:attrNameLst>
                                      </p:cBhvr>
                                    </p:animRot>
                                  </p:childTnLst>
                                </p:cTn>
                              </p:par>
                              <p:par>
                                <p:cTn id="605" presetID="8" presetClass="emph" presetSubtype="0" fill="hold" grpId="5" nodeType="withEffect">
                                  <p:stCondLst>
                                    <p:cond delay="0"/>
                                  </p:stCondLst>
                                  <p:childTnLst>
                                    <p:animRot by="-21600000">
                                      <p:cBhvr>
                                        <p:cTn id="606" dur="3000" fill="hold"/>
                                        <p:tgtEl>
                                          <p:spTgt spid="8"/>
                                        </p:tgtEl>
                                        <p:attrNameLst>
                                          <p:attrName>r</p:attrName>
                                        </p:attrNameLst>
                                      </p:cBhvr>
                                    </p:animRot>
                                  </p:childTnLst>
                                </p:cTn>
                              </p:par>
                              <p:par>
                                <p:cTn id="607" presetID="8" presetClass="emph" presetSubtype="0" fill="hold" grpId="5" nodeType="withEffect">
                                  <p:stCondLst>
                                    <p:cond delay="0"/>
                                  </p:stCondLst>
                                  <p:childTnLst>
                                    <p:animRot by="-21600000">
                                      <p:cBhvr>
                                        <p:cTn id="608" dur="3000" fill="hold"/>
                                        <p:tgtEl>
                                          <p:spTgt spid="30"/>
                                        </p:tgtEl>
                                        <p:attrNameLst>
                                          <p:attrName>r</p:attrName>
                                        </p:attrNameLst>
                                      </p:cBhvr>
                                    </p:animRot>
                                  </p:childTnLst>
                                </p:cTn>
                              </p:par>
                              <p:par>
                                <p:cTn id="609" presetID="8" presetClass="emph" presetSubtype="0" fill="hold" grpId="5" nodeType="withEffect">
                                  <p:stCondLst>
                                    <p:cond delay="0"/>
                                  </p:stCondLst>
                                  <p:childTnLst>
                                    <p:animRot by="-21600000">
                                      <p:cBhvr>
                                        <p:cTn id="610" dur="3000" fill="hold"/>
                                        <p:tgtEl>
                                          <p:spTgt spid="35"/>
                                        </p:tgtEl>
                                        <p:attrNameLst>
                                          <p:attrName>r</p:attrName>
                                        </p:attrNameLst>
                                      </p:cBhvr>
                                    </p:animRot>
                                  </p:childTnLst>
                                </p:cTn>
                              </p:par>
                              <p:par>
                                <p:cTn id="611" presetID="8" presetClass="emph" presetSubtype="0" fill="hold" grpId="5" nodeType="withEffect">
                                  <p:stCondLst>
                                    <p:cond delay="0"/>
                                  </p:stCondLst>
                                  <p:childTnLst>
                                    <p:animRot by="-21600000">
                                      <p:cBhvr>
                                        <p:cTn id="612" dur="3000" fill="hold"/>
                                        <p:tgtEl>
                                          <p:spTgt spid="9"/>
                                        </p:tgtEl>
                                        <p:attrNameLst>
                                          <p:attrName>r</p:attrName>
                                        </p:attrNameLst>
                                      </p:cBhvr>
                                    </p:animRot>
                                  </p:childTnLst>
                                </p:cTn>
                              </p:par>
                              <p:par>
                                <p:cTn id="613" presetID="8" presetClass="emph" presetSubtype="0" fill="hold" grpId="5" nodeType="withEffect">
                                  <p:stCondLst>
                                    <p:cond delay="0"/>
                                  </p:stCondLst>
                                  <p:childTnLst>
                                    <p:animRot by="-21600000">
                                      <p:cBhvr>
                                        <p:cTn id="614" dur="3000" fill="hold"/>
                                        <p:tgtEl>
                                          <p:spTgt spid="16"/>
                                        </p:tgtEl>
                                        <p:attrNameLst>
                                          <p:attrName>r</p:attrName>
                                        </p:attrNameLst>
                                      </p:cBhvr>
                                    </p:animRot>
                                  </p:childTnLst>
                                </p:cTn>
                              </p:par>
                              <p:par>
                                <p:cTn id="615" presetID="8" presetClass="emph" presetSubtype="0" fill="hold" grpId="5" nodeType="withEffect">
                                  <p:stCondLst>
                                    <p:cond delay="0"/>
                                  </p:stCondLst>
                                  <p:childTnLst>
                                    <p:animRot by="-21600000">
                                      <p:cBhvr>
                                        <p:cTn id="616" dur="3000" fill="hold"/>
                                        <p:tgtEl>
                                          <p:spTgt spid="21"/>
                                        </p:tgtEl>
                                        <p:attrNameLst>
                                          <p:attrName>r</p:attrName>
                                        </p:attrNameLst>
                                      </p:cBhvr>
                                    </p:animRot>
                                  </p:childTnLst>
                                </p:cTn>
                              </p:par>
                              <p:par>
                                <p:cTn id="617" presetID="8" presetClass="emph" presetSubtype="0" fill="hold" grpId="5" nodeType="withEffect">
                                  <p:stCondLst>
                                    <p:cond delay="0"/>
                                  </p:stCondLst>
                                  <p:childTnLst>
                                    <p:animRot by="-21600000">
                                      <p:cBhvr>
                                        <p:cTn id="618" dur="3000" fill="hold"/>
                                        <p:tgtEl>
                                          <p:spTgt spid="26"/>
                                        </p:tgtEl>
                                        <p:attrNameLst>
                                          <p:attrName>r</p:attrName>
                                        </p:attrNameLst>
                                      </p:cBhvr>
                                    </p:animRot>
                                  </p:childTnLst>
                                </p:cTn>
                              </p:par>
                              <p:par>
                                <p:cTn id="619" presetID="8" presetClass="emph" presetSubtype="0" fill="hold" grpId="5" nodeType="withEffect">
                                  <p:stCondLst>
                                    <p:cond delay="0"/>
                                  </p:stCondLst>
                                  <p:childTnLst>
                                    <p:animRot by="21600000">
                                      <p:cBhvr>
                                        <p:cTn id="620" dur="3000" fill="hold"/>
                                        <p:tgtEl>
                                          <p:spTgt spid="10"/>
                                        </p:tgtEl>
                                        <p:attrNameLst>
                                          <p:attrName>r</p:attrName>
                                        </p:attrNameLst>
                                      </p:cBhvr>
                                    </p:animRot>
                                  </p:childTnLst>
                                </p:cTn>
                              </p:par>
                              <p:par>
                                <p:cTn id="621" presetID="8" presetClass="emph" presetSubtype="0" fill="hold" grpId="5" nodeType="withEffect">
                                  <p:stCondLst>
                                    <p:cond delay="0"/>
                                  </p:stCondLst>
                                  <p:childTnLst>
                                    <p:animRot by="21600000">
                                      <p:cBhvr>
                                        <p:cTn id="622" dur="3000" fill="hold"/>
                                        <p:tgtEl>
                                          <p:spTgt spid="31"/>
                                        </p:tgtEl>
                                        <p:attrNameLst>
                                          <p:attrName>r</p:attrName>
                                        </p:attrNameLst>
                                      </p:cBhvr>
                                    </p:animRot>
                                  </p:childTnLst>
                                </p:cTn>
                              </p:par>
                              <p:par>
                                <p:cTn id="623" presetID="8" presetClass="emph" presetSubtype="0" fill="hold" grpId="5" nodeType="withEffect">
                                  <p:stCondLst>
                                    <p:cond delay="0"/>
                                  </p:stCondLst>
                                  <p:childTnLst>
                                    <p:animRot by="21600000">
                                      <p:cBhvr>
                                        <p:cTn id="624" dur="3000" fill="hold"/>
                                        <p:tgtEl>
                                          <p:spTgt spid="36"/>
                                        </p:tgtEl>
                                        <p:attrNameLst>
                                          <p:attrName>r</p:attrName>
                                        </p:attrNameLst>
                                      </p:cBhvr>
                                    </p:animRot>
                                  </p:childTnLst>
                                </p:cTn>
                              </p:par>
                              <p:par>
                                <p:cTn id="625" presetID="8" presetClass="emph" presetSubtype="0" fill="hold" grpId="5" nodeType="withEffect">
                                  <p:stCondLst>
                                    <p:cond delay="0"/>
                                  </p:stCondLst>
                                  <p:childTnLst>
                                    <p:animRot by="21600000">
                                      <p:cBhvr>
                                        <p:cTn id="626" dur="3000" fill="hold"/>
                                        <p:tgtEl>
                                          <p:spTgt spid="11"/>
                                        </p:tgtEl>
                                        <p:attrNameLst>
                                          <p:attrName>r</p:attrName>
                                        </p:attrNameLst>
                                      </p:cBhvr>
                                    </p:animRot>
                                  </p:childTnLst>
                                </p:cTn>
                              </p:par>
                              <p:par>
                                <p:cTn id="627" presetID="8" presetClass="emph" presetSubtype="0" fill="hold" grpId="5" nodeType="withEffect">
                                  <p:stCondLst>
                                    <p:cond delay="0"/>
                                  </p:stCondLst>
                                  <p:childTnLst>
                                    <p:animRot by="21600000">
                                      <p:cBhvr>
                                        <p:cTn id="628" dur="3000" fill="hold"/>
                                        <p:tgtEl>
                                          <p:spTgt spid="17"/>
                                        </p:tgtEl>
                                        <p:attrNameLst>
                                          <p:attrName>r</p:attrName>
                                        </p:attrNameLst>
                                      </p:cBhvr>
                                    </p:animRot>
                                  </p:childTnLst>
                                </p:cTn>
                              </p:par>
                              <p:par>
                                <p:cTn id="629" presetID="8" presetClass="emph" presetSubtype="0" fill="hold" grpId="5" nodeType="withEffect">
                                  <p:stCondLst>
                                    <p:cond delay="0"/>
                                  </p:stCondLst>
                                  <p:childTnLst>
                                    <p:animRot by="21600000">
                                      <p:cBhvr>
                                        <p:cTn id="630" dur="3000" fill="hold"/>
                                        <p:tgtEl>
                                          <p:spTgt spid="22"/>
                                        </p:tgtEl>
                                        <p:attrNameLst>
                                          <p:attrName>r</p:attrName>
                                        </p:attrNameLst>
                                      </p:cBhvr>
                                    </p:animRot>
                                  </p:childTnLst>
                                </p:cTn>
                              </p:par>
                              <p:par>
                                <p:cTn id="631" presetID="8" presetClass="emph" presetSubtype="0" fill="hold" grpId="5" nodeType="withEffect">
                                  <p:stCondLst>
                                    <p:cond delay="0"/>
                                  </p:stCondLst>
                                  <p:childTnLst>
                                    <p:animRot by="21600000">
                                      <p:cBhvr>
                                        <p:cTn id="632" dur="3000" fill="hold"/>
                                        <p:tgtEl>
                                          <p:spTgt spid="27"/>
                                        </p:tgtEl>
                                        <p:attrNameLst>
                                          <p:attrName>r</p:attrName>
                                        </p:attrNameLst>
                                      </p:cBhvr>
                                    </p:animRot>
                                  </p:childTnLst>
                                </p:cTn>
                              </p:par>
                              <p:par>
                                <p:cTn id="633" presetID="8" presetClass="emph" presetSubtype="0" fill="hold" grpId="5" nodeType="withEffect">
                                  <p:stCondLst>
                                    <p:cond delay="0"/>
                                  </p:stCondLst>
                                  <p:childTnLst>
                                    <p:animRot by="-21600000">
                                      <p:cBhvr>
                                        <p:cTn id="634" dur="3000" fill="hold"/>
                                        <p:tgtEl>
                                          <p:spTgt spid="12"/>
                                        </p:tgtEl>
                                        <p:attrNameLst>
                                          <p:attrName>r</p:attrName>
                                        </p:attrNameLst>
                                      </p:cBhvr>
                                    </p:animRot>
                                  </p:childTnLst>
                                </p:cTn>
                              </p:par>
                              <p:par>
                                <p:cTn id="635" presetID="8" presetClass="emph" presetSubtype="0" fill="hold" grpId="5" nodeType="withEffect">
                                  <p:stCondLst>
                                    <p:cond delay="0"/>
                                  </p:stCondLst>
                                  <p:childTnLst>
                                    <p:animRot by="-21600000">
                                      <p:cBhvr>
                                        <p:cTn id="636" dur="3000" fill="hold"/>
                                        <p:tgtEl>
                                          <p:spTgt spid="32"/>
                                        </p:tgtEl>
                                        <p:attrNameLst>
                                          <p:attrName>r</p:attrName>
                                        </p:attrNameLst>
                                      </p:cBhvr>
                                    </p:animRot>
                                  </p:childTnLst>
                                </p:cTn>
                              </p:par>
                              <p:par>
                                <p:cTn id="637" presetID="8" presetClass="emph" presetSubtype="0" fill="hold" grpId="5" nodeType="withEffect">
                                  <p:stCondLst>
                                    <p:cond delay="0"/>
                                  </p:stCondLst>
                                  <p:childTnLst>
                                    <p:animRot by="-21600000">
                                      <p:cBhvr>
                                        <p:cTn id="638" dur="3000" fill="hold"/>
                                        <p:tgtEl>
                                          <p:spTgt spid="37"/>
                                        </p:tgtEl>
                                        <p:attrNameLst>
                                          <p:attrName>r</p:attrName>
                                        </p:attrNameLst>
                                      </p:cBhvr>
                                    </p:animRot>
                                  </p:childTnLst>
                                </p:cTn>
                              </p:par>
                              <p:par>
                                <p:cTn id="639" presetID="23" presetClass="entr" presetSubtype="288" fill="hold" nodeType="withEffect">
                                  <p:stCondLst>
                                    <p:cond delay="0"/>
                                  </p:stCondLst>
                                  <p:childTnLst>
                                    <p:set>
                                      <p:cBhvr>
                                        <p:cTn id="640" dur="1" fill="hold">
                                          <p:stCondLst>
                                            <p:cond delay="0"/>
                                          </p:stCondLst>
                                        </p:cTn>
                                        <p:tgtEl>
                                          <p:spTgt spid="2"/>
                                        </p:tgtEl>
                                        <p:attrNameLst>
                                          <p:attrName>style.visibility</p:attrName>
                                        </p:attrNameLst>
                                      </p:cBhvr>
                                      <p:to>
                                        <p:strVal val="visible"/>
                                      </p:to>
                                    </p:set>
                                    <p:anim calcmode="lin" valueType="num">
                                      <p:cBhvr>
                                        <p:cTn id="641" dur="3000" fill="hold"/>
                                        <p:tgtEl>
                                          <p:spTgt spid="2"/>
                                        </p:tgtEl>
                                        <p:attrNameLst>
                                          <p:attrName>ppt_w</p:attrName>
                                        </p:attrNameLst>
                                      </p:cBhvr>
                                      <p:tavLst>
                                        <p:tav tm="0">
                                          <p:val>
                                            <p:strVal val="4/3*#ppt_w"/>
                                          </p:val>
                                        </p:tav>
                                        <p:tav tm="100000">
                                          <p:val>
                                            <p:strVal val="#ppt_w"/>
                                          </p:val>
                                        </p:tav>
                                      </p:tavLst>
                                    </p:anim>
                                    <p:anim calcmode="lin" valueType="num">
                                      <p:cBhvr>
                                        <p:cTn id="642" dur="3000" fill="hold"/>
                                        <p:tgtEl>
                                          <p:spTgt spid="2"/>
                                        </p:tgtEl>
                                        <p:attrNameLst>
                                          <p:attrName>ppt_h</p:attrName>
                                        </p:attrNameLst>
                                      </p:cBhvr>
                                      <p:tavLst>
                                        <p:tav tm="0">
                                          <p:val>
                                            <p:strVal val="4/3*#ppt_h"/>
                                          </p:val>
                                        </p:tav>
                                        <p:tav tm="100000">
                                          <p:val>
                                            <p:strVal val="#ppt_h"/>
                                          </p:val>
                                        </p:tav>
                                      </p:tavLst>
                                    </p:anim>
                                  </p:childTnLst>
                                </p:cTn>
                              </p:par>
                              <p:par>
                                <p:cTn id="643" presetID="16" presetClass="entr" presetSubtype="42" fill="hold" nodeType="withEffect">
                                  <p:stCondLst>
                                    <p:cond delay="0"/>
                                  </p:stCondLst>
                                  <p:childTnLst>
                                    <p:set>
                                      <p:cBhvr>
                                        <p:cTn id="644" dur="1" fill="hold">
                                          <p:stCondLst>
                                            <p:cond delay="0"/>
                                          </p:stCondLst>
                                        </p:cTn>
                                        <p:tgtEl>
                                          <p:spTgt spid="2"/>
                                        </p:tgtEl>
                                        <p:attrNameLst>
                                          <p:attrName>style.visibility</p:attrName>
                                        </p:attrNameLst>
                                      </p:cBhvr>
                                      <p:to>
                                        <p:strVal val="visible"/>
                                      </p:to>
                                    </p:set>
                                    <p:animEffect transition="in" filter="barn(outHorizontal)">
                                      <p:cBhvr>
                                        <p:cTn id="645" dur="3000"/>
                                        <p:tgtEl>
                                          <p:spTgt spid="2"/>
                                        </p:tgtEl>
                                      </p:cBhvr>
                                    </p:animEffect>
                                  </p:childTnLst>
                                </p:cTn>
                              </p:par>
                            </p:childTnLst>
                          </p:cTn>
                        </p:par>
                        <p:par>
                          <p:cTn id="646" fill="hold">
                            <p:stCondLst>
                              <p:cond delay="6000"/>
                            </p:stCondLst>
                            <p:childTnLst>
                              <p:par>
                                <p:cTn id="647" presetID="15" presetClass="entr" presetSubtype="0" fill="hold" nodeType="afterEffect">
                                  <p:stCondLst>
                                    <p:cond delay="0"/>
                                  </p:stCondLst>
                                  <p:childTnLst>
                                    <p:set>
                                      <p:cBhvr>
                                        <p:cTn id="648" dur="1" fill="hold">
                                          <p:stCondLst>
                                            <p:cond delay="0"/>
                                          </p:stCondLst>
                                        </p:cTn>
                                        <p:tgtEl>
                                          <p:spTgt spid="2050"/>
                                        </p:tgtEl>
                                        <p:attrNameLst>
                                          <p:attrName>style.visibility</p:attrName>
                                        </p:attrNameLst>
                                      </p:cBhvr>
                                      <p:to>
                                        <p:strVal val="visible"/>
                                      </p:to>
                                    </p:set>
                                    <p:anim calcmode="lin" valueType="num">
                                      <p:cBhvr>
                                        <p:cTn id="649" dur="2000" fill="hold"/>
                                        <p:tgtEl>
                                          <p:spTgt spid="2050"/>
                                        </p:tgtEl>
                                        <p:attrNameLst>
                                          <p:attrName>ppt_w</p:attrName>
                                        </p:attrNameLst>
                                      </p:cBhvr>
                                      <p:tavLst>
                                        <p:tav tm="0">
                                          <p:val>
                                            <p:fltVal val="0"/>
                                          </p:val>
                                        </p:tav>
                                        <p:tav tm="100000">
                                          <p:val>
                                            <p:strVal val="#ppt_w"/>
                                          </p:val>
                                        </p:tav>
                                      </p:tavLst>
                                    </p:anim>
                                    <p:anim calcmode="lin" valueType="num">
                                      <p:cBhvr>
                                        <p:cTn id="650" dur="2000" fill="hold"/>
                                        <p:tgtEl>
                                          <p:spTgt spid="2050"/>
                                        </p:tgtEl>
                                        <p:attrNameLst>
                                          <p:attrName>ppt_h</p:attrName>
                                        </p:attrNameLst>
                                      </p:cBhvr>
                                      <p:tavLst>
                                        <p:tav tm="0">
                                          <p:val>
                                            <p:fltVal val="0"/>
                                          </p:val>
                                        </p:tav>
                                        <p:tav tm="100000">
                                          <p:val>
                                            <p:strVal val="#ppt_h"/>
                                          </p:val>
                                        </p:tav>
                                      </p:tavLst>
                                    </p:anim>
                                    <p:anim calcmode="lin" valueType="num">
                                      <p:cBhvr>
                                        <p:cTn id="651" dur="2000" fill="hold"/>
                                        <p:tgtEl>
                                          <p:spTgt spid="2050"/>
                                        </p:tgtEl>
                                        <p:attrNameLst>
                                          <p:attrName>ppt_x</p:attrName>
                                        </p:attrNameLst>
                                      </p:cBhvr>
                                      <p:tavLst>
                                        <p:tav tm="0" fmla="#ppt_x+(cos(-2*pi*(1-$))*-#ppt_x-sin(-2*pi*(1-$))*(1-#ppt_y))*(1-$)">
                                          <p:val>
                                            <p:fltVal val="0"/>
                                          </p:val>
                                        </p:tav>
                                        <p:tav tm="100000">
                                          <p:val>
                                            <p:fltVal val="1"/>
                                          </p:val>
                                        </p:tav>
                                      </p:tavLst>
                                    </p:anim>
                                    <p:anim calcmode="lin" valueType="num">
                                      <p:cBhvr>
                                        <p:cTn id="652" dur="2000" fill="hold"/>
                                        <p:tgtEl>
                                          <p:spTgt spid="205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9"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0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555</Words>
  <Application>Microsoft Office PowerPoint</Application>
  <PresentationFormat>Presentación en pantalla (16:9)</PresentationFormat>
  <Paragraphs>28</Paragraphs>
  <Slides>62</Slides>
  <Notes>0</Notes>
  <HiddenSlides>0</HiddenSlides>
  <MMClips>1</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101</cp:revision>
  <dcterms:created xsi:type="dcterms:W3CDTF">2015-11-04T22:01:32Z</dcterms:created>
  <dcterms:modified xsi:type="dcterms:W3CDTF">2015-11-06T15:10:26Z</dcterms:modified>
</cp:coreProperties>
</file>